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0" r:id="rId12"/>
    <p:sldId id="272" r:id="rId13"/>
    <p:sldId id="265" r:id="rId14"/>
    <p:sldId id="266" r:id="rId15"/>
    <p:sldId id="271" r:id="rId16"/>
    <p:sldId id="268" r:id="rId17"/>
    <p:sldId id="269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200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Ковдорского муниципального округа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29 «Сказка»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Ковдор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Мурманская область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 Pro SmBd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 Pro SmBd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 Pro SmBd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 Pro SmBd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«Сенсорное воспитание детей раннего возраста через дидактические игры»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 Зоя Александровна,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№ 29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 </a:t>
            </a:r>
          </a:p>
          <a:p>
            <a:pPr algn="ctr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2133600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Зоя\Desktop\20211222_000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Зоя\Desktop\20211222_0008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Зоя\Desktop\20211222_00063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1148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J_hSb5yb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2724150" cy="3632200"/>
          </a:xfrm>
          <a:prstGeom prst="rect">
            <a:avLst/>
          </a:prstGeom>
        </p:spPr>
      </p:pic>
      <p:pic>
        <p:nvPicPr>
          <p:cNvPr id="9" name="Рисунок 8" descr="_1mzfzeCp-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28600"/>
            <a:ext cx="2724150" cy="3632200"/>
          </a:xfrm>
          <a:prstGeom prst="rect">
            <a:avLst/>
          </a:prstGeom>
        </p:spPr>
      </p:pic>
      <p:pic>
        <p:nvPicPr>
          <p:cNvPr id="10" name="Рисунок 9" descr="k7GYwzNb6w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28600"/>
            <a:ext cx="272415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0211220_175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54000" y="228600"/>
            <a:ext cx="4241800" cy="3181350"/>
          </a:xfrm>
        </p:spPr>
      </p:pic>
      <p:pic>
        <p:nvPicPr>
          <p:cNvPr id="7" name="Рисунок 6" descr="20211220_17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800" y="228600"/>
            <a:ext cx="4165600" cy="3124200"/>
          </a:xfrm>
          <a:prstGeom prst="rect">
            <a:avLst/>
          </a:prstGeom>
        </p:spPr>
      </p:pic>
      <p:pic>
        <p:nvPicPr>
          <p:cNvPr id="9" name="Рисунок 8" descr="20211220_175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4191000" cy="3143250"/>
          </a:xfrm>
          <a:prstGeom prst="rect">
            <a:avLst/>
          </a:prstGeom>
        </p:spPr>
      </p:pic>
      <p:pic>
        <p:nvPicPr>
          <p:cNvPr id="2051" name="Picture 3" descr="C:\Users\Зоя\Desktop\20211220_174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399"/>
            <a:ext cx="4191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211220_174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191000" cy="3143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5410200" y="4191000"/>
            <a:ext cx="3124200" cy="228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20211220_171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4191000" cy="3143250"/>
          </a:xfrm>
          <a:prstGeom prst="rect">
            <a:avLst/>
          </a:prstGeom>
        </p:spPr>
      </p:pic>
      <p:pic>
        <p:nvPicPr>
          <p:cNvPr id="10" name="Рисунок 9" descr="20211220_17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86150"/>
            <a:ext cx="4191000" cy="3143250"/>
          </a:xfrm>
          <a:prstGeom prst="rect">
            <a:avLst/>
          </a:prstGeom>
        </p:spPr>
      </p:pic>
      <p:pic>
        <p:nvPicPr>
          <p:cNvPr id="11" name="Рисунок 10" descr="20211220_174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505200"/>
            <a:ext cx="4114800" cy="3086100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flipH="1">
            <a:off x="9525000" y="2133600"/>
            <a:ext cx="685800" cy="3352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H="1">
            <a:off x="9525000" y="1447800"/>
            <a:ext cx="685800" cy="3810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представлений о форме предметов на первом этапе учила детей различать предметы с помощью операции сравнения. Осуществляю такие практические действия, как наложение фигур, прикладывание, переворачивание, обведение пальцами контура, ощупывание.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использовала строительные игры, дидактические игры и упражнения: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«Вкладыши», «Разложи фигуры по вагончикам», «Цветная поляна», «Четвертый лишний», «Магнитная мозаика».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276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Зоя\Desktop\20211220_171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052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Зоя\Desktop\20211220_180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860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Зоя\Documents\тел игры\20210225_160438.jpg"/>
          <p:cNvPicPr>
            <a:picLocks noChangeAspect="1" noChangeArrowheads="1"/>
          </p:cNvPicPr>
          <p:nvPr/>
        </p:nvPicPr>
        <p:blipFill>
          <a:blip r:embed="rId4" cstate="print"/>
          <a:srcRect l="27778" t="13334" b="10000"/>
          <a:stretch>
            <a:fillRect/>
          </a:stretch>
        </p:blipFill>
        <p:spPr bwMode="auto">
          <a:xfrm>
            <a:off x="152400" y="762000"/>
            <a:ext cx="3714750" cy="52578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257800" y="-2590800"/>
            <a:ext cx="1295400" cy="1371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2544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я\Documents\тел игры\20210210_10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800350" cy="3733800"/>
          </a:xfrm>
          <a:prstGeom prst="rect">
            <a:avLst/>
          </a:prstGeom>
          <a:noFill/>
        </p:spPr>
      </p:pic>
      <p:pic>
        <p:nvPicPr>
          <p:cNvPr id="3075" name="Picture 3" descr="C:\Users\Зоя\Documents\тел игры\20210210_102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819400" cy="3759200"/>
          </a:xfrm>
          <a:prstGeom prst="rect">
            <a:avLst/>
          </a:prstGeom>
          <a:noFill/>
        </p:spPr>
      </p:pic>
      <p:pic>
        <p:nvPicPr>
          <p:cNvPr id="3076" name="Picture 4" descr="C:\Users\Зоя\Documents\тел игры\20210210_102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27622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определения величины у детей формировала следующие представления: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одинаковых величин по образцу;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предметами по величине путем прикладывания и наложения;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названий за предметами разной величины «большой», «маленький», «короткий», «длинный», «узкий», «широкий».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использовала строительные игры, дидактические игры и упражнения: «Собери пирамидку», «Собери матрешку», «Три медведя»,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Величина.</a:t>
            </a:r>
            <a:endParaRPr lang="ru-R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Зоя\Desktop\20211220_1751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72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Зоя\Documents\фото сенсорика\20191112_161503.jpg"/>
          <p:cNvPicPr>
            <a:picLocks noChangeAspect="1" noChangeArrowheads="1"/>
          </p:cNvPicPr>
          <p:nvPr/>
        </p:nvPicPr>
        <p:blipFill>
          <a:blip r:embed="rId3" cstate="print"/>
          <a:srcRect b="21143"/>
          <a:stretch>
            <a:fillRect/>
          </a:stretch>
        </p:blipFill>
        <p:spPr bwMode="auto">
          <a:xfrm>
            <a:off x="304800" y="152400"/>
            <a:ext cx="3064565" cy="3048000"/>
          </a:xfrm>
          <a:prstGeom prst="rect">
            <a:avLst/>
          </a:prstGeom>
          <a:noFill/>
        </p:spPr>
      </p:pic>
      <p:pic>
        <p:nvPicPr>
          <p:cNvPr id="5123" name="Picture 3" descr="C:\Users\Зоя\Documents\фото сенсорика\20191112_161907.jpg"/>
          <p:cNvPicPr>
            <a:picLocks noChangeAspect="1" noChangeArrowheads="1"/>
          </p:cNvPicPr>
          <p:nvPr/>
        </p:nvPicPr>
        <p:blipFill>
          <a:blip r:embed="rId4" cstate="print"/>
          <a:srcRect l="14343" t="10976" r="10757" b="26829"/>
          <a:stretch>
            <a:fillRect/>
          </a:stretch>
        </p:blipFill>
        <p:spPr bwMode="auto">
          <a:xfrm>
            <a:off x="304800" y="3352800"/>
            <a:ext cx="308983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Аванесова. Дидактические игры для дошкольников. -  М., Просвещение, 1982.</a:t>
            </a:r>
          </a:p>
          <a:p>
            <a:pPr lvl="0"/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 Дидактические игры и упражнения по сенсорному воспитанию дошкольников. – М., Просвещение. 1978.</a:t>
            </a:r>
          </a:p>
          <a:p>
            <a:pPr lv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Бондаренко, А. К. Дидактические игры в детском саду: Кн. для воспитателя детского сада. - 2-е изд.,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Просвещение, 1991.</a:t>
            </a:r>
          </a:p>
          <a:p>
            <a:pPr lv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Никитин, Б.П. Развивающие игры. - М., 1994.</a:t>
            </a:r>
          </a:p>
          <a:p>
            <a:pPr lv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А.И.Сорокина «Дидактические игры в детском саду»</a:t>
            </a:r>
          </a:p>
          <a:p>
            <a:pPr lv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Журналы: «Дошкольное воспитание», «Ребенок в детском саду»</a:t>
            </a:r>
          </a:p>
          <a:p>
            <a:pPr lv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С.А., Куликова Т, А. Дошкольная педагогика. – М., 2000г.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сенсорной культуре ребенка// под ред. Л.А.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М., 1988г.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помогает ребёнку узнать, как устроен окружающий мир, расширить его кругозор, а так же выполняют функцию – контроль над состоянием сенсорного развития детей. Но только в том случае, если использовать её в занимательной, увлекательной форме. Ведь играя, ребенок испытывает огромную радость, а в условиях радости развитие ребенка идет более интенсивно и успешно. Играя, ребенок самостоятельно решает разнообразные мыслительные задачи: описывает предметы, группирует по различным свойствам и признакам, отгадывает предметы и действия по описанию, придумывает рассказы. Дети учатся находить ответ, догадываться, сравнивать, делать правильный вывод, используя имеющиеся у них знания и опыт. Именно в игре проявляют сообразительность и способность к волевому усилию при достижении поставленной цели.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этого, можно считать, что дидактическая игра является ценным средством воспитания сенсорной активности детей. Она помогает сделать любой учебный материал увлекательным, вызывает у воспитанников глубокое удовлетворение, создает радостное рабочее настроение и облегчает процесс усвоения знаний.          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основой для интеллектуального развития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упорядочивает хаотичные представления ребенка, полученные при взаимодействии с внешним миром;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наблюдательность;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готовит к реальной жизни;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позитивно влияет на эстетическое чувство;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основой для развития воображения;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внимание;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дает ребенку возможность овладеть новыми способами предметно-познавательной деятельности;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усвоение сенсорных эталонов;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освоение навыков учебной деятельности;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влияет на расширение словарного запаса ребенка; 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влияет на развитие зрительной, слуховой, моторной, образной и др. видов памяти.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сенсорного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Научить ребёнка наблюдать, рассматривать, прислушиваться, внимательно изучать окружающий мир.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Научить ребёнка обследовать.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Формировать у детей сенсорные эталоны. Это образцы того или иного качества предмета, выработанные человечеством.</a:t>
            </a:r>
          </a:p>
          <a:p>
            <a:pPr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эталоны: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Обоняния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 звук частотной чувствительности 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пространственных представлений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осязания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Формировать у детей умения использовать свои сенсорные навыки в разных видах деятельности.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сенсорного воспитания 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624078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обогащения и накопления сенсорного опыта в ходе предметно-игровой деятельности через игры с дидактическим материалом.</a:t>
            </a:r>
          </a:p>
          <a:p>
            <a:pPr marL="624078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ориентироваться в различных свойствах предметов (цвете, величине, форме, количестве)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обеспечивающих эффективное использование дидактических игр для формирования представлений о сенсорных эталонах.</a:t>
            </a:r>
            <a:endParaRPr lang="ru-RU" sz="2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6928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психолого-педагогическую, методическую литературу по данной теме;</a:t>
            </a:r>
          </a:p>
          <a:p>
            <a:pPr marL="566928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содержание и средства сенсорного воспитания детей раннего возраста;</a:t>
            </a:r>
          </a:p>
          <a:p>
            <a:pPr marL="566928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перспективное планирование;</a:t>
            </a:r>
          </a:p>
          <a:p>
            <a:pPr marL="566928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условия, обеспечивающие эффективное использование дидактических игр;</a:t>
            </a:r>
          </a:p>
          <a:p>
            <a:pPr marL="566928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рекомендации для родителей;</a:t>
            </a:r>
          </a:p>
          <a:p>
            <a:pPr marL="566928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результаты проделанной работы.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  <a:endParaRPr lang="ru-RU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ситуации;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образные ситуации;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предметами и картинками;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на усвоение сенсорных эталонов (форма, цвет, величина);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мелкой моторики, зрительного восприятия;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выполнение предметных действий;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продуктивные действия.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и формы обучения детей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знакомила с 4 контрастными цветами: красный синий, желтый, зеленый.</a:t>
            </a:r>
          </a:p>
          <a:p>
            <a:pPr>
              <a:buNone/>
            </a:pPr>
            <a:endParaRPr lang="ru-RU" sz="7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с детьми следующие игры: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чашки к блюдцам»,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«Бабочки на цветах»,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«Гусеница»,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палочки»,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«Цветная поляна»,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квадратики»,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«Одежда для кукол», </a:t>
            </a:r>
          </a:p>
          <a:p>
            <a:pPr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стирка»,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 flipV="1">
            <a:off x="11125200" y="3733799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58336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создания сенсорной зоны я отдала предпочтение не только приобретению готовых материалов, но и играм, сделанных своими руками.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дидактических играх я стремлюсь заинтересовать детей через яркий образ предметов, сюрпризные моменты, эмоциональную речь. Цветовая гамма игр состоит из основных четырёх цветов, причем все четыре цвета залог каждой игры. Работу с детьми провожу в основном индивидуально или подгруппой состоящей из 2-3 детей.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игр разнообразна: на узнавание, называние и закрепление цвета, группировку однородных и разнородных предметов по цвету, форме, величине, закрепление величины предметов, геометрических форм, сравнение предметов по цвету, форме и величине.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Считаю, что все игры, сделанные своими руками, должны быть выполнены эстетически. Все дидактические игры, которые я использую в свободной деятельности с детьми, я систематически вношу в ежедневный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образовательный план работы. Причем, как в первую половину дня, так и во вторую, с целью закрепления и систематизации знаний. При этом учитываю индивидуальные особенности развития каждого ребенка. Используя разнообразные дидактические игры, для накапливания сенсорного опыта детей, я заметила, что дети увереннее накапливают представления о цвете, форме, величине, проявляя желание действовать вместе с воспитателем, со сверстниками и самостоятельно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Мной было изготовлены дидактические  пособия: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42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1123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Lucida Sans Unicode</vt:lpstr>
      <vt:lpstr>Minion Pro SmBd</vt:lpstr>
      <vt:lpstr>Times New Roman</vt:lpstr>
      <vt:lpstr>Verdana</vt:lpstr>
      <vt:lpstr>Wingdings 2</vt:lpstr>
      <vt:lpstr>Wingdings 3</vt:lpstr>
      <vt:lpstr>Открытая</vt:lpstr>
      <vt:lpstr>Муниципальное автономное дошкольное образовательное учреждение Ковдорского муниципального округа  «Детский сад № 29 «Сказка» г. Ковдор Мурманская область    </vt:lpstr>
      <vt:lpstr>Актуальность </vt:lpstr>
      <vt:lpstr>Значение сенсорного воспитания </vt:lpstr>
      <vt:lpstr>Задачи сенсорного воспитания </vt:lpstr>
      <vt:lpstr>Цель работы:  создание условий, обеспечивающих эффективное использование дидактических игр для формирования представлений о сенсорных эталонах.</vt:lpstr>
      <vt:lpstr>План работы:</vt:lpstr>
      <vt:lpstr>Основные методы и формы обучения детей</vt:lpstr>
      <vt:lpstr>Этапы работы:</vt:lpstr>
      <vt:lpstr>В процессе создания сенсорной зоны я отдала предпочтение не только приобретению готовых материалов, но и играм, сделанных своими руками.  В дидактических играх я стремлюсь заинтересовать детей через яркий образ предметов, сюрпризные моменты, эмоциональную речь. Цветовая гамма игр состоит из основных четырёх цветов, причем все четыре цвета залог каждой игры. Работу с детьми провожу в основном индивидуально или подгруппой состоящей из 2-3 детей.  Подборка игр разнообразна: на узнавание, называние и закрепление цвета, группировку однородных и разнородных предметов по цвету, форме, величине, закрепление величины предметов, геометрических форм, сравнение предметов по цвету, форме и величине.       Считаю, что все игры, сделанные своими руками, должны быть выполнены эстетически. Все дидактические игры, которые я использую в свободной деятельности с детьми, я систематически вношу в ежедневный воспитательно – образовательный план работы. Причем, как в первую половину дня, так и во вторую, с целью закрепления и систематизации знаний. При этом учитываю индивидуальные особенности развития каждого ребенка. Используя разнообразные дидактические игры, для накапливания сенсорного опыта детей, я заметила, что дети увереннее накапливают представления о цвете, форме, величине, проявляя желание действовать вместе с воспитателем, со сверстниками и самостоятельно. Мной было изготовлены дидактические  пособия:   </vt:lpstr>
      <vt:lpstr>Презентация PowerPoint</vt:lpstr>
      <vt:lpstr>Презентация PowerPoint</vt:lpstr>
      <vt:lpstr>Презентация PowerPoint</vt:lpstr>
      <vt:lpstr>Форма </vt:lpstr>
      <vt:lpstr>Презентация PowerPoint</vt:lpstr>
      <vt:lpstr>Презентация PowerPoint</vt:lpstr>
      <vt:lpstr>Величина.</vt:lpstr>
      <vt:lpstr>Презентация PowerPoint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сенсорному развитию детей раннего возраста  Воспитатель: Паламарчук З.А. Высшая квалификационная категория </dc:title>
  <dc:creator>Зоя</dc:creator>
  <cp:lastModifiedBy>Зоя</cp:lastModifiedBy>
  <cp:revision>41</cp:revision>
  <dcterms:created xsi:type="dcterms:W3CDTF">2022-04-04T20:15:19Z</dcterms:created>
  <dcterms:modified xsi:type="dcterms:W3CDTF">2024-01-16T20:47:11Z</dcterms:modified>
</cp:coreProperties>
</file>