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9" r:id="rId12"/>
    <p:sldId id="265" r:id="rId13"/>
    <p:sldId id="266" r:id="rId14"/>
    <p:sldId id="267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DCEAC-18FA-47A4-B3C5-73D0A2946F7B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0FD7-7576-40CD-BFB0-2A72806C58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DCEAC-18FA-47A4-B3C5-73D0A2946F7B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0FD7-7576-40CD-BFB0-2A72806C58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DCEAC-18FA-47A4-B3C5-73D0A2946F7B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0FD7-7576-40CD-BFB0-2A72806C583C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DCEAC-18FA-47A4-B3C5-73D0A2946F7B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0FD7-7576-40CD-BFB0-2A72806C583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DCEAC-18FA-47A4-B3C5-73D0A2946F7B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0FD7-7576-40CD-BFB0-2A72806C58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DCEAC-18FA-47A4-B3C5-73D0A2946F7B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0FD7-7576-40CD-BFB0-2A72806C583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DCEAC-18FA-47A4-B3C5-73D0A2946F7B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0FD7-7576-40CD-BFB0-2A72806C58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DCEAC-18FA-47A4-B3C5-73D0A2946F7B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0FD7-7576-40CD-BFB0-2A72806C58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DCEAC-18FA-47A4-B3C5-73D0A2946F7B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0FD7-7576-40CD-BFB0-2A72806C58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DCEAC-18FA-47A4-B3C5-73D0A2946F7B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0FD7-7576-40CD-BFB0-2A72806C583C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DCEAC-18FA-47A4-B3C5-73D0A2946F7B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0FD7-7576-40CD-BFB0-2A72806C583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7ADCEAC-18FA-47A4-B3C5-73D0A2946F7B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9260FD7-7576-40CD-BFB0-2A72806C583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 будем помнить…</a:t>
            </a:r>
            <a:endParaRPr lang="ru-RU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                                                                </a:t>
            </a:r>
          </a:p>
          <a:p>
            <a:pPr marL="0" indent="0" algn="r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Автор: </a:t>
            </a:r>
            <a:r>
              <a:rPr lang="ru-RU" sz="1800" dirty="0" err="1" smtClean="0">
                <a:solidFill>
                  <a:schemeClr val="tx1"/>
                </a:solidFill>
              </a:rPr>
              <a:t>Тянутова</a:t>
            </a:r>
            <a:r>
              <a:rPr lang="ru-RU" sz="1800" dirty="0" smtClean="0">
                <a:solidFill>
                  <a:schemeClr val="tx1"/>
                </a:solidFill>
              </a:rPr>
              <a:t> Елена Николаевна</a:t>
            </a: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                                                         МБОУ «</a:t>
            </a:r>
            <a:r>
              <a:rPr lang="ru-RU" sz="1800" dirty="0" err="1" smtClean="0">
                <a:solidFill>
                  <a:schemeClr val="tx1"/>
                </a:solidFill>
              </a:rPr>
              <a:t>Пичаевская</a:t>
            </a:r>
            <a:r>
              <a:rPr lang="ru-RU" sz="1800" dirty="0" smtClean="0">
                <a:solidFill>
                  <a:schemeClr val="tx1"/>
                </a:solidFill>
              </a:rPr>
              <a:t> СОШ»</a:t>
            </a:r>
            <a:endParaRPr lang="ru-RU" sz="1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18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1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18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Тамбов 2022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851920" y="274638"/>
            <a:ext cx="4834880" cy="1143000"/>
          </a:xfrm>
        </p:spPr>
        <p:txBody>
          <a:bodyPr>
            <a:normAutofit fontScale="90000"/>
          </a:bodyPr>
          <a:lstStyle/>
          <a:p>
            <a:r>
              <a:rPr lang="ru-RU" sz="1800" b="1" i="0" u="none" strike="noStrike" dirty="0" smtClean="0">
                <a:solidFill>
                  <a:schemeClr val="tx1"/>
                </a:solidFill>
                <a:effectLst/>
                <a:latin typeface="Arial"/>
              </a:rPr>
              <a:t>Особенности реализации социокультурного компонента на уроках иностранного языка с учетом обновленных ФГОС НОО, ФГОС ООО 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123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132856"/>
            <a:ext cx="8496943" cy="4248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этап – основной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непосредственная реализация проекта </a:t>
            </a:r>
            <a:endParaRPr lang="ru-RU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Мероприятия</a:t>
            </a: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беседы с детьми, просмотры презентаций, чтение художественных произведений о ВОВ; </a:t>
            </a:r>
            <a:endParaRPr lang="ru-RU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«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Хроника военных лет» (с использованием ИКТ); </a:t>
            </a:r>
            <a:endParaRPr lang="ru-RU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«Дети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животные войны» (с использованием ИКТ);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«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Тыл во время войны» (с использованием ИКТ); </a:t>
            </a:r>
            <a:endParaRPr lang="ru-RU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«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Герои и подвиги»; (с использованием ИКТ) </a:t>
            </a:r>
            <a:endParaRPr lang="ru-RU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изготовление подарков для ветеранов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встреча с ветеранами ВОВ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-смотр военной песни; </a:t>
            </a:r>
            <a:endParaRPr lang="ru-RU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совместная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родителей и детей «Герой рядом с нами» (подбор материала и составление рассказов родителями совместно с детьми о родственниках, соседях, знакомых воевавших в годы ВОВ); </a:t>
            </a:r>
            <a:endParaRPr lang="ru-RU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чтение художественной литературы, посвящённой ВОВ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99992" y="338328"/>
            <a:ext cx="4186808" cy="1252728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реализации социокультурного компонента на уроках иностранного языка с учетом обновленных ФГОС НОО, ФГОС ООО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132022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этап – заключительный </a:t>
            </a:r>
            <a:endParaRPr lang="ru-RU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подведение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результатов, презентация работы над проектом. </a:t>
            </a:r>
            <a:r>
              <a:rPr lang="ru-RU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Мероприятия: </a:t>
            </a:r>
            <a:endParaRPr lang="ru-RU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оформление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выставки рисунков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школьников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«9 мая – День Победы! »; </a:t>
            </a:r>
            <a:endParaRPr lang="ru-RU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участие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митинге к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77-летию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Победы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участие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шествие «Бессмертный полк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»;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выставка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</a:t>
            </a:r>
            <a:endPara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99992" y="338328"/>
            <a:ext cx="4186808" cy="1252728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реализации социокультурного компонента на уроках иностранного языка с учетом обновленных ФГОС НОО, ФГОС ООО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552992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Ресурсы проекта </a:t>
            </a:r>
            <a:endParaRPr lang="ru-RU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Презентации учащихся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Интернет сайты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Семейный архив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Сочинения</a:t>
            </a:r>
          </a:p>
          <a:p>
            <a:pPr marL="0" indent="0">
              <a:buNone/>
            </a:pPr>
            <a:endPara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99992" y="338328"/>
            <a:ext cx="4186808" cy="1252728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реализации социокультурного компонента на уроках иностранного языка с учетом обновленных ФГОС НОО, ФГОС ООО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480527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иски </a:t>
            </a:r>
            <a:r>
              <a:rPr lang="ru-RU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проекта 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1.Малая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отдача от школьников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Недостаточный уровень патриотизма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Загруженность детей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Недостаточное умение работы в группе, команде.</a:t>
            </a:r>
            <a:endPara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99992" y="338328"/>
            <a:ext cx="4186808" cy="1252728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реализации социокультурного компонента на уроках иностранного языка с учетом обновленных ФГОС НОО, ФГОС ООО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386136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6085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Эффекты проекта </a:t>
            </a:r>
          </a:p>
          <a:p>
            <a:pPr marL="0" indent="0">
              <a:buNone/>
            </a:pPr>
            <a:r>
              <a:rPr lang="ru-RU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Дети: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Повысится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уровень осведомлённости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школьников об</a:t>
            </a:r>
            <a:endPara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истории России в период Великой Отечественной войны.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Дети будут иметь представления о военных профессиях, о родах войск армии РФ, об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истории памятных мест, о военной технике.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Ознакомятся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произведениями поэтов, писателей и художников на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военную тематику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Расширится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словарный запас.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процессе реализации проекта у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школьников сформируются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чувства верности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чувства собственного достоинства, гордости за свою Родину.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99992" y="338328"/>
            <a:ext cx="4186808" cy="1252728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реализации социокультурного компонента на уроках иностранного языка с учетом обновленных ФГОС НОО, ФГОС ОО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90875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Педагог: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Осуществляет инновационную деятельность.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Повышает профессиональный уровень.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Пополняется методическая копилка (Фото, видео материалы, наработки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обмена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опытом с  другими группами).</a:t>
            </a:r>
            <a:endPara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99992" y="338328"/>
            <a:ext cx="4186808" cy="1252728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реализации социокультурного компонента на уроках иностранного языка с учетом обновленных ФГОС НОО, ФГОС ОО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431414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276872"/>
            <a:ext cx="8568952" cy="41764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этом году Россия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отмечает 77-летие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Победы в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Великой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Отечественной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войне.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Великая Отечественная война – серьезное испытание для нашей страны, важное крупное событие ХХ века. Около 27 млн. солдат и мирных жителей потеряла в этом кровопролитном бою наша страна. Фашистами были полностью уничтожены сотни советских городов, сел,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деревень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промышленных предприятий, железнодорожных путей, разграблено и разорено сельское хозяйство. Несмотря на это множество подвигов, было совершено обыкновенными русскими солдатами, которые, несмотря на тяжелые испытания, смогли противостоять врагу и победить. 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Актуальность.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сожалению, в последнее время в обществе утрачены традиции патриотического сознания, поэтому актуальность проблемы на сегодняшний день очевидна. Патриотическая направленность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проекта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обеспечивает воспитание в детях патриотических чувств, любви к Родине, гордости за ее достижения, уверенности в том, что Россия - великая многонациональная страна с героическим прошлым и счастливым будущим.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707904" y="338328"/>
            <a:ext cx="4978896" cy="1252728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chemeClr val="tx1"/>
                </a:solidFill>
              </a:rPr>
              <a:t>Особенности реализации социокультурного компонента на уроках иностранного языка с учетом обновленных ФГОС НОО, ФГОС ООО 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067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Проблема.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кольники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имеют очень скудные знания о героях Великой Отечественной Войны. Мы педагоги не должны упустить, а должны помочь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воспитании чувства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долга,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чувства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уважения к героическим защитникам нашей Родины,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чувства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гордости за свой великий народ, который подарил нам счастливую жизнь.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779912" y="548680"/>
            <a:ext cx="4906888" cy="1224136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>
                <a:solidFill>
                  <a:schemeClr val="tx1"/>
                </a:solidFill>
              </a:rPr>
              <a:t>Особенности </a:t>
            </a:r>
            <a:r>
              <a:rPr lang="ru-RU" sz="2000" b="1" dirty="0">
                <a:solidFill>
                  <a:schemeClr val="tx1"/>
                </a:solidFill>
              </a:rPr>
              <a:t>реализации социокультурного компонента на уроках иностранного языка с учетом обновленных ФГОС НОО, ФГОС ООО </a:t>
            </a: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396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Суть проекта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Помочь современному поколению получить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сохранить бесценное наследие своего героического народа</a:t>
            </a:r>
            <a:r>
              <a:rPr lang="ru-RU" dirty="0" smtClean="0"/>
              <a:t>.</a:t>
            </a:r>
            <a:r>
              <a:rPr lang="ru-RU" dirty="0"/>
              <a:t> </a:t>
            </a:r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Пробудить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интерес подрастающего поколения к героям и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событиям Великой Отечественной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Войны.</a:t>
            </a:r>
            <a:endPara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95936" y="338328"/>
            <a:ext cx="4690864" cy="1252728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</a:t>
            </a:r>
            <a:r>
              <a:rPr lang="ru-RU" sz="1800" b="1" dirty="0">
                <a:solidFill>
                  <a:schemeClr val="tx1"/>
                </a:solidFill>
              </a:rPr>
              <a:t> реализации социокультурного компонента на уроках иностранного языка с учетом обновленных ФГОС НОО, ФГОС ООО 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348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sz="3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Миссия </a:t>
            </a:r>
            <a:r>
              <a:rPr lang="ru-RU" sz="3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проекта.</a:t>
            </a:r>
          </a:p>
          <a:p>
            <a:pPr marL="0" indent="0">
              <a:buNone/>
            </a:pPr>
            <a:r>
              <a:rPr lang="ru-RU" sz="2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Пробудить  </a:t>
            </a:r>
            <a:r>
              <a:rPr lang="ru-RU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школьниках интерес </a:t>
            </a:r>
            <a:r>
              <a:rPr lang="ru-RU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уважение </a:t>
            </a:r>
            <a:r>
              <a:rPr lang="ru-RU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истории России.</a:t>
            </a:r>
          </a:p>
          <a:p>
            <a:pPr marL="0" indent="0">
              <a:buNone/>
            </a:pPr>
            <a:r>
              <a:rPr lang="ru-RU" sz="2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Привлечь </a:t>
            </a:r>
            <a:r>
              <a:rPr lang="ru-RU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совместной работе родителей.</a:t>
            </a:r>
          </a:p>
          <a:p>
            <a:pPr marL="0" indent="0">
              <a:buNone/>
            </a:pPr>
            <a:r>
              <a:rPr lang="ru-RU" sz="2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Расширить </a:t>
            </a:r>
            <a:r>
              <a:rPr lang="ru-RU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систематизировать </a:t>
            </a:r>
            <a:r>
              <a:rPr lang="ru-RU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знания о Великой Отечественной войне.</a:t>
            </a:r>
          </a:p>
          <a:p>
            <a:pPr marL="0" indent="0">
              <a:buNone/>
            </a:pPr>
            <a:r>
              <a:rPr lang="ru-RU" sz="2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Усвоить  </a:t>
            </a:r>
            <a:r>
              <a:rPr lang="ru-RU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создания проекта: постановка цели, поиск различных</a:t>
            </a:r>
          </a:p>
          <a:p>
            <a:pPr marL="0" indent="0">
              <a:buNone/>
            </a:pPr>
            <a:r>
              <a:rPr lang="ru-RU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 достижения цели, анализ полученных результатов.</a:t>
            </a:r>
          </a:p>
          <a:p>
            <a:pPr marL="0" indent="0">
              <a:buNone/>
            </a:pPr>
            <a:r>
              <a:rPr lang="ru-RU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Сформировать уважительное </a:t>
            </a:r>
            <a:r>
              <a:rPr lang="ru-RU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отношение к участникам войны, </a:t>
            </a:r>
            <a:r>
              <a:rPr lang="ru-RU" sz="2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труженикам тыла</a:t>
            </a:r>
            <a:r>
              <a:rPr lang="ru-RU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бережное отношение к семейным фотографиям и реликвиям (медали, грамоты и др.)</a:t>
            </a:r>
          </a:p>
          <a:p>
            <a:pPr marL="0" indent="0">
              <a:buNone/>
            </a:pPr>
            <a:r>
              <a:rPr lang="ru-RU" sz="2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онять важность </a:t>
            </a:r>
            <a:r>
              <a:rPr lang="ru-RU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праздника – Дня Победы в жизни российского</a:t>
            </a:r>
          </a:p>
          <a:p>
            <a:pPr marL="0" indent="0">
              <a:buNone/>
            </a:pPr>
            <a:r>
              <a:rPr lang="ru-RU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человека.</a:t>
            </a:r>
          </a:p>
          <a:p>
            <a:pPr marL="0" indent="0">
              <a:buNone/>
            </a:pPr>
            <a:r>
              <a:rPr lang="ru-RU" sz="2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Оформить  отчет (выставки </a:t>
            </a:r>
            <a:r>
              <a:rPr lang="ru-RU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детского творчества ко Дню </a:t>
            </a:r>
            <a:r>
              <a:rPr lang="ru-RU" sz="2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Победы, презентации, конкурс </a:t>
            </a:r>
            <a:r>
              <a:rPr lang="ru-RU" sz="29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чтецов,подарки</a:t>
            </a:r>
            <a:r>
              <a:rPr lang="ru-RU" sz="2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29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т.д</a:t>
            </a:r>
            <a:r>
              <a:rPr lang="ru-RU" sz="2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419872" y="338328"/>
            <a:ext cx="5266928" cy="1252728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реализации социокультурного компонента на уроках иностранного языка с учетом обновленных ФГОС НОО, ФГОС ООО 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230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проекта: </a:t>
            </a:r>
            <a:endParaRPr lang="ru-RU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воспитание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патриотизма, чувства гордости за героический подвиг нашего народа в Великой Отечественной войне. </a:t>
            </a:r>
            <a:endParaRPr lang="ru-RU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 </a:t>
            </a:r>
            <a:r>
              <a:rPr lang="ru-RU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проекта: </a:t>
            </a:r>
            <a:endParaRPr lang="ru-RU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Дать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представление о значении Победы нашего народа в Великой Отечественной войне; познакомить с историческими фактами военных лет; обогатить представления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школьников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мужестве, отваге, героизме народа. </a:t>
            </a:r>
            <a:endParaRPr lang="ru-RU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Обогащать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развивать словарный запас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учащихся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через песни, стихотворения, монологи, диалоги о войне. </a:t>
            </a:r>
            <a:endParaRPr lang="ru-RU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Познакомить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произведениями художественной литературы военных лет; создавать условия для самостоятельной познавательной деятельности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Способствовать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выражению полученных знаний через продуктивные виды деятельности. </a:t>
            </a:r>
            <a:endParaRPr lang="ru-RU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Учить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соблюдать ритуалы у памятников и обелисков, воспитывать уважение к памятным местам. </a:t>
            </a:r>
            <a:endParaRPr lang="ru-RU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Воспитывать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чувство гордости и уважения к родным и близким людям, принимавшим участие в сражениях за Родину.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139952" y="338328"/>
            <a:ext cx="4546848" cy="1252728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реализации социокультурного компонента на уроках иностранного языка с учетом обновленных ФГОС НОО, ФГОС ООО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834027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Заинтересованные стороны.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Школьники</a:t>
            </a:r>
            <a:endPara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Родители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Учителя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4.Социум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99992" y="338328"/>
            <a:ext cx="4186808" cy="1252728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реализации социокультурного компонента на уроках иностранного языка с учетом обновленных ФГОС НОО, ФГОС ООО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985824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Целевая </a:t>
            </a: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аудитория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Учащиеся 5-6 классов</a:t>
            </a:r>
            <a:endPara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99992" y="338328"/>
            <a:ext cx="4186808" cy="1252728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реализации социокультурного компонента на уроках иностранного языка с учетом обновленных ФГОС НОО, ФГОС ОО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220077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Этапы 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реализации 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проекта.</a:t>
            </a: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2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этап – организационно-подготовительный 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сбор информации, работа с методической </a:t>
            </a:r>
            <a:r>
              <a:rPr lang="ru-RU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литературой, </a:t>
            </a:r>
            <a:r>
              <a:rPr lang="ru-RU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составление плана работы над проектом </a:t>
            </a:r>
            <a:endParaRPr lang="ru-RU" sz="1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Мероприятия</a:t>
            </a:r>
            <a:r>
              <a:rPr lang="ru-RU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обсуждение </a:t>
            </a:r>
            <a:r>
              <a:rPr lang="ru-RU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 мероприятия 1 этапа; </a:t>
            </a:r>
            <a:endParaRPr lang="ru-RU" sz="1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подборка </a:t>
            </a:r>
            <a:r>
              <a:rPr lang="ru-RU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наглядно-дидактического материала на тему ВОВ и солдатских будней. </a:t>
            </a:r>
            <a:endParaRPr lang="ru-RU" sz="1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подбор </a:t>
            </a:r>
            <a:r>
              <a:rPr lang="ru-RU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художественных произведений для ознакомления школьников с ВОВ; </a:t>
            </a:r>
            <a:endParaRPr lang="ru-RU" sz="1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разработка </a:t>
            </a:r>
            <a:r>
              <a:rPr lang="ru-RU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презентаций по теме; </a:t>
            </a:r>
          </a:p>
          <a:p>
            <a:pPr marL="0" indent="0">
              <a:buNone/>
            </a:pPr>
            <a:r>
              <a:rPr lang="ru-RU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опрос </a:t>
            </a:r>
            <a:r>
              <a:rPr lang="ru-RU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родителей «Герои в нашей семье». </a:t>
            </a:r>
            <a:endParaRPr lang="ru-RU" sz="1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подборка </a:t>
            </a:r>
            <a:r>
              <a:rPr lang="ru-RU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различных материалов для продуктивной деятельности дете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й </a:t>
            </a:r>
            <a:endParaRPr lang="ru-RU" sz="1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3968" y="338328"/>
            <a:ext cx="4402832" cy="1252728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реализации социокультурного компонента на уроках иностранного языка с учетом обновленных ФГОС НОО, ФГОС ООО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5993517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1761</TotalTime>
  <Words>1005</Words>
  <Application>Microsoft Office PowerPoint</Application>
  <PresentationFormat>Экран (4:3)</PresentationFormat>
  <Paragraphs>107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Волна</vt:lpstr>
      <vt:lpstr>Особенности реализации социокультурного компонента на уроках иностранного языка с учетом обновленных ФГОС НОО, ФГОС ООО </vt:lpstr>
      <vt:lpstr>Особенности реализации социокультурного компонента на уроках иностранного языка с учетом обновленных ФГОС НОО, ФГОС ООО </vt:lpstr>
      <vt:lpstr>   Особенности реализации социокультурного компонента на уроках иностранного языка с учетом обновленных ФГОС НОО, ФГОС ООО   </vt:lpstr>
      <vt:lpstr>Особенности реализации социокультурного компонента на уроках иностранного языка с учетом обновленных ФГОС НОО, ФГОС ООО </vt:lpstr>
      <vt:lpstr>Особенности реализации социокультурного компонента на уроках иностранного языка с учетом обновленных ФГОС НОО, ФГОС ООО </vt:lpstr>
      <vt:lpstr>Особенности реализации социокультурного компонента на уроках иностранного языка с учетом обновленных ФГОС НОО, ФГОС ООО </vt:lpstr>
      <vt:lpstr>Особенности реализации социокультурного компонента на уроках иностранного языка с учетом обновленных ФГОС НОО, ФГОС ООО </vt:lpstr>
      <vt:lpstr>Особенности реализации социокультурного компонента на уроках иностранного языка с учетом обновленных ФГОС НОО, ФГОС ОО</vt:lpstr>
      <vt:lpstr>Особенности реализации социокультурного компонента на уроках иностранного языка с учетом обновленных ФГОС НОО, ФГОС ООО </vt:lpstr>
      <vt:lpstr>Особенности реализации социокультурного компонента на уроках иностранного языка с учетом обновленных ФГОС НОО, ФГОС ООО </vt:lpstr>
      <vt:lpstr>Особенности реализации социокультурного компонента на уроках иностранного языка с учетом обновленных ФГОС НОО, ФГОС ООО </vt:lpstr>
      <vt:lpstr>Особенности реализации социокультурного компонента на уроках иностранного языка с учетом обновленных ФГОС НОО, ФГОС ООО </vt:lpstr>
      <vt:lpstr>Особенности реализации социокультурного компонента на уроках иностранного языка с учетом обновленных ФГОС НОО, ФГОС ООО </vt:lpstr>
      <vt:lpstr>Особенности реализации социокультурного компонента на уроках иностранного языка с учетом обновленных ФГОС НОО, ФГОС ОО</vt:lpstr>
      <vt:lpstr>Особенности реализации социокультурного компонента на уроках иностранного языка с учетом обновленных ФГОС НОО, ФГОС ОО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реализации социокультурного компонента на уроках иностранного языка с учетом обновленных ФГОС НОО, ФГОС ООО </dc:title>
  <dc:creator>User</dc:creator>
  <cp:lastModifiedBy>User</cp:lastModifiedBy>
  <cp:revision>41</cp:revision>
  <dcterms:created xsi:type="dcterms:W3CDTF">2022-05-10T10:14:01Z</dcterms:created>
  <dcterms:modified xsi:type="dcterms:W3CDTF">2022-05-11T15:36:05Z</dcterms:modified>
</cp:coreProperties>
</file>