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71" r:id="rId3"/>
    <p:sldId id="272" r:id="rId4"/>
    <p:sldId id="284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73" r:id="rId13"/>
    <p:sldId id="274" r:id="rId14"/>
    <p:sldId id="275" r:id="rId15"/>
    <p:sldId id="276" r:id="rId16"/>
    <p:sldId id="282" r:id="rId17"/>
    <p:sldId id="277" r:id="rId18"/>
    <p:sldId id="257" r:id="rId19"/>
    <p:sldId id="278" r:id="rId20"/>
    <p:sldId id="279" r:id="rId21"/>
    <p:sldId id="258" r:id="rId22"/>
    <p:sldId id="267" r:id="rId23"/>
    <p:sldId id="261" r:id="rId24"/>
    <p:sldId id="264" r:id="rId25"/>
    <p:sldId id="268" r:id="rId26"/>
    <p:sldId id="294" r:id="rId27"/>
    <p:sldId id="295" r:id="rId28"/>
    <p:sldId id="280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859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52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46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430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374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53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10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393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540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581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93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E9CC4-FA13-44AF-85C2-F262076DF5B3}" type="datetimeFigureOut">
              <a:rPr lang="ru-RU" smtClean="0"/>
              <a:pPr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2642-88F5-4B9A-808B-FF46BDF58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37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923" y="251792"/>
            <a:ext cx="11112908" cy="176873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детский сад № 395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«Маленькая страна»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21" y="2020529"/>
            <a:ext cx="4851685" cy="48516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1625" y="2212258"/>
            <a:ext cx="8568813" cy="3062107"/>
          </a:xfrm>
        </p:spPr>
        <p:txBody>
          <a:bodyPr>
            <a:normAutofit fontScale="77500" lnSpcReduction="20000"/>
          </a:bodyPr>
          <a:lstStyle/>
          <a:p>
            <a:r>
              <a:rPr lang="ru-RU" sz="6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старшего дошкольного возраста ходьбе на лыжах </a:t>
            </a:r>
          </a:p>
          <a:p>
            <a:r>
              <a:rPr lang="ru-RU" sz="6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</a:t>
            </a:r>
          </a:p>
          <a:p>
            <a:r>
              <a:rPr lang="ru-RU" sz="6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 «Физическое развитие»</a:t>
            </a:r>
            <a:endParaRPr lang="ru-RU" sz="6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49308" y="5107187"/>
            <a:ext cx="617152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физической культуры: Елена Николаевна Белоусова –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</p:txBody>
      </p:sp>
    </p:spTree>
    <p:extLst>
      <p:ext uri="{BB962C8B-B14F-4D97-AF65-F5344CB8AC3E}">
        <p14:creationId xmlns:p14="http://schemas.microsoft.com/office/powerpoint/2010/main" xmlns="" val="37389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9414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родителей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знают или не имеют возможности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 заниматься физическим развитием своих детей и формированием привычки здорового образа жизни. 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силу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занятости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 проще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поручить это детскому саду или отдать ребенка в какую-либо спортивную секцию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 самым еще более перегружая ребенка, и так имеющего ослабленное здоровье.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86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программа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дошкольника»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целенаправленной работы по коррекции нарушений, укреплению и сохранению здоровья детей, поступающих в наше ДОУ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8188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97" t="41784" r="47321" b="33727"/>
          <a:stretch/>
        </p:blipFill>
        <p:spPr>
          <a:xfrm>
            <a:off x="3539613" y="1238864"/>
            <a:ext cx="1740310" cy="296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729"/>
            <a:ext cx="10515600" cy="78618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на улице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1" t="945" r="73316" b="79080"/>
          <a:stretch/>
        </p:blipFill>
        <p:spPr>
          <a:xfrm>
            <a:off x="294968" y="1186866"/>
            <a:ext cx="2831691" cy="245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6" t="1046" r="69836" b="78804"/>
          <a:stretch/>
        </p:blipFill>
        <p:spPr>
          <a:xfrm>
            <a:off x="600837" y="3850597"/>
            <a:ext cx="4951083" cy="300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1920" y="1342103"/>
            <a:ext cx="6507344" cy="488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68694" y="4934990"/>
            <a:ext cx="2073795" cy="20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3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7120" y="96214"/>
            <a:ext cx="4423109" cy="294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89" t="8689" r="30653" b="4247"/>
          <a:stretch/>
        </p:blipFill>
        <p:spPr>
          <a:xfrm>
            <a:off x="6096000" y="34609"/>
            <a:ext cx="2751090" cy="371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5" t="1" r="50233" b="4105"/>
          <a:stretch/>
        </p:blipFill>
        <p:spPr>
          <a:xfrm>
            <a:off x="8972793" y="96213"/>
            <a:ext cx="2626618" cy="421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2" t="13333" r="16451" b="9678"/>
          <a:stretch/>
        </p:blipFill>
        <p:spPr>
          <a:xfrm>
            <a:off x="549383" y="2676326"/>
            <a:ext cx="5138585" cy="407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l="31312" t="1596" r="-911" b="23754"/>
          <a:stretch/>
        </p:blipFill>
        <p:spPr>
          <a:xfrm>
            <a:off x="5850389" y="3582786"/>
            <a:ext cx="5503411" cy="317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831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3748" cy="2776281"/>
          </a:xfrm>
        </p:spPr>
        <p:txBody>
          <a:bodyPr>
            <a:normAutofit/>
          </a:bodyPr>
          <a:lstStyle/>
          <a:p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физической </a:t>
            </a:r>
            <a:b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на улице: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88889"/>
            <a:ext cx="10515600" cy="2888073"/>
          </a:xfrm>
        </p:spPr>
        <p:txBody>
          <a:bodyPr>
            <a:normAutofit fontScale="925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проводятся не подряд, а в различных частях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спортивным играм и упражнениям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8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761" y="151909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455" y="697599"/>
            <a:ext cx="7559040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1481" y="4503247"/>
            <a:ext cx="2078916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8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799" y="2503038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0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58" y="0"/>
            <a:ext cx="4616726" cy="615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1387" y="198782"/>
            <a:ext cx="3056282" cy="4075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01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зимнего катания на лыжах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711" y="1150374"/>
            <a:ext cx="10648334" cy="5707625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строится на основе спортивных занятий по самым разнообразным направлениям деятельности.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дошкольного образования обеспечивают: чистый, морозный воздух закаливает организм, придает бодрость, повышает работоспособность и выносливость.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закрепляют двигательные навыки и умение ходьбы на лыжах, развивают познавательные способности детей, расширяется их кругозор, воспитываются положительные черты характера.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позволяют органично создавать ситуацию успеха, переживать чувства эмоционального благополучия, желание вновь достичь хороших результатов.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0494" y="935831"/>
            <a:ext cx="1689858" cy="16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1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8400" y="217641"/>
            <a:ext cx="1688738" cy="16826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207" y="217641"/>
            <a:ext cx="5337958" cy="400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1670" y="1580666"/>
            <a:ext cx="7434470" cy="557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283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/>
          <a:srcRect l="10009" t="2082" r="23866" b="648"/>
          <a:stretch/>
        </p:blipFill>
        <p:spPr>
          <a:xfrm>
            <a:off x="619432" y="265351"/>
            <a:ext cx="6404171" cy="627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5634" t="18375" r="20040"/>
          <a:stretch/>
        </p:blipFill>
        <p:spPr>
          <a:xfrm>
            <a:off x="7134672" y="349352"/>
            <a:ext cx="4108058" cy="650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87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64312" y="0"/>
            <a:ext cx="2127688" cy="21276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соответствие с ФГОС ДО: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лавной задачей образовательной области «Физическое развитие» является гармоничное развитие у воспитанников физического и психического здоровья.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2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5136" y="0"/>
            <a:ext cx="2563761" cy="2554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20" y="977389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8820" y="0"/>
            <a:ext cx="5587180" cy="500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2708" y="2277040"/>
            <a:ext cx="6035129" cy="419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487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65" y="85172"/>
            <a:ext cx="5039032" cy="277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3535" y="663678"/>
            <a:ext cx="6758374" cy="572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422" y="2772697"/>
            <a:ext cx="5034113" cy="377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2993" y="121371"/>
            <a:ext cx="2078916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6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315" y="432899"/>
            <a:ext cx="10929256" cy="596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72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86" y="211996"/>
            <a:ext cx="4515464" cy="295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089" y="277982"/>
            <a:ext cx="4345859" cy="3259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77" t="1483" b="-1"/>
          <a:stretch/>
        </p:blipFill>
        <p:spPr>
          <a:xfrm>
            <a:off x="4615529" y="0"/>
            <a:ext cx="2924839" cy="3391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539" y="3256523"/>
            <a:ext cx="4484892" cy="3363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17" t="26451" r="29732" b="18064"/>
          <a:stretch/>
        </p:blipFill>
        <p:spPr>
          <a:xfrm>
            <a:off x="8211829" y="3624519"/>
            <a:ext cx="3766724" cy="337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 r="15860" b="12258"/>
          <a:stretch/>
        </p:blipFill>
        <p:spPr>
          <a:xfrm>
            <a:off x="4945156" y="2974755"/>
            <a:ext cx="3293144" cy="388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470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872" y="0"/>
            <a:ext cx="10397612" cy="693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49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0"/>
            <a:ext cx="10945761" cy="694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175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" t="17737" r="9741" b="27139"/>
          <a:stretch/>
        </p:blipFill>
        <p:spPr>
          <a:xfrm rot="16200000">
            <a:off x="-1988173" y="2279374"/>
            <a:ext cx="6957391" cy="239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" t="9370" r="25165" b="9120"/>
          <a:stretch/>
        </p:blipFill>
        <p:spPr>
          <a:xfrm>
            <a:off x="2689845" y="1690688"/>
            <a:ext cx="5481656" cy="337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631" b="2796"/>
          <a:stretch/>
        </p:blipFill>
        <p:spPr>
          <a:xfrm rot="16200000">
            <a:off x="7248308" y="1645803"/>
            <a:ext cx="5521413" cy="375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317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2" t="33606" r="33477" b="20475"/>
          <a:stretch/>
        </p:blipFill>
        <p:spPr>
          <a:xfrm rot="20159474">
            <a:off x="87085" y="870857"/>
            <a:ext cx="5907314" cy="259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7" t="31040" r="19625" b="19449"/>
          <a:stretch/>
        </p:blipFill>
        <p:spPr>
          <a:xfrm>
            <a:off x="5041472" y="3741325"/>
            <a:ext cx="7082971" cy="280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47" t="44103" b="9866"/>
          <a:stretch/>
        </p:blipFill>
        <p:spPr>
          <a:xfrm rot="20054197">
            <a:off x="1351348" y="2359578"/>
            <a:ext cx="9489302" cy="24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70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0862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прогулки и занятия способствуют: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воспитанию у детей морально-волевых качеств, смелости, решительности,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приучают преодолевать трудности и препятствия,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формируют выдержку, воспитывают чувство дружбы, взаимопомощи.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9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452" y="0"/>
            <a:ext cx="10515600" cy="2997507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  <a:br>
              <a:rPr lang="ru-RU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5587" y="2705200"/>
            <a:ext cx="4165013" cy="41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60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00049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оздоровлению и физическому воспитанию детей должна строиться на основе ведущей деятельности детей дошкольного возраста – игровой, а двигательно-игровая деятельность – это основа воспитания, оздоровления, развития и обучения детей дошкольного возраста.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10634" y="4592162"/>
            <a:ext cx="2127688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4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034" y="2896291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психофизической реабилитации детей;</a:t>
            </a:r>
            <a:b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Ослабление тенденции ухудшения здоровья, стабилизация течения основного заболевания, достижение оптимального уровня физического развития для каждого ребенка;</a:t>
            </a:r>
            <a:b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социальной интеграции проблемных детей в общество здоровых сверстников;</a:t>
            </a:r>
            <a:b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проявления детьми собственных потенциальных возможностей.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3866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Физкультурный зал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E:\DCIM\8 марта 19\IMG_31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71" y="1628800"/>
            <a:ext cx="4499429" cy="40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5657" y="1542572"/>
            <a:ext cx="4455886" cy="414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563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1829"/>
            <a:ext cx="6236749" cy="3401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66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65486" y="2567204"/>
            <a:ext cx="6706198" cy="39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3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098" y="736186"/>
            <a:ext cx="7240258" cy="4790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8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Сауна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8879" y="629127"/>
            <a:ext cx="3945023" cy="595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3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008" y="265043"/>
            <a:ext cx="5604120" cy="440991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40271" y="1322101"/>
            <a:ext cx="7194721" cy="53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77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</a:t>
            </a: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lang="ru-RU" alt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- психолог</a:t>
            </a:r>
          </a:p>
          <a:p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- дефектолог</a:t>
            </a:r>
          </a:p>
          <a:p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- логопед</a:t>
            </a:r>
          </a:p>
          <a:p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0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283</Words>
  <Application>Microsoft Office PowerPoint</Application>
  <PresentationFormat>Произвольный</PresentationFormat>
  <Paragraphs>32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Муниципальное бюджетное дошкольное образовательное учреждение детский сад № 395 «Маленькая страна»</vt:lpstr>
      <vt:lpstr>В соответствие с ФГОС ДО:</vt:lpstr>
      <vt:lpstr>Работа по оздоровлению и физическому воспитанию детей должна строиться на основе ведущей деятельности детей дошкольного возраста – игровой, а двигательно-игровая деятельность – это основа воспитания, оздоровления, развития и обучения детей дошкольного возраста.</vt:lpstr>
      <vt:lpstr>Создание оптимальных условий для психофизической реабилитации детей; Ослабление тенденции ухудшения здоровья, стабилизация течения основного заболевания, достижение оптимального уровня физического развития для каждого ребенка; Создание условий для социальной интеграции проблемных детей в общество здоровых сверстников; Создание условий для проявления детьми собственных потенциальных возможностей.</vt:lpstr>
      <vt:lpstr>Физкультурный зал</vt:lpstr>
      <vt:lpstr>Бассейн</vt:lpstr>
      <vt:lpstr>Сауна</vt:lpstr>
      <vt:lpstr>Слайд 8</vt:lpstr>
      <vt:lpstr>Специалисты:</vt:lpstr>
      <vt:lpstr>Большинство родителей не знают или не имеют возможности полноценно заниматься физическим развитием своих детей и формированием привычки здорового образа жизни.   В силу большой занятости, им проще поручить это детскому саду или отдать ребенка в какую-либо спортивную секцию, тем самым еще более перегружая ребенка, и так имеющего ослабленное здоровье. </vt:lpstr>
      <vt:lpstr>Комплексная программа  «Здоровье дошкольника»</vt:lpstr>
      <vt:lpstr>Физическая культура на улице</vt:lpstr>
      <vt:lpstr>Слайд 13</vt:lpstr>
      <vt:lpstr>Особенности физической  культуры на улице:</vt:lpstr>
      <vt:lpstr>Слайд 15</vt:lpstr>
      <vt:lpstr>Слайд 16</vt:lpstr>
      <vt:lpstr>Преимущество зимнего катания на лыжах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Лыжные прогулки и занятия способствуют:  - воспитанию у детей морально-волевых качеств, смелости, решительности,  - приучают преодолевать трудности и препятствия,  - формируют выдержку, воспитывают чувство дружбы, взаимопомощи.  </vt:lpstr>
      <vt:lpstr>Будьте здоровы!  Спасибо за внимание!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детский сад № 395 компенсирующего вида</dc:title>
  <dc:creator>Людмила</dc:creator>
  <cp:lastModifiedBy>user</cp:lastModifiedBy>
  <cp:revision>29</cp:revision>
  <dcterms:created xsi:type="dcterms:W3CDTF">2015-03-16T08:34:17Z</dcterms:created>
  <dcterms:modified xsi:type="dcterms:W3CDTF">2023-11-22T14:36:07Z</dcterms:modified>
</cp:coreProperties>
</file>