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98" r:id="rId3"/>
    <p:sldId id="292" r:id="rId4"/>
    <p:sldId id="260" r:id="rId5"/>
    <p:sldId id="284" r:id="rId6"/>
    <p:sldId id="258" r:id="rId7"/>
    <p:sldId id="270" r:id="rId8"/>
    <p:sldId id="271" r:id="rId9"/>
    <p:sldId id="285" r:id="rId10"/>
    <p:sldId id="287" r:id="rId11"/>
    <p:sldId id="274" r:id="rId12"/>
    <p:sldId id="294" r:id="rId13"/>
    <p:sldId id="277" r:id="rId14"/>
    <p:sldId id="261" r:id="rId15"/>
    <p:sldId id="293" r:id="rId16"/>
    <p:sldId id="291" r:id="rId17"/>
    <p:sldId id="288" r:id="rId18"/>
    <p:sldId id="289" r:id="rId19"/>
    <p:sldId id="290" r:id="rId20"/>
    <p:sldId id="296" r:id="rId21"/>
    <p:sldId id="280" r:id="rId22"/>
    <p:sldId id="281" r:id="rId23"/>
    <p:sldId id="282" r:id="rId24"/>
    <p:sldId id="295" r:id="rId25"/>
    <p:sldId id="264" r:id="rId26"/>
    <p:sldId id="297" r:id="rId27"/>
    <p:sldId id="268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алкоголь</c:v>
                </c:pt>
                <c:pt idx="1">
                  <c:v>окись угле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62.2</c:v>
                </c:pt>
                <c:pt idx="1">
                  <c:v>15.4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C-40F1-99F9-F8A5ACD95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29DAB-1AD0-4831-861A-7E2049598C4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726875-DF3B-4049-86F4-567E4FE06E3E}">
      <dgm:prSet phldrT="[Текст]"/>
      <dgm:spPr/>
      <dgm:t>
        <a:bodyPr/>
        <a:lstStyle/>
        <a:p>
          <a:r>
            <a:rPr lang="ru-RU" dirty="0" smtClean="0"/>
            <a:t>Отравления </a:t>
          </a:r>
          <a:endParaRPr lang="ru-RU" dirty="0"/>
        </a:p>
      </dgm:t>
    </dgm:pt>
    <dgm:pt modelId="{667135F7-67A9-4DD5-877A-F492EE5CC819}" type="parTrans" cxnId="{78042FB9-F8A4-45E0-8ADE-A9166CE12DD7}">
      <dgm:prSet/>
      <dgm:spPr/>
      <dgm:t>
        <a:bodyPr/>
        <a:lstStyle/>
        <a:p>
          <a:endParaRPr lang="ru-RU"/>
        </a:p>
      </dgm:t>
    </dgm:pt>
    <dgm:pt modelId="{246213AC-1AEC-400A-81F8-F5E1670FF165}" type="sibTrans" cxnId="{78042FB9-F8A4-45E0-8ADE-A9166CE12DD7}">
      <dgm:prSet/>
      <dgm:spPr/>
      <dgm:t>
        <a:bodyPr/>
        <a:lstStyle/>
        <a:p>
          <a:endParaRPr lang="ru-RU"/>
        </a:p>
      </dgm:t>
    </dgm:pt>
    <dgm:pt modelId="{0C7C7108-DAF9-49D8-9922-8973E4F476EE}">
      <dgm:prSet phldrT="[Текст]"/>
      <dgm:spPr/>
      <dgm:t>
        <a:bodyPr/>
        <a:lstStyle/>
        <a:p>
          <a:r>
            <a:rPr lang="ru-RU" dirty="0" smtClean="0"/>
            <a:t>Острые </a:t>
          </a:r>
          <a:endParaRPr lang="ru-RU" dirty="0"/>
        </a:p>
      </dgm:t>
    </dgm:pt>
    <dgm:pt modelId="{EDA3E219-77F9-4584-8670-E2C52F55EE9A}" type="parTrans" cxnId="{23A85DB4-B61D-4ED5-ADE0-4B8C56857AFB}">
      <dgm:prSet/>
      <dgm:spPr/>
      <dgm:t>
        <a:bodyPr/>
        <a:lstStyle/>
        <a:p>
          <a:endParaRPr lang="ru-RU"/>
        </a:p>
      </dgm:t>
    </dgm:pt>
    <dgm:pt modelId="{19EE7F26-CE16-44A3-89FC-E98019F35964}" type="sibTrans" cxnId="{23A85DB4-B61D-4ED5-ADE0-4B8C56857AFB}">
      <dgm:prSet/>
      <dgm:spPr/>
      <dgm:t>
        <a:bodyPr/>
        <a:lstStyle/>
        <a:p>
          <a:endParaRPr lang="ru-RU"/>
        </a:p>
      </dgm:t>
    </dgm:pt>
    <dgm:pt modelId="{9FB5B33E-BD9E-4FE6-928A-1F0688749AD2}">
      <dgm:prSet phldrT="[Текст]"/>
      <dgm:spPr/>
      <dgm:t>
        <a:bodyPr/>
        <a:lstStyle/>
        <a:p>
          <a:r>
            <a:rPr lang="ru-RU" dirty="0" smtClean="0"/>
            <a:t>Хронические </a:t>
          </a:r>
          <a:endParaRPr lang="ru-RU" dirty="0"/>
        </a:p>
      </dgm:t>
    </dgm:pt>
    <dgm:pt modelId="{EF0300C0-8229-42EB-B9B6-7F09B4F2262E}" type="parTrans" cxnId="{15040732-B891-4487-9AC1-50ED7D3A8D03}">
      <dgm:prSet/>
      <dgm:spPr/>
      <dgm:t>
        <a:bodyPr/>
        <a:lstStyle/>
        <a:p>
          <a:endParaRPr lang="ru-RU"/>
        </a:p>
      </dgm:t>
    </dgm:pt>
    <dgm:pt modelId="{AF1D66EA-4A87-4DEB-B651-EB40FB5CBC3C}" type="sibTrans" cxnId="{15040732-B891-4487-9AC1-50ED7D3A8D03}">
      <dgm:prSet/>
      <dgm:spPr/>
      <dgm:t>
        <a:bodyPr/>
        <a:lstStyle/>
        <a:p>
          <a:endParaRPr lang="ru-RU"/>
        </a:p>
      </dgm:t>
    </dgm:pt>
    <dgm:pt modelId="{7F9B832E-76F6-4AA0-A396-1DA670D960A9}" type="pres">
      <dgm:prSet presAssocID="{63B29DAB-1AD0-4831-861A-7E2049598C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374833-2FBD-4F57-90E1-D58E927B6686}" type="pres">
      <dgm:prSet presAssocID="{F9726875-DF3B-4049-86F4-567E4FE06E3E}" presName="hierRoot1" presStyleCnt="0"/>
      <dgm:spPr/>
    </dgm:pt>
    <dgm:pt modelId="{5E27B279-D513-44CE-AB73-3C0FC19C222A}" type="pres">
      <dgm:prSet presAssocID="{F9726875-DF3B-4049-86F4-567E4FE06E3E}" presName="composite" presStyleCnt="0"/>
      <dgm:spPr/>
    </dgm:pt>
    <dgm:pt modelId="{5E8A2C8C-10B5-4399-8C9A-1C4ED638AB5E}" type="pres">
      <dgm:prSet presAssocID="{F9726875-DF3B-4049-86F4-567E4FE06E3E}" presName="background" presStyleLbl="node0" presStyleIdx="0" presStyleCnt="1"/>
      <dgm:spPr/>
    </dgm:pt>
    <dgm:pt modelId="{44730EA0-E7E7-498B-B90C-B37EFF5CA23C}" type="pres">
      <dgm:prSet presAssocID="{F9726875-DF3B-4049-86F4-567E4FE06E3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3B8BCF-CEC8-4AB8-959B-DE62B08E6D52}" type="pres">
      <dgm:prSet presAssocID="{F9726875-DF3B-4049-86F4-567E4FE06E3E}" presName="hierChild2" presStyleCnt="0"/>
      <dgm:spPr/>
    </dgm:pt>
    <dgm:pt modelId="{BAECB4F3-F48D-42F9-8E54-E13F115C08AA}" type="pres">
      <dgm:prSet presAssocID="{EDA3E219-77F9-4584-8670-E2C52F55EE9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3BF673A-FFBF-4F45-B70B-50111ADC61FF}" type="pres">
      <dgm:prSet presAssocID="{0C7C7108-DAF9-49D8-9922-8973E4F476EE}" presName="hierRoot2" presStyleCnt="0"/>
      <dgm:spPr/>
    </dgm:pt>
    <dgm:pt modelId="{559CCEB5-225C-4588-954B-E04B690A194F}" type="pres">
      <dgm:prSet presAssocID="{0C7C7108-DAF9-49D8-9922-8973E4F476EE}" presName="composite2" presStyleCnt="0"/>
      <dgm:spPr/>
    </dgm:pt>
    <dgm:pt modelId="{1A7B5932-E3B7-466C-814C-8BF07D4D8E62}" type="pres">
      <dgm:prSet presAssocID="{0C7C7108-DAF9-49D8-9922-8973E4F476EE}" presName="background2" presStyleLbl="node2" presStyleIdx="0" presStyleCnt="2"/>
      <dgm:spPr/>
    </dgm:pt>
    <dgm:pt modelId="{903E126C-FAC4-485B-9164-C18122015B31}" type="pres">
      <dgm:prSet presAssocID="{0C7C7108-DAF9-49D8-9922-8973E4F476E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204D91-8522-414E-AC08-0C831366F64B}" type="pres">
      <dgm:prSet presAssocID="{0C7C7108-DAF9-49D8-9922-8973E4F476EE}" presName="hierChild3" presStyleCnt="0"/>
      <dgm:spPr/>
    </dgm:pt>
    <dgm:pt modelId="{6E3D45F0-7122-4947-AD1D-BAE91E657D5E}" type="pres">
      <dgm:prSet presAssocID="{EF0300C0-8229-42EB-B9B6-7F09B4F2262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E296E6B-7982-472E-8A49-C2104DEB0C87}" type="pres">
      <dgm:prSet presAssocID="{9FB5B33E-BD9E-4FE6-928A-1F0688749AD2}" presName="hierRoot2" presStyleCnt="0"/>
      <dgm:spPr/>
    </dgm:pt>
    <dgm:pt modelId="{214F09C2-CAFB-48A4-B405-9E88DA8C993E}" type="pres">
      <dgm:prSet presAssocID="{9FB5B33E-BD9E-4FE6-928A-1F0688749AD2}" presName="composite2" presStyleCnt="0"/>
      <dgm:spPr/>
    </dgm:pt>
    <dgm:pt modelId="{9E5000FF-6FD4-48A0-A8E5-2AD92CDA5599}" type="pres">
      <dgm:prSet presAssocID="{9FB5B33E-BD9E-4FE6-928A-1F0688749AD2}" presName="background2" presStyleLbl="node2" presStyleIdx="1" presStyleCnt="2"/>
      <dgm:spPr/>
    </dgm:pt>
    <dgm:pt modelId="{68D6E8A4-16E4-4DE3-A673-7118451CE6C0}" type="pres">
      <dgm:prSet presAssocID="{9FB5B33E-BD9E-4FE6-928A-1F0688749AD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3297D9-C766-40D8-9C2D-F9F0519E4FA5}" type="pres">
      <dgm:prSet presAssocID="{9FB5B33E-BD9E-4FE6-928A-1F0688749AD2}" presName="hierChild3" presStyleCnt="0"/>
      <dgm:spPr/>
    </dgm:pt>
  </dgm:ptLst>
  <dgm:cxnLst>
    <dgm:cxn modelId="{C1BB3403-43BA-415D-9FEE-4F019E59494B}" type="presOf" srcId="{0C7C7108-DAF9-49D8-9922-8973E4F476EE}" destId="{903E126C-FAC4-485B-9164-C18122015B31}" srcOrd="0" destOrd="0" presId="urn:microsoft.com/office/officeart/2005/8/layout/hierarchy1"/>
    <dgm:cxn modelId="{B97BF23B-346E-4946-94F5-F25731345538}" type="presOf" srcId="{9FB5B33E-BD9E-4FE6-928A-1F0688749AD2}" destId="{68D6E8A4-16E4-4DE3-A673-7118451CE6C0}" srcOrd="0" destOrd="0" presId="urn:microsoft.com/office/officeart/2005/8/layout/hierarchy1"/>
    <dgm:cxn modelId="{78042FB9-F8A4-45E0-8ADE-A9166CE12DD7}" srcId="{63B29DAB-1AD0-4831-861A-7E2049598C4A}" destId="{F9726875-DF3B-4049-86F4-567E4FE06E3E}" srcOrd="0" destOrd="0" parTransId="{667135F7-67A9-4DD5-877A-F492EE5CC819}" sibTransId="{246213AC-1AEC-400A-81F8-F5E1670FF165}"/>
    <dgm:cxn modelId="{15040732-B891-4487-9AC1-50ED7D3A8D03}" srcId="{F9726875-DF3B-4049-86F4-567E4FE06E3E}" destId="{9FB5B33E-BD9E-4FE6-928A-1F0688749AD2}" srcOrd="1" destOrd="0" parTransId="{EF0300C0-8229-42EB-B9B6-7F09B4F2262E}" sibTransId="{AF1D66EA-4A87-4DEB-B651-EB40FB5CBC3C}"/>
    <dgm:cxn modelId="{855A335F-6EA6-45D1-A723-1EF6116008F6}" type="presOf" srcId="{F9726875-DF3B-4049-86F4-567E4FE06E3E}" destId="{44730EA0-E7E7-498B-B90C-B37EFF5CA23C}" srcOrd="0" destOrd="0" presId="urn:microsoft.com/office/officeart/2005/8/layout/hierarchy1"/>
    <dgm:cxn modelId="{58503EE8-C96A-4662-ADCD-2383C5EC7944}" type="presOf" srcId="{EDA3E219-77F9-4584-8670-E2C52F55EE9A}" destId="{BAECB4F3-F48D-42F9-8E54-E13F115C08AA}" srcOrd="0" destOrd="0" presId="urn:microsoft.com/office/officeart/2005/8/layout/hierarchy1"/>
    <dgm:cxn modelId="{D48BE709-0E3E-45E8-B0E5-710B44DC7EDD}" type="presOf" srcId="{EF0300C0-8229-42EB-B9B6-7F09B4F2262E}" destId="{6E3D45F0-7122-4947-AD1D-BAE91E657D5E}" srcOrd="0" destOrd="0" presId="urn:microsoft.com/office/officeart/2005/8/layout/hierarchy1"/>
    <dgm:cxn modelId="{23A85DB4-B61D-4ED5-ADE0-4B8C56857AFB}" srcId="{F9726875-DF3B-4049-86F4-567E4FE06E3E}" destId="{0C7C7108-DAF9-49D8-9922-8973E4F476EE}" srcOrd="0" destOrd="0" parTransId="{EDA3E219-77F9-4584-8670-E2C52F55EE9A}" sibTransId="{19EE7F26-CE16-44A3-89FC-E98019F35964}"/>
    <dgm:cxn modelId="{651BD838-F0B2-44B2-8FF7-A8B1429E0360}" type="presOf" srcId="{63B29DAB-1AD0-4831-861A-7E2049598C4A}" destId="{7F9B832E-76F6-4AA0-A396-1DA670D960A9}" srcOrd="0" destOrd="0" presId="urn:microsoft.com/office/officeart/2005/8/layout/hierarchy1"/>
    <dgm:cxn modelId="{D30F26FC-9816-473C-9EFB-06BD2053BB4A}" type="presParOf" srcId="{7F9B832E-76F6-4AA0-A396-1DA670D960A9}" destId="{95374833-2FBD-4F57-90E1-D58E927B6686}" srcOrd="0" destOrd="0" presId="urn:microsoft.com/office/officeart/2005/8/layout/hierarchy1"/>
    <dgm:cxn modelId="{8EFF7E8B-D087-42B4-9AA1-42B3D6E158B8}" type="presParOf" srcId="{95374833-2FBD-4F57-90E1-D58E927B6686}" destId="{5E27B279-D513-44CE-AB73-3C0FC19C222A}" srcOrd="0" destOrd="0" presId="urn:microsoft.com/office/officeart/2005/8/layout/hierarchy1"/>
    <dgm:cxn modelId="{3DA7993B-E92D-4400-B45D-CBBA917856A6}" type="presParOf" srcId="{5E27B279-D513-44CE-AB73-3C0FC19C222A}" destId="{5E8A2C8C-10B5-4399-8C9A-1C4ED638AB5E}" srcOrd="0" destOrd="0" presId="urn:microsoft.com/office/officeart/2005/8/layout/hierarchy1"/>
    <dgm:cxn modelId="{9DB00DBC-866B-4BAD-B9A3-A069F9C76D96}" type="presParOf" srcId="{5E27B279-D513-44CE-AB73-3C0FC19C222A}" destId="{44730EA0-E7E7-498B-B90C-B37EFF5CA23C}" srcOrd="1" destOrd="0" presId="urn:microsoft.com/office/officeart/2005/8/layout/hierarchy1"/>
    <dgm:cxn modelId="{ACA63815-BF7A-4A18-9AD3-3CC8BBFD254F}" type="presParOf" srcId="{95374833-2FBD-4F57-90E1-D58E927B6686}" destId="{CE3B8BCF-CEC8-4AB8-959B-DE62B08E6D52}" srcOrd="1" destOrd="0" presId="urn:microsoft.com/office/officeart/2005/8/layout/hierarchy1"/>
    <dgm:cxn modelId="{0B9B14F2-C73D-4A46-A471-FB9FE122CDE7}" type="presParOf" srcId="{CE3B8BCF-CEC8-4AB8-959B-DE62B08E6D52}" destId="{BAECB4F3-F48D-42F9-8E54-E13F115C08AA}" srcOrd="0" destOrd="0" presId="urn:microsoft.com/office/officeart/2005/8/layout/hierarchy1"/>
    <dgm:cxn modelId="{47B1D150-8934-42BC-ADF2-A124DC499488}" type="presParOf" srcId="{CE3B8BCF-CEC8-4AB8-959B-DE62B08E6D52}" destId="{93BF673A-FFBF-4F45-B70B-50111ADC61FF}" srcOrd="1" destOrd="0" presId="urn:microsoft.com/office/officeart/2005/8/layout/hierarchy1"/>
    <dgm:cxn modelId="{DBEF72B2-CDB3-4A36-B543-FD3B4721F4DB}" type="presParOf" srcId="{93BF673A-FFBF-4F45-B70B-50111ADC61FF}" destId="{559CCEB5-225C-4588-954B-E04B690A194F}" srcOrd="0" destOrd="0" presId="urn:microsoft.com/office/officeart/2005/8/layout/hierarchy1"/>
    <dgm:cxn modelId="{8038AB0C-089E-437A-97EF-D6D47E139DFC}" type="presParOf" srcId="{559CCEB5-225C-4588-954B-E04B690A194F}" destId="{1A7B5932-E3B7-466C-814C-8BF07D4D8E62}" srcOrd="0" destOrd="0" presId="urn:microsoft.com/office/officeart/2005/8/layout/hierarchy1"/>
    <dgm:cxn modelId="{2E9B5AAF-4944-45A2-BC0B-38AAD20BC554}" type="presParOf" srcId="{559CCEB5-225C-4588-954B-E04B690A194F}" destId="{903E126C-FAC4-485B-9164-C18122015B31}" srcOrd="1" destOrd="0" presId="urn:microsoft.com/office/officeart/2005/8/layout/hierarchy1"/>
    <dgm:cxn modelId="{02884253-FFC5-44F3-8560-78F21303DC01}" type="presParOf" srcId="{93BF673A-FFBF-4F45-B70B-50111ADC61FF}" destId="{78204D91-8522-414E-AC08-0C831366F64B}" srcOrd="1" destOrd="0" presId="urn:microsoft.com/office/officeart/2005/8/layout/hierarchy1"/>
    <dgm:cxn modelId="{B8400850-347C-4D3B-B06C-1EA3DAB87445}" type="presParOf" srcId="{CE3B8BCF-CEC8-4AB8-959B-DE62B08E6D52}" destId="{6E3D45F0-7122-4947-AD1D-BAE91E657D5E}" srcOrd="2" destOrd="0" presId="urn:microsoft.com/office/officeart/2005/8/layout/hierarchy1"/>
    <dgm:cxn modelId="{5430A557-245D-468D-B5B0-29EFACC1CFE2}" type="presParOf" srcId="{CE3B8BCF-CEC8-4AB8-959B-DE62B08E6D52}" destId="{4E296E6B-7982-472E-8A49-C2104DEB0C87}" srcOrd="3" destOrd="0" presId="urn:microsoft.com/office/officeart/2005/8/layout/hierarchy1"/>
    <dgm:cxn modelId="{DE252488-86AB-4262-AF89-90D878415328}" type="presParOf" srcId="{4E296E6B-7982-472E-8A49-C2104DEB0C87}" destId="{214F09C2-CAFB-48A4-B405-9E88DA8C993E}" srcOrd="0" destOrd="0" presId="urn:microsoft.com/office/officeart/2005/8/layout/hierarchy1"/>
    <dgm:cxn modelId="{FDA03654-063F-48EA-8112-2CCACE45472C}" type="presParOf" srcId="{214F09C2-CAFB-48A4-B405-9E88DA8C993E}" destId="{9E5000FF-6FD4-48A0-A8E5-2AD92CDA5599}" srcOrd="0" destOrd="0" presId="urn:microsoft.com/office/officeart/2005/8/layout/hierarchy1"/>
    <dgm:cxn modelId="{A4105E14-C62A-470B-8074-84E406346EC3}" type="presParOf" srcId="{214F09C2-CAFB-48A4-B405-9E88DA8C993E}" destId="{68D6E8A4-16E4-4DE3-A673-7118451CE6C0}" srcOrd="1" destOrd="0" presId="urn:microsoft.com/office/officeart/2005/8/layout/hierarchy1"/>
    <dgm:cxn modelId="{4DE14E49-FF9F-44B4-940D-1E5C2A940ECC}" type="presParOf" srcId="{4E296E6B-7982-472E-8A49-C2104DEB0C87}" destId="{F93297D9-C766-40D8-9C2D-F9F0519E4F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D6EA24-6A27-49F3-BF74-C01053B04C4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382F69-5FBB-4753-AA35-E1F199E61A3B}">
      <dgm:prSet phldrT="[Текст]"/>
      <dgm:spPr/>
      <dgm:t>
        <a:bodyPr/>
        <a:lstStyle/>
        <a:p>
          <a:r>
            <a:rPr lang="ru-RU" b="1" dirty="0" err="1" smtClean="0"/>
            <a:t>Энтеросорбция</a:t>
          </a:r>
          <a:r>
            <a:rPr lang="ru-RU" dirty="0" smtClean="0"/>
            <a:t> </a:t>
          </a:r>
          <a:endParaRPr lang="ru-RU" dirty="0"/>
        </a:p>
      </dgm:t>
    </dgm:pt>
    <dgm:pt modelId="{AD1450AD-7FE3-4467-BBAC-12153CBC3093}" type="parTrans" cxnId="{5F55E642-3DB6-4914-BC28-C87A1A3FD573}">
      <dgm:prSet/>
      <dgm:spPr/>
      <dgm:t>
        <a:bodyPr/>
        <a:lstStyle/>
        <a:p>
          <a:endParaRPr lang="ru-RU"/>
        </a:p>
      </dgm:t>
    </dgm:pt>
    <dgm:pt modelId="{285161B1-2239-4AAC-8EC8-4280956323C0}" type="sibTrans" cxnId="{5F55E642-3DB6-4914-BC28-C87A1A3FD573}">
      <dgm:prSet/>
      <dgm:spPr/>
      <dgm:t>
        <a:bodyPr/>
        <a:lstStyle/>
        <a:p>
          <a:endParaRPr lang="ru-RU"/>
        </a:p>
      </dgm:t>
    </dgm:pt>
    <dgm:pt modelId="{1EE223C0-CDAF-4F99-8585-FA63A3DCB372}">
      <dgm:prSet phldrT="[Текст]"/>
      <dgm:spPr/>
      <dgm:t>
        <a:bodyPr/>
        <a:lstStyle/>
        <a:p>
          <a:r>
            <a:rPr lang="ru-RU" b="1" dirty="0" smtClean="0"/>
            <a:t>Водная нагрузка </a:t>
          </a:r>
          <a:r>
            <a:rPr lang="ru-RU" b="1" dirty="0" err="1" smtClean="0"/>
            <a:t>гемодилютантами</a:t>
          </a:r>
          <a:r>
            <a:rPr lang="ru-RU" b="1" dirty="0" smtClean="0"/>
            <a:t> короткого действия</a:t>
          </a:r>
          <a:endParaRPr lang="ru-RU" b="1" dirty="0"/>
        </a:p>
      </dgm:t>
    </dgm:pt>
    <dgm:pt modelId="{60AB675E-ADA3-4459-9048-BDD053BE185C}" type="parTrans" cxnId="{3011C62B-E0EE-47B9-8AB6-7CD8C0D7A9EE}">
      <dgm:prSet/>
      <dgm:spPr/>
      <dgm:t>
        <a:bodyPr/>
        <a:lstStyle/>
        <a:p>
          <a:endParaRPr lang="ru-RU"/>
        </a:p>
      </dgm:t>
    </dgm:pt>
    <dgm:pt modelId="{00AC354E-ECD8-46B7-AA1F-EFEFD5479680}" type="sibTrans" cxnId="{3011C62B-E0EE-47B9-8AB6-7CD8C0D7A9EE}">
      <dgm:prSet/>
      <dgm:spPr/>
      <dgm:t>
        <a:bodyPr/>
        <a:lstStyle/>
        <a:p>
          <a:endParaRPr lang="ru-RU"/>
        </a:p>
      </dgm:t>
    </dgm:pt>
    <dgm:pt modelId="{325EA94A-9011-409C-9BBE-AAE040A50B21}">
      <dgm:prSet phldrT="[Текст]"/>
      <dgm:spPr/>
      <dgm:t>
        <a:bodyPr/>
        <a:lstStyle/>
        <a:p>
          <a:r>
            <a:rPr lang="ru-RU" b="1" dirty="0" err="1" smtClean="0"/>
            <a:t>Гастральный</a:t>
          </a:r>
          <a:r>
            <a:rPr lang="ru-RU" b="1" dirty="0" smtClean="0"/>
            <a:t>  диализ</a:t>
          </a:r>
          <a:endParaRPr lang="ru-RU" b="1" dirty="0"/>
        </a:p>
      </dgm:t>
    </dgm:pt>
    <dgm:pt modelId="{0701F292-4FEF-4503-B877-4DA371C59606}" type="parTrans" cxnId="{914EEE82-CA28-458B-AB80-50DA27725453}">
      <dgm:prSet/>
      <dgm:spPr/>
      <dgm:t>
        <a:bodyPr/>
        <a:lstStyle/>
        <a:p>
          <a:endParaRPr lang="ru-RU"/>
        </a:p>
      </dgm:t>
    </dgm:pt>
    <dgm:pt modelId="{96DE3707-ED73-4E98-BB31-CCFFA03F2791}" type="sibTrans" cxnId="{914EEE82-CA28-458B-AB80-50DA27725453}">
      <dgm:prSet/>
      <dgm:spPr/>
      <dgm:t>
        <a:bodyPr/>
        <a:lstStyle/>
        <a:p>
          <a:endParaRPr lang="ru-RU"/>
        </a:p>
      </dgm:t>
    </dgm:pt>
    <dgm:pt modelId="{18AA5056-044D-438E-AA4E-BCB72812F3BA}">
      <dgm:prSet phldrT="[Текст]"/>
      <dgm:spPr/>
      <dgm:t>
        <a:bodyPr/>
        <a:lstStyle/>
        <a:p>
          <a:r>
            <a:rPr lang="ru-RU" b="1" dirty="0" smtClean="0"/>
            <a:t>Форсированный диурез</a:t>
          </a:r>
          <a:endParaRPr lang="ru-RU" b="1" dirty="0"/>
        </a:p>
      </dgm:t>
    </dgm:pt>
    <dgm:pt modelId="{A7A2C27D-3FF2-42C9-8D93-F3D6F2446943}" type="parTrans" cxnId="{2D49ACE8-AD5C-40ED-A023-251ACDC9BAE1}">
      <dgm:prSet/>
      <dgm:spPr/>
      <dgm:t>
        <a:bodyPr/>
        <a:lstStyle/>
        <a:p>
          <a:endParaRPr lang="ru-RU"/>
        </a:p>
      </dgm:t>
    </dgm:pt>
    <dgm:pt modelId="{5731D9A2-FC2F-41FB-973B-5FA385F9112C}" type="sibTrans" cxnId="{2D49ACE8-AD5C-40ED-A023-251ACDC9BAE1}">
      <dgm:prSet/>
      <dgm:spPr/>
      <dgm:t>
        <a:bodyPr/>
        <a:lstStyle/>
        <a:p>
          <a:endParaRPr lang="ru-RU"/>
        </a:p>
      </dgm:t>
    </dgm:pt>
    <dgm:pt modelId="{15FD45F2-9EF8-4372-B67C-006E9720D8D9}" type="pres">
      <dgm:prSet presAssocID="{86D6EA24-6A27-49F3-BF74-C01053B04C4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F79F7B-DD50-48CD-9AA7-D859E2ACCC27}" type="pres">
      <dgm:prSet presAssocID="{A2382F69-5FBB-4753-AA35-E1F199E61A3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DD10B-10FB-4869-8002-73C8D6D529EE}" type="pres">
      <dgm:prSet presAssocID="{285161B1-2239-4AAC-8EC8-4280956323C0}" presName="sibTrans" presStyleCnt="0"/>
      <dgm:spPr/>
    </dgm:pt>
    <dgm:pt modelId="{C5A00315-57B8-47C4-8C83-7C9AD8C4ACBE}" type="pres">
      <dgm:prSet presAssocID="{1EE223C0-CDAF-4F99-8585-FA63A3DCB37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FD461-7B57-4FD0-BECD-EE3EC4E310B6}" type="pres">
      <dgm:prSet presAssocID="{00AC354E-ECD8-46B7-AA1F-EFEFD5479680}" presName="sibTrans" presStyleCnt="0"/>
      <dgm:spPr/>
    </dgm:pt>
    <dgm:pt modelId="{F0AC1985-8B06-405A-89F0-DD5DE6934D74}" type="pres">
      <dgm:prSet presAssocID="{325EA94A-9011-409C-9BBE-AAE040A50B2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73575-F94B-424A-9FA0-2BBC9B100ECE}" type="pres">
      <dgm:prSet presAssocID="{96DE3707-ED73-4E98-BB31-CCFFA03F2791}" presName="sibTrans" presStyleCnt="0"/>
      <dgm:spPr/>
    </dgm:pt>
    <dgm:pt modelId="{390A0249-FA96-408A-A7A0-949C439E68E0}" type="pres">
      <dgm:prSet presAssocID="{18AA5056-044D-438E-AA4E-BCB72812F3B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7FADC1-5653-4AFD-B894-ABD7C35E3636}" type="presOf" srcId="{A2382F69-5FBB-4753-AA35-E1F199E61A3B}" destId="{E3F79F7B-DD50-48CD-9AA7-D859E2ACCC27}" srcOrd="0" destOrd="0" presId="urn:microsoft.com/office/officeart/2005/8/layout/default"/>
    <dgm:cxn modelId="{BB0A01FB-F427-45D9-98E7-CBB379F9AEF0}" type="presOf" srcId="{18AA5056-044D-438E-AA4E-BCB72812F3BA}" destId="{390A0249-FA96-408A-A7A0-949C439E68E0}" srcOrd="0" destOrd="0" presId="urn:microsoft.com/office/officeart/2005/8/layout/default"/>
    <dgm:cxn modelId="{3011C62B-E0EE-47B9-8AB6-7CD8C0D7A9EE}" srcId="{86D6EA24-6A27-49F3-BF74-C01053B04C42}" destId="{1EE223C0-CDAF-4F99-8585-FA63A3DCB372}" srcOrd="1" destOrd="0" parTransId="{60AB675E-ADA3-4459-9048-BDD053BE185C}" sibTransId="{00AC354E-ECD8-46B7-AA1F-EFEFD5479680}"/>
    <dgm:cxn modelId="{01FB0E2A-1C26-4ABB-87F9-7DCBB801451F}" type="presOf" srcId="{325EA94A-9011-409C-9BBE-AAE040A50B21}" destId="{F0AC1985-8B06-405A-89F0-DD5DE6934D74}" srcOrd="0" destOrd="0" presId="urn:microsoft.com/office/officeart/2005/8/layout/default"/>
    <dgm:cxn modelId="{75E0C5D8-77B4-49E1-A583-511989E39A05}" type="presOf" srcId="{86D6EA24-6A27-49F3-BF74-C01053B04C42}" destId="{15FD45F2-9EF8-4372-B67C-006E9720D8D9}" srcOrd="0" destOrd="0" presId="urn:microsoft.com/office/officeart/2005/8/layout/default"/>
    <dgm:cxn modelId="{18B939EB-4FFF-46ED-BF6F-1B5CCB4A3974}" type="presOf" srcId="{1EE223C0-CDAF-4F99-8585-FA63A3DCB372}" destId="{C5A00315-57B8-47C4-8C83-7C9AD8C4ACBE}" srcOrd="0" destOrd="0" presId="urn:microsoft.com/office/officeart/2005/8/layout/default"/>
    <dgm:cxn modelId="{2D49ACE8-AD5C-40ED-A023-251ACDC9BAE1}" srcId="{86D6EA24-6A27-49F3-BF74-C01053B04C42}" destId="{18AA5056-044D-438E-AA4E-BCB72812F3BA}" srcOrd="3" destOrd="0" parTransId="{A7A2C27D-3FF2-42C9-8D93-F3D6F2446943}" sibTransId="{5731D9A2-FC2F-41FB-973B-5FA385F9112C}"/>
    <dgm:cxn modelId="{5F55E642-3DB6-4914-BC28-C87A1A3FD573}" srcId="{86D6EA24-6A27-49F3-BF74-C01053B04C42}" destId="{A2382F69-5FBB-4753-AA35-E1F199E61A3B}" srcOrd="0" destOrd="0" parTransId="{AD1450AD-7FE3-4467-BBAC-12153CBC3093}" sibTransId="{285161B1-2239-4AAC-8EC8-4280956323C0}"/>
    <dgm:cxn modelId="{914EEE82-CA28-458B-AB80-50DA27725453}" srcId="{86D6EA24-6A27-49F3-BF74-C01053B04C42}" destId="{325EA94A-9011-409C-9BBE-AAE040A50B21}" srcOrd="2" destOrd="0" parTransId="{0701F292-4FEF-4503-B877-4DA371C59606}" sibTransId="{96DE3707-ED73-4E98-BB31-CCFFA03F2791}"/>
    <dgm:cxn modelId="{7DD29B93-BB40-4133-B1A8-3FECD2654407}" type="presParOf" srcId="{15FD45F2-9EF8-4372-B67C-006E9720D8D9}" destId="{E3F79F7B-DD50-48CD-9AA7-D859E2ACCC27}" srcOrd="0" destOrd="0" presId="urn:microsoft.com/office/officeart/2005/8/layout/default"/>
    <dgm:cxn modelId="{465EEB39-5B1A-4FDD-AE97-00C5CA7D55C1}" type="presParOf" srcId="{15FD45F2-9EF8-4372-B67C-006E9720D8D9}" destId="{A02DD10B-10FB-4869-8002-73C8D6D529EE}" srcOrd="1" destOrd="0" presId="urn:microsoft.com/office/officeart/2005/8/layout/default"/>
    <dgm:cxn modelId="{CB91DFBB-FD71-4117-AE4B-4F35AB4A348F}" type="presParOf" srcId="{15FD45F2-9EF8-4372-B67C-006E9720D8D9}" destId="{C5A00315-57B8-47C4-8C83-7C9AD8C4ACBE}" srcOrd="2" destOrd="0" presId="urn:microsoft.com/office/officeart/2005/8/layout/default"/>
    <dgm:cxn modelId="{48F267C0-7B27-4C7F-976A-0894FA1DE4C4}" type="presParOf" srcId="{15FD45F2-9EF8-4372-B67C-006E9720D8D9}" destId="{3F9FD461-7B57-4FD0-BECD-EE3EC4E310B6}" srcOrd="3" destOrd="0" presId="urn:microsoft.com/office/officeart/2005/8/layout/default"/>
    <dgm:cxn modelId="{F5386962-8AE1-4F87-96EC-797DDB78413E}" type="presParOf" srcId="{15FD45F2-9EF8-4372-B67C-006E9720D8D9}" destId="{F0AC1985-8B06-405A-89F0-DD5DE6934D74}" srcOrd="4" destOrd="0" presId="urn:microsoft.com/office/officeart/2005/8/layout/default"/>
    <dgm:cxn modelId="{44B926ED-F5D4-4D2C-BCF9-3A4D9150F3CB}" type="presParOf" srcId="{15FD45F2-9EF8-4372-B67C-006E9720D8D9}" destId="{26D73575-F94B-424A-9FA0-2BBC9B100ECE}" srcOrd="5" destOrd="0" presId="urn:microsoft.com/office/officeart/2005/8/layout/default"/>
    <dgm:cxn modelId="{F1AF0400-0941-4277-A580-C719A4ECC7B0}" type="presParOf" srcId="{15FD45F2-9EF8-4372-B67C-006E9720D8D9}" destId="{390A0249-FA96-408A-A7A0-949C439E68E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A86877-3AF2-42E0-8110-AE99E6530681}" type="doc">
      <dgm:prSet loTypeId="urn:microsoft.com/office/officeart/2005/8/layout/hList3" loCatId="list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6689C3-587D-4248-AC61-39D31940B9B2}">
      <dgm:prSet phldrT="[Текст]"/>
      <dgm:spPr/>
      <dgm:t>
        <a:bodyPr/>
        <a:lstStyle/>
        <a:p>
          <a:r>
            <a:rPr lang="ru-RU" dirty="0" smtClean="0"/>
            <a:t>Антидоты </a:t>
          </a:r>
          <a:endParaRPr lang="ru-RU" dirty="0"/>
        </a:p>
      </dgm:t>
    </dgm:pt>
    <dgm:pt modelId="{75F44F14-1093-4B52-9A8D-487196DA0CC0}" type="parTrans" cxnId="{ABE96C0C-093E-4DF1-99F3-0D8C66F99904}">
      <dgm:prSet/>
      <dgm:spPr/>
      <dgm:t>
        <a:bodyPr/>
        <a:lstStyle/>
        <a:p>
          <a:endParaRPr lang="ru-RU"/>
        </a:p>
      </dgm:t>
    </dgm:pt>
    <dgm:pt modelId="{4BCBAA5E-F958-46A0-96F7-9957506AB0BC}" type="sibTrans" cxnId="{ABE96C0C-093E-4DF1-99F3-0D8C66F99904}">
      <dgm:prSet/>
      <dgm:spPr/>
      <dgm:t>
        <a:bodyPr/>
        <a:lstStyle/>
        <a:p>
          <a:endParaRPr lang="ru-RU"/>
        </a:p>
      </dgm:t>
    </dgm:pt>
    <dgm:pt modelId="{4377056C-85E2-4A10-846E-5C23C5129D11}">
      <dgm:prSet phldrT="[Текст]"/>
      <dgm:spPr/>
      <dgm:t>
        <a:bodyPr vert="vert270"/>
        <a:lstStyle/>
        <a:p>
          <a:r>
            <a:rPr lang="ru-RU" dirty="0" smtClean="0"/>
            <a:t>Химические антагонисты</a:t>
          </a:r>
          <a:endParaRPr lang="ru-RU" dirty="0"/>
        </a:p>
      </dgm:t>
    </dgm:pt>
    <dgm:pt modelId="{3CB2C9A2-A7EC-45B5-B294-77595C7575FE}" type="parTrans" cxnId="{D90055F9-2E35-4FE6-BB47-97A16238F834}">
      <dgm:prSet/>
      <dgm:spPr/>
      <dgm:t>
        <a:bodyPr/>
        <a:lstStyle/>
        <a:p>
          <a:endParaRPr lang="ru-RU"/>
        </a:p>
      </dgm:t>
    </dgm:pt>
    <dgm:pt modelId="{CF1AC92D-DE6F-49E1-AACA-523D7015FDBE}" type="sibTrans" cxnId="{D90055F9-2E35-4FE6-BB47-97A16238F834}">
      <dgm:prSet/>
      <dgm:spPr/>
      <dgm:t>
        <a:bodyPr/>
        <a:lstStyle/>
        <a:p>
          <a:endParaRPr lang="ru-RU"/>
        </a:p>
      </dgm:t>
    </dgm:pt>
    <dgm:pt modelId="{0341C91E-F097-44ED-BAD1-6C6485FA2A12}">
      <dgm:prSet phldrT="[Текст]"/>
      <dgm:spPr/>
      <dgm:t>
        <a:bodyPr vert="vert270"/>
        <a:lstStyle/>
        <a:p>
          <a:r>
            <a:rPr lang="ru-RU" dirty="0" smtClean="0"/>
            <a:t>Биохимические антагонисты</a:t>
          </a:r>
          <a:endParaRPr lang="ru-RU" dirty="0"/>
        </a:p>
      </dgm:t>
    </dgm:pt>
    <dgm:pt modelId="{E0E5FAF8-0304-4B99-893F-6FCF6316EAAD}" type="parTrans" cxnId="{B2ACA387-D802-44FB-B9FB-86CEFBE51326}">
      <dgm:prSet/>
      <dgm:spPr/>
      <dgm:t>
        <a:bodyPr/>
        <a:lstStyle/>
        <a:p>
          <a:endParaRPr lang="ru-RU"/>
        </a:p>
      </dgm:t>
    </dgm:pt>
    <dgm:pt modelId="{39212ECB-8328-4BB9-8DF8-E8E39328DF30}" type="sibTrans" cxnId="{B2ACA387-D802-44FB-B9FB-86CEFBE51326}">
      <dgm:prSet/>
      <dgm:spPr/>
      <dgm:t>
        <a:bodyPr/>
        <a:lstStyle/>
        <a:p>
          <a:endParaRPr lang="ru-RU"/>
        </a:p>
      </dgm:t>
    </dgm:pt>
    <dgm:pt modelId="{186607AA-C1CB-422E-852F-D0CC5EF948B6}">
      <dgm:prSet phldrT="[Текст]"/>
      <dgm:spPr/>
      <dgm:t>
        <a:bodyPr vert="vert270"/>
        <a:lstStyle/>
        <a:p>
          <a:r>
            <a:rPr lang="ru-RU" dirty="0" smtClean="0"/>
            <a:t>Симптоматические антагонисты</a:t>
          </a:r>
          <a:endParaRPr lang="ru-RU" dirty="0"/>
        </a:p>
      </dgm:t>
    </dgm:pt>
    <dgm:pt modelId="{53FEF8F6-498B-4276-A275-2C62235FE183}" type="parTrans" cxnId="{C05C16BD-A4CA-424C-BEBA-2BBB2E067863}">
      <dgm:prSet/>
      <dgm:spPr/>
      <dgm:t>
        <a:bodyPr/>
        <a:lstStyle/>
        <a:p>
          <a:endParaRPr lang="ru-RU"/>
        </a:p>
      </dgm:t>
    </dgm:pt>
    <dgm:pt modelId="{2C83A75A-E902-470D-B6CC-8D9333F83D89}" type="sibTrans" cxnId="{C05C16BD-A4CA-424C-BEBA-2BBB2E067863}">
      <dgm:prSet/>
      <dgm:spPr/>
      <dgm:t>
        <a:bodyPr/>
        <a:lstStyle/>
        <a:p>
          <a:endParaRPr lang="ru-RU"/>
        </a:p>
      </dgm:t>
    </dgm:pt>
    <dgm:pt modelId="{B5BDB3D9-68AD-4616-9F0C-FA4D8A3D5E7A}">
      <dgm:prSet/>
      <dgm:spPr/>
      <dgm:t>
        <a:bodyPr vert="vert270"/>
        <a:lstStyle/>
        <a:p>
          <a:r>
            <a:rPr lang="ru-RU" dirty="0" smtClean="0"/>
            <a:t>Антитоксические </a:t>
          </a:r>
          <a:r>
            <a:rPr lang="ru-RU" dirty="0" err="1" smtClean="0"/>
            <a:t>имунопрепараты</a:t>
          </a:r>
          <a:endParaRPr lang="ru-RU" dirty="0"/>
        </a:p>
      </dgm:t>
    </dgm:pt>
    <dgm:pt modelId="{A35D4EA2-ACCC-4088-90D7-B44202DE4320}" type="parTrans" cxnId="{DF29C02C-0312-49B2-9BBA-44D8BF036D12}">
      <dgm:prSet/>
      <dgm:spPr/>
    </dgm:pt>
    <dgm:pt modelId="{A47CCA2A-9E01-40D2-93AC-3E1E3F09137A}" type="sibTrans" cxnId="{DF29C02C-0312-49B2-9BBA-44D8BF036D12}">
      <dgm:prSet/>
      <dgm:spPr/>
    </dgm:pt>
    <dgm:pt modelId="{BF02ED03-EEE3-4BAE-9535-003FA9538B0A}" type="pres">
      <dgm:prSet presAssocID="{98A86877-3AF2-42E0-8110-AE99E653068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4048D6-21B0-4D9D-B433-0A5D5D81FCC6}" type="pres">
      <dgm:prSet presAssocID="{796689C3-587D-4248-AC61-39D31940B9B2}" presName="roof" presStyleLbl="dkBgShp" presStyleIdx="0" presStyleCnt="2"/>
      <dgm:spPr/>
      <dgm:t>
        <a:bodyPr/>
        <a:lstStyle/>
        <a:p>
          <a:endParaRPr lang="ru-RU"/>
        </a:p>
      </dgm:t>
    </dgm:pt>
    <dgm:pt modelId="{80EA26BF-16D9-44D4-B216-F50E59400C26}" type="pres">
      <dgm:prSet presAssocID="{796689C3-587D-4248-AC61-39D31940B9B2}" presName="pillars" presStyleCnt="0"/>
      <dgm:spPr/>
    </dgm:pt>
    <dgm:pt modelId="{AE2781BA-E98C-4FCC-8387-56285DD4F252}" type="pres">
      <dgm:prSet presAssocID="{796689C3-587D-4248-AC61-39D31940B9B2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A5105-0A71-418D-9583-5D364E98E90B}" type="pres">
      <dgm:prSet presAssocID="{0341C91E-F097-44ED-BAD1-6C6485FA2A12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566E1-C8C7-42DC-916A-50FDD4E87242}" type="pres">
      <dgm:prSet presAssocID="{186607AA-C1CB-422E-852F-D0CC5EF948B6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A8C7-CA82-4CCF-8CFB-335D11D49FD7}" type="pres">
      <dgm:prSet presAssocID="{B5BDB3D9-68AD-4616-9F0C-FA4D8A3D5E7A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E8D32-778A-498E-A7FC-FD7394F609FD}" type="pres">
      <dgm:prSet presAssocID="{796689C3-587D-4248-AC61-39D31940B9B2}" presName="base" presStyleLbl="dkBgShp" presStyleIdx="1" presStyleCnt="2"/>
      <dgm:spPr/>
    </dgm:pt>
  </dgm:ptLst>
  <dgm:cxnLst>
    <dgm:cxn modelId="{988FAFB0-1EF2-4383-9816-4BF063EB1F8D}" type="presOf" srcId="{98A86877-3AF2-42E0-8110-AE99E6530681}" destId="{BF02ED03-EEE3-4BAE-9535-003FA9538B0A}" srcOrd="0" destOrd="0" presId="urn:microsoft.com/office/officeart/2005/8/layout/hList3"/>
    <dgm:cxn modelId="{1BE4B012-5A92-48D2-A2DA-D4AD8880B53B}" type="presOf" srcId="{0341C91E-F097-44ED-BAD1-6C6485FA2A12}" destId="{F01A5105-0A71-418D-9583-5D364E98E90B}" srcOrd="0" destOrd="0" presId="urn:microsoft.com/office/officeart/2005/8/layout/hList3"/>
    <dgm:cxn modelId="{C05C16BD-A4CA-424C-BEBA-2BBB2E067863}" srcId="{796689C3-587D-4248-AC61-39D31940B9B2}" destId="{186607AA-C1CB-422E-852F-D0CC5EF948B6}" srcOrd="2" destOrd="0" parTransId="{53FEF8F6-498B-4276-A275-2C62235FE183}" sibTransId="{2C83A75A-E902-470D-B6CC-8D9333F83D89}"/>
    <dgm:cxn modelId="{DF29C02C-0312-49B2-9BBA-44D8BF036D12}" srcId="{796689C3-587D-4248-AC61-39D31940B9B2}" destId="{B5BDB3D9-68AD-4616-9F0C-FA4D8A3D5E7A}" srcOrd="3" destOrd="0" parTransId="{A35D4EA2-ACCC-4088-90D7-B44202DE4320}" sibTransId="{A47CCA2A-9E01-40D2-93AC-3E1E3F09137A}"/>
    <dgm:cxn modelId="{B2ACA387-D802-44FB-B9FB-86CEFBE51326}" srcId="{796689C3-587D-4248-AC61-39D31940B9B2}" destId="{0341C91E-F097-44ED-BAD1-6C6485FA2A12}" srcOrd="1" destOrd="0" parTransId="{E0E5FAF8-0304-4B99-893F-6FCF6316EAAD}" sibTransId="{39212ECB-8328-4BB9-8DF8-E8E39328DF30}"/>
    <dgm:cxn modelId="{ABE96C0C-093E-4DF1-99F3-0D8C66F99904}" srcId="{98A86877-3AF2-42E0-8110-AE99E6530681}" destId="{796689C3-587D-4248-AC61-39D31940B9B2}" srcOrd="0" destOrd="0" parTransId="{75F44F14-1093-4B52-9A8D-487196DA0CC0}" sibTransId="{4BCBAA5E-F958-46A0-96F7-9957506AB0BC}"/>
    <dgm:cxn modelId="{D90055F9-2E35-4FE6-BB47-97A16238F834}" srcId="{796689C3-587D-4248-AC61-39D31940B9B2}" destId="{4377056C-85E2-4A10-846E-5C23C5129D11}" srcOrd="0" destOrd="0" parTransId="{3CB2C9A2-A7EC-45B5-B294-77595C7575FE}" sibTransId="{CF1AC92D-DE6F-49E1-AACA-523D7015FDBE}"/>
    <dgm:cxn modelId="{8ABB76DD-7286-4A96-9A7C-72CD77793117}" type="presOf" srcId="{796689C3-587D-4248-AC61-39D31940B9B2}" destId="{EB4048D6-21B0-4D9D-B433-0A5D5D81FCC6}" srcOrd="0" destOrd="0" presId="urn:microsoft.com/office/officeart/2005/8/layout/hList3"/>
    <dgm:cxn modelId="{3EB03DA6-E232-4CC3-BD30-E8826947895C}" type="presOf" srcId="{B5BDB3D9-68AD-4616-9F0C-FA4D8A3D5E7A}" destId="{2B60A8C7-CA82-4CCF-8CFB-335D11D49FD7}" srcOrd="0" destOrd="0" presId="urn:microsoft.com/office/officeart/2005/8/layout/hList3"/>
    <dgm:cxn modelId="{D7D18C2A-77A4-4064-A8B9-72C2A7D62C9E}" type="presOf" srcId="{186607AA-C1CB-422E-852F-D0CC5EF948B6}" destId="{BEF566E1-C8C7-42DC-916A-50FDD4E87242}" srcOrd="0" destOrd="0" presId="urn:microsoft.com/office/officeart/2005/8/layout/hList3"/>
    <dgm:cxn modelId="{05C4AB70-2327-4CD2-9144-91C83A842472}" type="presOf" srcId="{4377056C-85E2-4A10-846E-5C23C5129D11}" destId="{AE2781BA-E98C-4FCC-8387-56285DD4F252}" srcOrd="0" destOrd="0" presId="urn:microsoft.com/office/officeart/2005/8/layout/hList3"/>
    <dgm:cxn modelId="{030F22D6-251D-47DE-8E81-F24DE845C89D}" type="presParOf" srcId="{BF02ED03-EEE3-4BAE-9535-003FA9538B0A}" destId="{EB4048D6-21B0-4D9D-B433-0A5D5D81FCC6}" srcOrd="0" destOrd="0" presId="urn:microsoft.com/office/officeart/2005/8/layout/hList3"/>
    <dgm:cxn modelId="{2012AD60-BEA4-4BF3-8910-96B524D0B15E}" type="presParOf" srcId="{BF02ED03-EEE3-4BAE-9535-003FA9538B0A}" destId="{80EA26BF-16D9-44D4-B216-F50E59400C26}" srcOrd="1" destOrd="0" presId="urn:microsoft.com/office/officeart/2005/8/layout/hList3"/>
    <dgm:cxn modelId="{47787644-A1ED-4084-8B13-FA5D1FD6A697}" type="presParOf" srcId="{80EA26BF-16D9-44D4-B216-F50E59400C26}" destId="{AE2781BA-E98C-4FCC-8387-56285DD4F252}" srcOrd="0" destOrd="0" presId="urn:microsoft.com/office/officeart/2005/8/layout/hList3"/>
    <dgm:cxn modelId="{99951BD1-43E7-413B-BB9F-D6248269AFD2}" type="presParOf" srcId="{80EA26BF-16D9-44D4-B216-F50E59400C26}" destId="{F01A5105-0A71-418D-9583-5D364E98E90B}" srcOrd="1" destOrd="0" presId="urn:microsoft.com/office/officeart/2005/8/layout/hList3"/>
    <dgm:cxn modelId="{D0BD49B6-5EE3-42DD-8D47-C59766FF6123}" type="presParOf" srcId="{80EA26BF-16D9-44D4-B216-F50E59400C26}" destId="{BEF566E1-C8C7-42DC-916A-50FDD4E87242}" srcOrd="2" destOrd="0" presId="urn:microsoft.com/office/officeart/2005/8/layout/hList3"/>
    <dgm:cxn modelId="{23BB3AE3-0F76-4352-8C78-7B6D12FC3295}" type="presParOf" srcId="{80EA26BF-16D9-44D4-B216-F50E59400C26}" destId="{2B60A8C7-CA82-4CCF-8CFB-335D11D49FD7}" srcOrd="3" destOrd="0" presId="urn:microsoft.com/office/officeart/2005/8/layout/hList3"/>
    <dgm:cxn modelId="{A2343572-A092-4586-8636-CB1E31400888}" type="presParOf" srcId="{BF02ED03-EEE3-4BAE-9535-003FA9538B0A}" destId="{B93E8D32-778A-498E-A7FC-FD7394F609F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EB918-F261-4259-A98F-C6D38DC407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89BC9B-2102-4158-A419-C8B39F97F517}">
      <dgm:prSet phldrT="[Текст]"/>
      <dgm:spPr/>
      <dgm:t>
        <a:bodyPr/>
        <a:lstStyle/>
        <a:p>
          <a:r>
            <a:rPr lang="ru-RU" dirty="0" smtClean="0"/>
            <a:t>Острые отравления</a:t>
          </a:r>
          <a:endParaRPr lang="ru-RU" dirty="0"/>
        </a:p>
      </dgm:t>
    </dgm:pt>
    <dgm:pt modelId="{B9963CDE-EE65-415A-B2D8-7E901A410021}" type="parTrans" cxnId="{1D649FE9-0D7D-4BCE-A968-DD5A9FED5377}">
      <dgm:prSet/>
      <dgm:spPr/>
      <dgm:t>
        <a:bodyPr/>
        <a:lstStyle/>
        <a:p>
          <a:endParaRPr lang="ru-RU"/>
        </a:p>
      </dgm:t>
    </dgm:pt>
    <dgm:pt modelId="{332C46D5-5AA0-4C05-8DE2-F5FB9DE8952C}" type="sibTrans" cxnId="{1D649FE9-0D7D-4BCE-A968-DD5A9FED5377}">
      <dgm:prSet/>
      <dgm:spPr/>
      <dgm:t>
        <a:bodyPr/>
        <a:lstStyle/>
        <a:p>
          <a:endParaRPr lang="ru-RU"/>
        </a:p>
      </dgm:t>
    </dgm:pt>
    <dgm:pt modelId="{967DE269-F37C-4924-B34F-13654C2762A1}">
      <dgm:prSet phldrT="[Текст]"/>
      <dgm:spPr/>
      <dgm:t>
        <a:bodyPr/>
        <a:lstStyle/>
        <a:p>
          <a:r>
            <a:rPr lang="ru-RU" dirty="0" smtClean="0"/>
            <a:t>Экзогенные </a:t>
          </a:r>
          <a:endParaRPr lang="ru-RU" dirty="0"/>
        </a:p>
      </dgm:t>
    </dgm:pt>
    <dgm:pt modelId="{9A8D5382-F227-44AD-93A5-1BE9D7D8F7AE}" type="parTrans" cxnId="{ABB363BA-5D96-4BAF-BF53-61CA9C084B8C}">
      <dgm:prSet/>
      <dgm:spPr/>
      <dgm:t>
        <a:bodyPr/>
        <a:lstStyle/>
        <a:p>
          <a:endParaRPr lang="ru-RU"/>
        </a:p>
      </dgm:t>
    </dgm:pt>
    <dgm:pt modelId="{24797A15-EFDB-4FE5-BE95-B146C7C45B92}" type="sibTrans" cxnId="{ABB363BA-5D96-4BAF-BF53-61CA9C084B8C}">
      <dgm:prSet/>
      <dgm:spPr/>
      <dgm:t>
        <a:bodyPr/>
        <a:lstStyle/>
        <a:p>
          <a:endParaRPr lang="ru-RU"/>
        </a:p>
      </dgm:t>
    </dgm:pt>
    <dgm:pt modelId="{06D291AA-8EFE-410E-A151-E21A0AB8BA3D}">
      <dgm:prSet phldrT="[Текст]"/>
      <dgm:spPr/>
      <dgm:t>
        <a:bodyPr/>
        <a:lstStyle/>
        <a:p>
          <a:r>
            <a:rPr lang="ru-RU" dirty="0" smtClean="0"/>
            <a:t>Эндогенные</a:t>
          </a:r>
          <a:endParaRPr lang="ru-RU" dirty="0"/>
        </a:p>
      </dgm:t>
    </dgm:pt>
    <dgm:pt modelId="{5A7C1141-3760-4D25-B784-CB86EE1DAE52}" type="parTrans" cxnId="{B71BCEF4-986E-4995-ACB6-285D7462B7A1}">
      <dgm:prSet/>
      <dgm:spPr/>
      <dgm:t>
        <a:bodyPr/>
        <a:lstStyle/>
        <a:p>
          <a:endParaRPr lang="ru-RU"/>
        </a:p>
      </dgm:t>
    </dgm:pt>
    <dgm:pt modelId="{2678D838-6D17-47C3-8F72-A6A30DBA20AC}" type="sibTrans" cxnId="{B71BCEF4-986E-4995-ACB6-285D7462B7A1}">
      <dgm:prSet/>
      <dgm:spPr/>
      <dgm:t>
        <a:bodyPr/>
        <a:lstStyle/>
        <a:p>
          <a:endParaRPr lang="ru-RU"/>
        </a:p>
      </dgm:t>
    </dgm:pt>
    <dgm:pt modelId="{B2A9E23E-BB54-4401-895C-A7B4690CCE4B}">
      <dgm:prSet phldrT="[Текст]"/>
      <dgm:spPr/>
      <dgm:t>
        <a:bodyPr/>
        <a:lstStyle/>
        <a:p>
          <a:r>
            <a:rPr lang="ru-RU" dirty="0" smtClean="0"/>
            <a:t>Инфекционные заболевания</a:t>
          </a:r>
          <a:endParaRPr lang="ru-RU" dirty="0"/>
        </a:p>
      </dgm:t>
    </dgm:pt>
    <dgm:pt modelId="{57EF2DB7-C566-4AA3-8502-C32BF8AB9B59}" type="parTrans" cxnId="{DDD30799-7C0F-4088-BA05-62CC63DE3393}">
      <dgm:prSet/>
      <dgm:spPr/>
      <dgm:t>
        <a:bodyPr/>
        <a:lstStyle/>
        <a:p>
          <a:endParaRPr lang="ru-RU"/>
        </a:p>
      </dgm:t>
    </dgm:pt>
    <dgm:pt modelId="{B9F6556C-8962-42B8-97DD-6D6D933DE166}" type="sibTrans" cxnId="{DDD30799-7C0F-4088-BA05-62CC63DE3393}">
      <dgm:prSet/>
      <dgm:spPr/>
      <dgm:t>
        <a:bodyPr/>
        <a:lstStyle/>
        <a:p>
          <a:endParaRPr lang="ru-RU"/>
        </a:p>
      </dgm:t>
    </dgm:pt>
    <dgm:pt modelId="{5A350424-F7C9-4D47-9663-CF746FE54424}">
      <dgm:prSet/>
      <dgm:spPr/>
      <dgm:t>
        <a:bodyPr/>
        <a:lstStyle/>
        <a:p>
          <a:r>
            <a:rPr lang="ru-RU" dirty="0" err="1" smtClean="0"/>
            <a:t>С-м</a:t>
          </a:r>
          <a:r>
            <a:rPr lang="ru-RU" dirty="0" smtClean="0"/>
            <a:t> длительного </a:t>
          </a:r>
          <a:r>
            <a:rPr lang="ru-RU" dirty="0" err="1" smtClean="0"/>
            <a:t>сдавления</a:t>
          </a:r>
          <a:endParaRPr lang="ru-RU" dirty="0"/>
        </a:p>
      </dgm:t>
    </dgm:pt>
    <dgm:pt modelId="{C076A72B-DD8E-4613-8E13-B38B204BB9DF}" type="parTrans" cxnId="{A3140CC1-4EDD-4BE6-ADE8-15C3A07C192C}">
      <dgm:prSet/>
      <dgm:spPr/>
      <dgm:t>
        <a:bodyPr/>
        <a:lstStyle/>
        <a:p>
          <a:endParaRPr lang="ru-RU"/>
        </a:p>
      </dgm:t>
    </dgm:pt>
    <dgm:pt modelId="{4464BF46-A0AE-4009-8AB6-8AE0C1F409BA}" type="sibTrans" cxnId="{A3140CC1-4EDD-4BE6-ADE8-15C3A07C192C}">
      <dgm:prSet/>
      <dgm:spPr/>
      <dgm:t>
        <a:bodyPr/>
        <a:lstStyle/>
        <a:p>
          <a:endParaRPr lang="ru-RU"/>
        </a:p>
      </dgm:t>
    </dgm:pt>
    <dgm:pt modelId="{5E6BD500-D3D8-41A5-AFFE-9113087CFB5A}" type="pres">
      <dgm:prSet presAssocID="{431EB918-F261-4259-A98F-C6D38DC407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139450-2632-4506-92DF-3115429DB9DF}" type="pres">
      <dgm:prSet presAssocID="{3789BC9B-2102-4158-A419-C8B39F97F517}" presName="hierRoot1" presStyleCnt="0"/>
      <dgm:spPr/>
    </dgm:pt>
    <dgm:pt modelId="{B319B206-C464-44FE-AD4F-BBB8AE5AC55C}" type="pres">
      <dgm:prSet presAssocID="{3789BC9B-2102-4158-A419-C8B39F97F517}" presName="composite" presStyleCnt="0"/>
      <dgm:spPr/>
    </dgm:pt>
    <dgm:pt modelId="{03D76C05-8CD2-47D6-9FBE-6EDDAB29E833}" type="pres">
      <dgm:prSet presAssocID="{3789BC9B-2102-4158-A419-C8B39F97F517}" presName="background" presStyleLbl="node0" presStyleIdx="0" presStyleCnt="1"/>
      <dgm:spPr/>
    </dgm:pt>
    <dgm:pt modelId="{F7DF99F5-C287-4AE9-81C0-78DB2DE3F3E6}" type="pres">
      <dgm:prSet presAssocID="{3789BC9B-2102-4158-A419-C8B39F97F517}" presName="text" presStyleLbl="fgAcc0" presStyleIdx="0" presStyleCnt="1" custLinFactNeighborX="5583" custLinFactNeighborY="-3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FEB0A3-1D6E-4432-9407-6E7535AF7948}" type="pres">
      <dgm:prSet presAssocID="{3789BC9B-2102-4158-A419-C8B39F97F517}" presName="hierChild2" presStyleCnt="0"/>
      <dgm:spPr/>
    </dgm:pt>
    <dgm:pt modelId="{19710379-0B34-45FE-BC24-B32146C0CFA2}" type="pres">
      <dgm:prSet presAssocID="{9A8D5382-F227-44AD-93A5-1BE9D7D8F7A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F7BF612-AEDF-436D-B574-1CA7393FD8A6}" type="pres">
      <dgm:prSet presAssocID="{967DE269-F37C-4924-B34F-13654C2762A1}" presName="hierRoot2" presStyleCnt="0"/>
      <dgm:spPr/>
    </dgm:pt>
    <dgm:pt modelId="{09F0DD95-047C-4104-999A-55BF2DC34479}" type="pres">
      <dgm:prSet presAssocID="{967DE269-F37C-4924-B34F-13654C2762A1}" presName="composite2" presStyleCnt="0"/>
      <dgm:spPr/>
    </dgm:pt>
    <dgm:pt modelId="{1B6E9D6D-6A7C-4B09-BAAC-31345E3BE1DF}" type="pres">
      <dgm:prSet presAssocID="{967DE269-F37C-4924-B34F-13654C2762A1}" presName="background2" presStyleLbl="node2" presStyleIdx="0" presStyleCnt="2"/>
      <dgm:spPr/>
    </dgm:pt>
    <dgm:pt modelId="{B037B397-5D69-440E-B5C5-0DA099E6A970}" type="pres">
      <dgm:prSet presAssocID="{967DE269-F37C-4924-B34F-13654C2762A1}" presName="text2" presStyleLbl="fgAcc2" presStyleIdx="0" presStyleCnt="2" custLinFactNeighborX="-55805" custLinFactNeighborY="-7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74FD9-4504-469A-87E6-A03ACE2AA4AA}" type="pres">
      <dgm:prSet presAssocID="{967DE269-F37C-4924-B34F-13654C2762A1}" presName="hierChild3" presStyleCnt="0"/>
      <dgm:spPr/>
    </dgm:pt>
    <dgm:pt modelId="{63608130-B085-45E9-A4C0-4BCF9B80112C}" type="pres">
      <dgm:prSet presAssocID="{5A7C1141-3760-4D25-B784-CB86EE1DAE5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596188E-B538-4E59-B4D9-8F256E0A99EF}" type="pres">
      <dgm:prSet presAssocID="{06D291AA-8EFE-410E-A151-E21A0AB8BA3D}" presName="hierRoot2" presStyleCnt="0"/>
      <dgm:spPr/>
    </dgm:pt>
    <dgm:pt modelId="{681A590A-3C74-433E-A0EA-C4BE92903B72}" type="pres">
      <dgm:prSet presAssocID="{06D291AA-8EFE-410E-A151-E21A0AB8BA3D}" presName="composite2" presStyleCnt="0"/>
      <dgm:spPr/>
    </dgm:pt>
    <dgm:pt modelId="{98D37F77-7205-4E48-9E1E-6269AC33B61C}" type="pres">
      <dgm:prSet presAssocID="{06D291AA-8EFE-410E-A151-E21A0AB8BA3D}" presName="background2" presStyleLbl="node2" presStyleIdx="1" presStyleCnt="2"/>
      <dgm:spPr/>
    </dgm:pt>
    <dgm:pt modelId="{240BC76A-398B-4148-9BA1-53B8ADA42DDD}" type="pres">
      <dgm:prSet presAssocID="{06D291AA-8EFE-410E-A151-E21A0AB8BA3D}" presName="text2" presStyleLbl="fgAcc2" presStyleIdx="1" presStyleCnt="2" custLinFactNeighborX="75139" custLinFactNeighborY="-7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89CCE-2E12-4FB1-85B9-57BBA587E0F6}" type="pres">
      <dgm:prSet presAssocID="{06D291AA-8EFE-410E-A151-E21A0AB8BA3D}" presName="hierChild3" presStyleCnt="0"/>
      <dgm:spPr/>
    </dgm:pt>
    <dgm:pt modelId="{9A871A47-3597-43CE-B5E4-04BF9AA5A42B}" type="pres">
      <dgm:prSet presAssocID="{57EF2DB7-C566-4AA3-8502-C32BF8AB9B59}" presName="Name17" presStyleLbl="parChTrans1D3" presStyleIdx="0" presStyleCnt="2"/>
      <dgm:spPr/>
      <dgm:t>
        <a:bodyPr/>
        <a:lstStyle/>
        <a:p>
          <a:endParaRPr lang="ru-RU"/>
        </a:p>
      </dgm:t>
    </dgm:pt>
    <dgm:pt modelId="{985AAA7D-0A34-4EC2-A0AC-718578AA5D50}" type="pres">
      <dgm:prSet presAssocID="{B2A9E23E-BB54-4401-895C-A7B4690CCE4B}" presName="hierRoot3" presStyleCnt="0"/>
      <dgm:spPr/>
    </dgm:pt>
    <dgm:pt modelId="{73AD0B39-1022-4B6F-AE31-240379D1A024}" type="pres">
      <dgm:prSet presAssocID="{B2A9E23E-BB54-4401-895C-A7B4690CCE4B}" presName="composite3" presStyleCnt="0"/>
      <dgm:spPr/>
    </dgm:pt>
    <dgm:pt modelId="{460071A0-4B51-4B43-B815-7A10FC1D87F4}" type="pres">
      <dgm:prSet presAssocID="{B2A9E23E-BB54-4401-895C-A7B4690CCE4B}" presName="background3" presStyleLbl="node3" presStyleIdx="0" presStyleCnt="2"/>
      <dgm:spPr/>
    </dgm:pt>
    <dgm:pt modelId="{A5A18604-78EA-4080-A797-62F4A1A7AD63}" type="pres">
      <dgm:prSet presAssocID="{B2A9E23E-BB54-4401-895C-A7B4690CCE4B}" presName="text3" presStyleLbl="fgAcc3" presStyleIdx="0" presStyleCnt="2" custLinFactNeighborX="42333" custLinFactNeighborY="-53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B85087-DD65-491A-B97C-8AE7DFA91EAB}" type="pres">
      <dgm:prSet presAssocID="{B2A9E23E-BB54-4401-895C-A7B4690CCE4B}" presName="hierChild4" presStyleCnt="0"/>
      <dgm:spPr/>
    </dgm:pt>
    <dgm:pt modelId="{F5416066-D173-4FE4-B266-A33A3B17A83C}" type="pres">
      <dgm:prSet presAssocID="{C076A72B-DD8E-4613-8E13-B38B204BB9D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822A73E-F832-499A-9BBD-019C02AD8E7C}" type="pres">
      <dgm:prSet presAssocID="{5A350424-F7C9-4D47-9663-CF746FE54424}" presName="hierRoot3" presStyleCnt="0"/>
      <dgm:spPr/>
    </dgm:pt>
    <dgm:pt modelId="{6A6A324B-F3FD-49AC-B781-05C8B579AE05}" type="pres">
      <dgm:prSet presAssocID="{5A350424-F7C9-4D47-9663-CF746FE54424}" presName="composite3" presStyleCnt="0"/>
      <dgm:spPr/>
    </dgm:pt>
    <dgm:pt modelId="{FB654603-C404-4946-AF2B-F80563A4D340}" type="pres">
      <dgm:prSet presAssocID="{5A350424-F7C9-4D47-9663-CF746FE54424}" presName="background3" presStyleLbl="node3" presStyleIdx="1" presStyleCnt="2"/>
      <dgm:spPr/>
    </dgm:pt>
    <dgm:pt modelId="{2ECD2529-825F-42CF-AE3B-F1D2F1985282}" type="pres">
      <dgm:prSet presAssocID="{5A350424-F7C9-4D47-9663-CF746FE54424}" presName="text3" presStyleLbl="fgAcc3" presStyleIdx="1" presStyleCnt="2" custLinFactNeighborX="71194" custLinFactNeighborY="-53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BDF438-6CA9-45B8-ACB3-DADF3AE85571}" type="pres">
      <dgm:prSet presAssocID="{5A350424-F7C9-4D47-9663-CF746FE54424}" presName="hierChild4" presStyleCnt="0"/>
      <dgm:spPr/>
    </dgm:pt>
  </dgm:ptLst>
  <dgm:cxnLst>
    <dgm:cxn modelId="{93C0279F-E762-47EA-B4AD-7490DF6A5EC2}" type="presOf" srcId="{431EB918-F261-4259-A98F-C6D38DC40787}" destId="{5E6BD500-D3D8-41A5-AFFE-9113087CFB5A}" srcOrd="0" destOrd="0" presId="urn:microsoft.com/office/officeart/2005/8/layout/hierarchy1"/>
    <dgm:cxn modelId="{501C62B4-282B-4371-BD2A-9B26C527E469}" type="presOf" srcId="{967DE269-F37C-4924-B34F-13654C2762A1}" destId="{B037B397-5D69-440E-B5C5-0DA099E6A970}" srcOrd="0" destOrd="0" presId="urn:microsoft.com/office/officeart/2005/8/layout/hierarchy1"/>
    <dgm:cxn modelId="{588293DA-EA55-4A08-9754-D0BA020D7991}" type="presOf" srcId="{C076A72B-DD8E-4613-8E13-B38B204BB9DF}" destId="{F5416066-D173-4FE4-B266-A33A3B17A83C}" srcOrd="0" destOrd="0" presId="urn:microsoft.com/office/officeart/2005/8/layout/hierarchy1"/>
    <dgm:cxn modelId="{1D649FE9-0D7D-4BCE-A968-DD5A9FED5377}" srcId="{431EB918-F261-4259-A98F-C6D38DC40787}" destId="{3789BC9B-2102-4158-A419-C8B39F97F517}" srcOrd="0" destOrd="0" parTransId="{B9963CDE-EE65-415A-B2D8-7E901A410021}" sibTransId="{332C46D5-5AA0-4C05-8DE2-F5FB9DE8952C}"/>
    <dgm:cxn modelId="{67408789-2FBB-4452-B519-C3F46046529C}" type="presOf" srcId="{57EF2DB7-C566-4AA3-8502-C32BF8AB9B59}" destId="{9A871A47-3597-43CE-B5E4-04BF9AA5A42B}" srcOrd="0" destOrd="0" presId="urn:microsoft.com/office/officeart/2005/8/layout/hierarchy1"/>
    <dgm:cxn modelId="{BADA5BB0-0D87-4F58-A392-DBF3A09C96CA}" type="presOf" srcId="{06D291AA-8EFE-410E-A151-E21A0AB8BA3D}" destId="{240BC76A-398B-4148-9BA1-53B8ADA42DDD}" srcOrd="0" destOrd="0" presId="urn:microsoft.com/office/officeart/2005/8/layout/hierarchy1"/>
    <dgm:cxn modelId="{49B9CDE0-B872-47C7-8780-11AE9331EF7E}" type="presOf" srcId="{3789BC9B-2102-4158-A419-C8B39F97F517}" destId="{F7DF99F5-C287-4AE9-81C0-78DB2DE3F3E6}" srcOrd="0" destOrd="0" presId="urn:microsoft.com/office/officeart/2005/8/layout/hierarchy1"/>
    <dgm:cxn modelId="{89BC065C-AB1F-4C30-87E4-49583DCCBCA9}" type="presOf" srcId="{5A350424-F7C9-4D47-9663-CF746FE54424}" destId="{2ECD2529-825F-42CF-AE3B-F1D2F1985282}" srcOrd="0" destOrd="0" presId="urn:microsoft.com/office/officeart/2005/8/layout/hierarchy1"/>
    <dgm:cxn modelId="{B71BCEF4-986E-4995-ACB6-285D7462B7A1}" srcId="{3789BC9B-2102-4158-A419-C8B39F97F517}" destId="{06D291AA-8EFE-410E-A151-E21A0AB8BA3D}" srcOrd="1" destOrd="0" parTransId="{5A7C1141-3760-4D25-B784-CB86EE1DAE52}" sibTransId="{2678D838-6D17-47C3-8F72-A6A30DBA20AC}"/>
    <dgm:cxn modelId="{50CE3B91-8A75-4244-9292-186F99391878}" type="presOf" srcId="{9A8D5382-F227-44AD-93A5-1BE9D7D8F7AE}" destId="{19710379-0B34-45FE-BC24-B32146C0CFA2}" srcOrd="0" destOrd="0" presId="urn:microsoft.com/office/officeart/2005/8/layout/hierarchy1"/>
    <dgm:cxn modelId="{ABB363BA-5D96-4BAF-BF53-61CA9C084B8C}" srcId="{3789BC9B-2102-4158-A419-C8B39F97F517}" destId="{967DE269-F37C-4924-B34F-13654C2762A1}" srcOrd="0" destOrd="0" parTransId="{9A8D5382-F227-44AD-93A5-1BE9D7D8F7AE}" sibTransId="{24797A15-EFDB-4FE5-BE95-B146C7C45B92}"/>
    <dgm:cxn modelId="{DDD30799-7C0F-4088-BA05-62CC63DE3393}" srcId="{06D291AA-8EFE-410E-A151-E21A0AB8BA3D}" destId="{B2A9E23E-BB54-4401-895C-A7B4690CCE4B}" srcOrd="0" destOrd="0" parTransId="{57EF2DB7-C566-4AA3-8502-C32BF8AB9B59}" sibTransId="{B9F6556C-8962-42B8-97DD-6D6D933DE166}"/>
    <dgm:cxn modelId="{9AB9F2C5-42C9-4F1E-BB48-3934DD991D5F}" type="presOf" srcId="{B2A9E23E-BB54-4401-895C-A7B4690CCE4B}" destId="{A5A18604-78EA-4080-A797-62F4A1A7AD63}" srcOrd="0" destOrd="0" presId="urn:microsoft.com/office/officeart/2005/8/layout/hierarchy1"/>
    <dgm:cxn modelId="{92269AC9-000A-43FB-941E-E0A196F8E3A8}" type="presOf" srcId="{5A7C1141-3760-4D25-B784-CB86EE1DAE52}" destId="{63608130-B085-45E9-A4C0-4BCF9B80112C}" srcOrd="0" destOrd="0" presId="urn:microsoft.com/office/officeart/2005/8/layout/hierarchy1"/>
    <dgm:cxn modelId="{A3140CC1-4EDD-4BE6-ADE8-15C3A07C192C}" srcId="{06D291AA-8EFE-410E-A151-E21A0AB8BA3D}" destId="{5A350424-F7C9-4D47-9663-CF746FE54424}" srcOrd="1" destOrd="0" parTransId="{C076A72B-DD8E-4613-8E13-B38B204BB9DF}" sibTransId="{4464BF46-A0AE-4009-8AB6-8AE0C1F409BA}"/>
    <dgm:cxn modelId="{66BC5AC8-A1B5-4C5C-AD39-81F814F989FB}" type="presParOf" srcId="{5E6BD500-D3D8-41A5-AFFE-9113087CFB5A}" destId="{3F139450-2632-4506-92DF-3115429DB9DF}" srcOrd="0" destOrd="0" presId="urn:microsoft.com/office/officeart/2005/8/layout/hierarchy1"/>
    <dgm:cxn modelId="{1EC9AAE9-7370-45B5-8549-BF2789F36FA3}" type="presParOf" srcId="{3F139450-2632-4506-92DF-3115429DB9DF}" destId="{B319B206-C464-44FE-AD4F-BBB8AE5AC55C}" srcOrd="0" destOrd="0" presId="urn:microsoft.com/office/officeart/2005/8/layout/hierarchy1"/>
    <dgm:cxn modelId="{DC9562BC-6D59-41CF-BFDF-27280A9A157C}" type="presParOf" srcId="{B319B206-C464-44FE-AD4F-BBB8AE5AC55C}" destId="{03D76C05-8CD2-47D6-9FBE-6EDDAB29E833}" srcOrd="0" destOrd="0" presId="urn:microsoft.com/office/officeart/2005/8/layout/hierarchy1"/>
    <dgm:cxn modelId="{3953DBDB-4A2C-499D-8423-AC1B9760C57E}" type="presParOf" srcId="{B319B206-C464-44FE-AD4F-BBB8AE5AC55C}" destId="{F7DF99F5-C287-4AE9-81C0-78DB2DE3F3E6}" srcOrd="1" destOrd="0" presId="urn:microsoft.com/office/officeart/2005/8/layout/hierarchy1"/>
    <dgm:cxn modelId="{0D8DEA8D-604B-4A3F-BBA7-A4ED776509DF}" type="presParOf" srcId="{3F139450-2632-4506-92DF-3115429DB9DF}" destId="{84FEB0A3-1D6E-4432-9407-6E7535AF7948}" srcOrd="1" destOrd="0" presId="urn:microsoft.com/office/officeart/2005/8/layout/hierarchy1"/>
    <dgm:cxn modelId="{5DE3C28B-729A-49AA-8CA0-1BB8659561CA}" type="presParOf" srcId="{84FEB0A3-1D6E-4432-9407-6E7535AF7948}" destId="{19710379-0B34-45FE-BC24-B32146C0CFA2}" srcOrd="0" destOrd="0" presId="urn:microsoft.com/office/officeart/2005/8/layout/hierarchy1"/>
    <dgm:cxn modelId="{456941B8-ECDA-4264-A333-E94C1C1FA953}" type="presParOf" srcId="{84FEB0A3-1D6E-4432-9407-6E7535AF7948}" destId="{CF7BF612-AEDF-436D-B574-1CA7393FD8A6}" srcOrd="1" destOrd="0" presId="urn:microsoft.com/office/officeart/2005/8/layout/hierarchy1"/>
    <dgm:cxn modelId="{DEACB8AD-7B45-4B65-BED1-155066FE5B00}" type="presParOf" srcId="{CF7BF612-AEDF-436D-B574-1CA7393FD8A6}" destId="{09F0DD95-047C-4104-999A-55BF2DC34479}" srcOrd="0" destOrd="0" presId="urn:microsoft.com/office/officeart/2005/8/layout/hierarchy1"/>
    <dgm:cxn modelId="{328463A8-459D-4C35-AD92-298D68DB43E1}" type="presParOf" srcId="{09F0DD95-047C-4104-999A-55BF2DC34479}" destId="{1B6E9D6D-6A7C-4B09-BAAC-31345E3BE1DF}" srcOrd="0" destOrd="0" presId="urn:microsoft.com/office/officeart/2005/8/layout/hierarchy1"/>
    <dgm:cxn modelId="{DC4A9835-E2BB-4644-8D7B-C74EA54A1E1D}" type="presParOf" srcId="{09F0DD95-047C-4104-999A-55BF2DC34479}" destId="{B037B397-5D69-440E-B5C5-0DA099E6A970}" srcOrd="1" destOrd="0" presId="urn:microsoft.com/office/officeart/2005/8/layout/hierarchy1"/>
    <dgm:cxn modelId="{DBB158AA-612F-4FCA-9E0D-5FC0C3F54F5E}" type="presParOf" srcId="{CF7BF612-AEDF-436D-B574-1CA7393FD8A6}" destId="{57E74FD9-4504-469A-87E6-A03ACE2AA4AA}" srcOrd="1" destOrd="0" presId="urn:microsoft.com/office/officeart/2005/8/layout/hierarchy1"/>
    <dgm:cxn modelId="{CA7FB5F8-0E9F-4B1C-8F4F-FD2ADF28AF83}" type="presParOf" srcId="{84FEB0A3-1D6E-4432-9407-6E7535AF7948}" destId="{63608130-B085-45E9-A4C0-4BCF9B80112C}" srcOrd="2" destOrd="0" presId="urn:microsoft.com/office/officeart/2005/8/layout/hierarchy1"/>
    <dgm:cxn modelId="{D056602B-12A0-4875-ACC4-D82CB2075747}" type="presParOf" srcId="{84FEB0A3-1D6E-4432-9407-6E7535AF7948}" destId="{1596188E-B538-4E59-B4D9-8F256E0A99EF}" srcOrd="3" destOrd="0" presId="urn:microsoft.com/office/officeart/2005/8/layout/hierarchy1"/>
    <dgm:cxn modelId="{3E7B03EC-56C4-4E3B-829D-8A27653ADAB0}" type="presParOf" srcId="{1596188E-B538-4E59-B4D9-8F256E0A99EF}" destId="{681A590A-3C74-433E-A0EA-C4BE92903B72}" srcOrd="0" destOrd="0" presId="urn:microsoft.com/office/officeart/2005/8/layout/hierarchy1"/>
    <dgm:cxn modelId="{D17320CA-20D7-4EC6-BFCF-A70126B254A5}" type="presParOf" srcId="{681A590A-3C74-433E-A0EA-C4BE92903B72}" destId="{98D37F77-7205-4E48-9E1E-6269AC33B61C}" srcOrd="0" destOrd="0" presId="urn:microsoft.com/office/officeart/2005/8/layout/hierarchy1"/>
    <dgm:cxn modelId="{35F34CCF-1C23-4AC5-8595-63D935DD33A4}" type="presParOf" srcId="{681A590A-3C74-433E-A0EA-C4BE92903B72}" destId="{240BC76A-398B-4148-9BA1-53B8ADA42DDD}" srcOrd="1" destOrd="0" presId="urn:microsoft.com/office/officeart/2005/8/layout/hierarchy1"/>
    <dgm:cxn modelId="{A898A4F9-D16F-4285-9DF1-4E51C84A7340}" type="presParOf" srcId="{1596188E-B538-4E59-B4D9-8F256E0A99EF}" destId="{2D089CCE-2E12-4FB1-85B9-57BBA587E0F6}" srcOrd="1" destOrd="0" presId="urn:microsoft.com/office/officeart/2005/8/layout/hierarchy1"/>
    <dgm:cxn modelId="{39FB3D45-F9F7-46C7-8EE2-AD1CCE9D7D12}" type="presParOf" srcId="{2D089CCE-2E12-4FB1-85B9-57BBA587E0F6}" destId="{9A871A47-3597-43CE-B5E4-04BF9AA5A42B}" srcOrd="0" destOrd="0" presId="urn:microsoft.com/office/officeart/2005/8/layout/hierarchy1"/>
    <dgm:cxn modelId="{B559560F-0CD0-4CE3-809C-9C238F86587C}" type="presParOf" srcId="{2D089CCE-2E12-4FB1-85B9-57BBA587E0F6}" destId="{985AAA7D-0A34-4EC2-A0AC-718578AA5D50}" srcOrd="1" destOrd="0" presId="urn:microsoft.com/office/officeart/2005/8/layout/hierarchy1"/>
    <dgm:cxn modelId="{8C66661A-E37D-49C0-A87B-0CBA089EBAB7}" type="presParOf" srcId="{985AAA7D-0A34-4EC2-A0AC-718578AA5D50}" destId="{73AD0B39-1022-4B6F-AE31-240379D1A024}" srcOrd="0" destOrd="0" presId="urn:microsoft.com/office/officeart/2005/8/layout/hierarchy1"/>
    <dgm:cxn modelId="{D21ECF8C-C256-4282-8B34-5070EBA8CCA0}" type="presParOf" srcId="{73AD0B39-1022-4B6F-AE31-240379D1A024}" destId="{460071A0-4B51-4B43-B815-7A10FC1D87F4}" srcOrd="0" destOrd="0" presId="urn:microsoft.com/office/officeart/2005/8/layout/hierarchy1"/>
    <dgm:cxn modelId="{A658738A-FB97-4A12-9817-2C9C35F454D9}" type="presParOf" srcId="{73AD0B39-1022-4B6F-AE31-240379D1A024}" destId="{A5A18604-78EA-4080-A797-62F4A1A7AD63}" srcOrd="1" destOrd="0" presId="urn:microsoft.com/office/officeart/2005/8/layout/hierarchy1"/>
    <dgm:cxn modelId="{B5F49A1E-4C4E-4EED-AC59-643E4B5DF0A0}" type="presParOf" srcId="{985AAA7D-0A34-4EC2-A0AC-718578AA5D50}" destId="{0FB85087-DD65-491A-B97C-8AE7DFA91EAB}" srcOrd="1" destOrd="0" presId="urn:microsoft.com/office/officeart/2005/8/layout/hierarchy1"/>
    <dgm:cxn modelId="{3A82C076-DE76-4C68-A61B-15F215EB9742}" type="presParOf" srcId="{2D089CCE-2E12-4FB1-85B9-57BBA587E0F6}" destId="{F5416066-D173-4FE4-B266-A33A3B17A83C}" srcOrd="2" destOrd="0" presId="urn:microsoft.com/office/officeart/2005/8/layout/hierarchy1"/>
    <dgm:cxn modelId="{D2CD44E9-4B28-4523-9B4A-E0403637EEB7}" type="presParOf" srcId="{2D089CCE-2E12-4FB1-85B9-57BBA587E0F6}" destId="{A822A73E-F832-499A-9BBD-019C02AD8E7C}" srcOrd="3" destOrd="0" presId="urn:microsoft.com/office/officeart/2005/8/layout/hierarchy1"/>
    <dgm:cxn modelId="{CD3775A4-6C27-4603-BC62-7DCB020C00CA}" type="presParOf" srcId="{A822A73E-F832-499A-9BBD-019C02AD8E7C}" destId="{6A6A324B-F3FD-49AC-B781-05C8B579AE05}" srcOrd="0" destOrd="0" presId="urn:microsoft.com/office/officeart/2005/8/layout/hierarchy1"/>
    <dgm:cxn modelId="{236B99B3-BBBF-4AB4-B6BF-2A95264EE973}" type="presParOf" srcId="{6A6A324B-F3FD-49AC-B781-05C8B579AE05}" destId="{FB654603-C404-4946-AF2B-F80563A4D340}" srcOrd="0" destOrd="0" presId="urn:microsoft.com/office/officeart/2005/8/layout/hierarchy1"/>
    <dgm:cxn modelId="{0651A83F-EE06-48D0-ADB5-2DE1F5B0F5FF}" type="presParOf" srcId="{6A6A324B-F3FD-49AC-B781-05C8B579AE05}" destId="{2ECD2529-825F-42CF-AE3B-F1D2F1985282}" srcOrd="1" destOrd="0" presId="urn:microsoft.com/office/officeart/2005/8/layout/hierarchy1"/>
    <dgm:cxn modelId="{307AF8F2-8AF4-4F4E-9E70-C56477BEA1DC}" type="presParOf" srcId="{A822A73E-F832-499A-9BBD-019C02AD8E7C}" destId="{D4BDF438-6CA9-45B8-ACB3-DADF3AE8557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F3C732-42DB-423F-875B-554CC9905D8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B94F20-B9C6-4378-8FD8-B65A972858F3}">
      <dgm:prSet phldrT="[Текст]"/>
      <dgm:spPr/>
      <dgm:t>
        <a:bodyPr/>
        <a:lstStyle/>
        <a:p>
          <a:pPr algn="ctr"/>
          <a:r>
            <a:rPr lang="en-US" b="1" dirty="0" smtClean="0"/>
            <a:t>I</a:t>
          </a:r>
          <a:r>
            <a:rPr lang="ru-RU" b="1" dirty="0" smtClean="0"/>
            <a:t> класс: </a:t>
          </a:r>
        </a:p>
        <a:p>
          <a:pPr algn="l"/>
          <a:r>
            <a:rPr lang="ru-RU" b="1" dirty="0" smtClean="0"/>
            <a:t>высокотоксичные , вызывающие органические  изменения внутренних органов</a:t>
          </a:r>
          <a:endParaRPr lang="ru-RU" b="1" dirty="0"/>
        </a:p>
      </dgm:t>
    </dgm:pt>
    <dgm:pt modelId="{F7AF2E35-A6F7-4DB4-B46A-1A479A135DD7}" type="parTrans" cxnId="{662AF7AD-8D4C-4EF0-8318-AC27C202F2E0}">
      <dgm:prSet/>
      <dgm:spPr/>
      <dgm:t>
        <a:bodyPr/>
        <a:lstStyle/>
        <a:p>
          <a:endParaRPr lang="ru-RU"/>
        </a:p>
      </dgm:t>
    </dgm:pt>
    <dgm:pt modelId="{964D23F2-18F3-4602-909C-90D4A91EDCBC}" type="sibTrans" cxnId="{662AF7AD-8D4C-4EF0-8318-AC27C202F2E0}">
      <dgm:prSet/>
      <dgm:spPr/>
      <dgm:t>
        <a:bodyPr/>
        <a:lstStyle/>
        <a:p>
          <a:endParaRPr lang="ru-RU"/>
        </a:p>
      </dgm:t>
    </dgm:pt>
    <dgm:pt modelId="{A663443B-B8CC-4127-B740-8FF1CA235AE5}">
      <dgm:prSet phldrT="[Текст]"/>
      <dgm:spPr/>
      <dgm:t>
        <a:bodyPr/>
        <a:lstStyle/>
        <a:p>
          <a:pPr algn="ctr"/>
          <a:r>
            <a:rPr lang="en-US" b="1" dirty="0" smtClean="0"/>
            <a:t>II</a:t>
          </a:r>
          <a:r>
            <a:rPr lang="ru-RU" b="1" dirty="0" smtClean="0"/>
            <a:t> класс: </a:t>
          </a:r>
        </a:p>
        <a:p>
          <a:pPr algn="l"/>
          <a:r>
            <a:rPr lang="ru-RU" b="1" dirty="0" smtClean="0"/>
            <a:t>функциональные изменения внутренних органов </a:t>
          </a:r>
          <a:endParaRPr lang="ru-RU" b="1" dirty="0"/>
        </a:p>
      </dgm:t>
    </dgm:pt>
    <dgm:pt modelId="{57809053-EA06-403F-BD08-BF6F2DC5FF31}" type="parTrans" cxnId="{5E63B475-E4E2-4AE9-A065-45BF2BE340DF}">
      <dgm:prSet/>
      <dgm:spPr/>
      <dgm:t>
        <a:bodyPr/>
        <a:lstStyle/>
        <a:p>
          <a:endParaRPr lang="ru-RU"/>
        </a:p>
      </dgm:t>
    </dgm:pt>
    <dgm:pt modelId="{83188F22-746F-4BAA-BBCD-06E292C22F74}" type="sibTrans" cxnId="{5E63B475-E4E2-4AE9-A065-45BF2BE340DF}">
      <dgm:prSet/>
      <dgm:spPr/>
      <dgm:t>
        <a:bodyPr/>
        <a:lstStyle/>
        <a:p>
          <a:endParaRPr lang="ru-RU"/>
        </a:p>
      </dgm:t>
    </dgm:pt>
    <dgm:pt modelId="{D8FB93FF-7BAF-41DB-AA35-5F5B74573B73}">
      <dgm:prSet phldrT="[Текст]"/>
      <dgm:spPr/>
      <dgm:t>
        <a:bodyPr/>
        <a:lstStyle/>
        <a:p>
          <a:r>
            <a:rPr lang="en-US" b="1" dirty="0" smtClean="0"/>
            <a:t>III</a:t>
          </a:r>
          <a:r>
            <a:rPr lang="ru-RU" b="1" dirty="0" smtClean="0"/>
            <a:t> класс: </a:t>
          </a:r>
        </a:p>
        <a:p>
          <a:r>
            <a:rPr lang="ru-RU" b="1" dirty="0" smtClean="0"/>
            <a:t>условно опасные</a:t>
          </a:r>
          <a:endParaRPr lang="ru-RU" b="1" dirty="0"/>
        </a:p>
      </dgm:t>
    </dgm:pt>
    <dgm:pt modelId="{E871A902-24A8-4323-AC00-459F06644705}" type="parTrans" cxnId="{B3A43EF0-E4D3-4A0E-BC10-F59DCFFAEA0D}">
      <dgm:prSet/>
      <dgm:spPr/>
      <dgm:t>
        <a:bodyPr/>
        <a:lstStyle/>
        <a:p>
          <a:endParaRPr lang="ru-RU"/>
        </a:p>
      </dgm:t>
    </dgm:pt>
    <dgm:pt modelId="{D8641470-9C8C-488D-BC00-D1CCC93E5E39}" type="sibTrans" cxnId="{B3A43EF0-E4D3-4A0E-BC10-F59DCFFAEA0D}">
      <dgm:prSet/>
      <dgm:spPr/>
      <dgm:t>
        <a:bodyPr/>
        <a:lstStyle/>
        <a:p>
          <a:endParaRPr lang="ru-RU"/>
        </a:p>
      </dgm:t>
    </dgm:pt>
    <dgm:pt modelId="{658C643D-66DD-42C5-9357-4B4F1E1A5D60}" type="pres">
      <dgm:prSet presAssocID="{01F3C732-42DB-423F-875B-554CC9905D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064316-3FB1-43B5-BB0C-03A43F66EE9D}" type="pres">
      <dgm:prSet presAssocID="{8FB94F20-B9C6-4378-8FD8-B65A972858F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9237E-48F4-43A4-BE70-B8A5126C82CF}" type="pres">
      <dgm:prSet presAssocID="{964D23F2-18F3-4602-909C-90D4A91EDCBC}" presName="sibTrans" presStyleCnt="0"/>
      <dgm:spPr/>
    </dgm:pt>
    <dgm:pt modelId="{7F5C1DB5-AB4D-40D0-A4A8-00BA28F27B01}" type="pres">
      <dgm:prSet presAssocID="{A663443B-B8CC-4127-B740-8FF1CA235AE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E1227-F3A5-42BC-A43D-8761A7ABD48E}" type="pres">
      <dgm:prSet presAssocID="{83188F22-746F-4BAA-BBCD-06E292C22F74}" presName="sibTrans" presStyleCnt="0"/>
      <dgm:spPr/>
    </dgm:pt>
    <dgm:pt modelId="{A0AF2B24-984F-4F61-BA16-29E9C5E2D597}" type="pres">
      <dgm:prSet presAssocID="{D8FB93FF-7BAF-41DB-AA35-5F5B74573B73}" presName="node" presStyleLbl="node1" presStyleIdx="2" presStyleCnt="3" custLinFactNeighborX="-364" custLinFactNeighborY="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DCB1D1-3175-4B66-85D4-E32D75FD4AFD}" type="presOf" srcId="{01F3C732-42DB-423F-875B-554CC9905D84}" destId="{658C643D-66DD-42C5-9357-4B4F1E1A5D60}" srcOrd="0" destOrd="0" presId="urn:microsoft.com/office/officeart/2005/8/layout/default"/>
    <dgm:cxn modelId="{5E63B475-E4E2-4AE9-A065-45BF2BE340DF}" srcId="{01F3C732-42DB-423F-875B-554CC9905D84}" destId="{A663443B-B8CC-4127-B740-8FF1CA235AE5}" srcOrd="1" destOrd="0" parTransId="{57809053-EA06-403F-BD08-BF6F2DC5FF31}" sibTransId="{83188F22-746F-4BAA-BBCD-06E292C22F74}"/>
    <dgm:cxn modelId="{2E07C565-35D1-4720-A69C-4F4A624E6D8B}" type="presOf" srcId="{A663443B-B8CC-4127-B740-8FF1CA235AE5}" destId="{7F5C1DB5-AB4D-40D0-A4A8-00BA28F27B01}" srcOrd="0" destOrd="0" presId="urn:microsoft.com/office/officeart/2005/8/layout/default"/>
    <dgm:cxn modelId="{B3A43EF0-E4D3-4A0E-BC10-F59DCFFAEA0D}" srcId="{01F3C732-42DB-423F-875B-554CC9905D84}" destId="{D8FB93FF-7BAF-41DB-AA35-5F5B74573B73}" srcOrd="2" destOrd="0" parTransId="{E871A902-24A8-4323-AC00-459F06644705}" sibTransId="{D8641470-9C8C-488D-BC00-D1CCC93E5E39}"/>
    <dgm:cxn modelId="{C03FD1E9-6657-433C-951A-41C7FBB3D433}" type="presOf" srcId="{D8FB93FF-7BAF-41DB-AA35-5F5B74573B73}" destId="{A0AF2B24-984F-4F61-BA16-29E9C5E2D597}" srcOrd="0" destOrd="0" presId="urn:microsoft.com/office/officeart/2005/8/layout/default"/>
    <dgm:cxn modelId="{8568C732-0F80-4BAD-A8AA-A8382094B295}" type="presOf" srcId="{8FB94F20-B9C6-4378-8FD8-B65A972858F3}" destId="{AD064316-3FB1-43B5-BB0C-03A43F66EE9D}" srcOrd="0" destOrd="0" presId="urn:microsoft.com/office/officeart/2005/8/layout/default"/>
    <dgm:cxn modelId="{662AF7AD-8D4C-4EF0-8318-AC27C202F2E0}" srcId="{01F3C732-42DB-423F-875B-554CC9905D84}" destId="{8FB94F20-B9C6-4378-8FD8-B65A972858F3}" srcOrd="0" destOrd="0" parTransId="{F7AF2E35-A6F7-4DB4-B46A-1A479A135DD7}" sibTransId="{964D23F2-18F3-4602-909C-90D4A91EDCBC}"/>
    <dgm:cxn modelId="{FF010D9C-3E2B-4BD9-9883-0103B57019E0}" type="presParOf" srcId="{658C643D-66DD-42C5-9357-4B4F1E1A5D60}" destId="{AD064316-3FB1-43B5-BB0C-03A43F66EE9D}" srcOrd="0" destOrd="0" presId="urn:microsoft.com/office/officeart/2005/8/layout/default"/>
    <dgm:cxn modelId="{82A7754D-0F56-4692-9120-8C41A3A68907}" type="presParOf" srcId="{658C643D-66DD-42C5-9357-4B4F1E1A5D60}" destId="{7349237E-48F4-43A4-BE70-B8A5126C82CF}" srcOrd="1" destOrd="0" presId="urn:microsoft.com/office/officeart/2005/8/layout/default"/>
    <dgm:cxn modelId="{26D6070D-4F8F-4C6C-8DC4-30D7D05293E6}" type="presParOf" srcId="{658C643D-66DD-42C5-9357-4B4F1E1A5D60}" destId="{7F5C1DB5-AB4D-40D0-A4A8-00BA28F27B01}" srcOrd="2" destOrd="0" presId="urn:microsoft.com/office/officeart/2005/8/layout/default"/>
    <dgm:cxn modelId="{A84C536E-62F8-4A65-9DD0-6E3E0C94BE21}" type="presParOf" srcId="{658C643D-66DD-42C5-9357-4B4F1E1A5D60}" destId="{116E1227-F3A5-42BC-A43D-8761A7ABD48E}" srcOrd="3" destOrd="0" presId="urn:microsoft.com/office/officeart/2005/8/layout/default"/>
    <dgm:cxn modelId="{C2C48F6D-A833-45E3-8CBA-7BDB6DC172E7}" type="presParOf" srcId="{658C643D-66DD-42C5-9357-4B4F1E1A5D60}" destId="{A0AF2B24-984F-4F61-BA16-29E9C5E2D59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940585-E8E3-4312-ADEC-E0B71FBAB04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423F70-0133-4FC4-8164-939FA69763D7}">
      <dgm:prSet phldrT="[Текст]"/>
      <dgm:spPr/>
      <dgm:t>
        <a:bodyPr/>
        <a:lstStyle/>
        <a:p>
          <a:r>
            <a:rPr lang="ru-RU" dirty="0" smtClean="0"/>
            <a:t>Скрытый период</a:t>
          </a:r>
          <a:endParaRPr lang="ru-RU" dirty="0"/>
        </a:p>
      </dgm:t>
    </dgm:pt>
    <dgm:pt modelId="{6A4A6F98-CF53-4D4C-A9CD-B3716725F015}" type="parTrans" cxnId="{86C823BC-6E74-4922-822E-58CA1961310F}">
      <dgm:prSet/>
      <dgm:spPr/>
      <dgm:t>
        <a:bodyPr/>
        <a:lstStyle/>
        <a:p>
          <a:endParaRPr lang="ru-RU"/>
        </a:p>
      </dgm:t>
    </dgm:pt>
    <dgm:pt modelId="{82BE6452-078D-4D75-9F5E-D89B7D48969D}" type="sibTrans" cxnId="{86C823BC-6E74-4922-822E-58CA1961310F}">
      <dgm:prSet/>
      <dgm:spPr/>
      <dgm:t>
        <a:bodyPr/>
        <a:lstStyle/>
        <a:p>
          <a:endParaRPr lang="ru-RU"/>
        </a:p>
      </dgm:t>
    </dgm:pt>
    <dgm:pt modelId="{6A9D9F1C-B4C8-4061-8014-713975E0E356}">
      <dgm:prSet phldrT="[Текст]"/>
      <dgm:spPr/>
      <dgm:t>
        <a:bodyPr/>
        <a:lstStyle/>
        <a:p>
          <a:r>
            <a:rPr lang="ru-RU" dirty="0" err="1" smtClean="0"/>
            <a:t>Токсикогенный</a:t>
          </a:r>
          <a:r>
            <a:rPr lang="ru-RU" dirty="0" smtClean="0"/>
            <a:t> период</a:t>
          </a:r>
          <a:endParaRPr lang="ru-RU" dirty="0"/>
        </a:p>
      </dgm:t>
    </dgm:pt>
    <dgm:pt modelId="{7F223DD8-F049-40BB-842E-CF34F80655B7}" type="parTrans" cxnId="{7E50763C-C5F0-474E-9E6D-1713A3976A9F}">
      <dgm:prSet/>
      <dgm:spPr/>
      <dgm:t>
        <a:bodyPr/>
        <a:lstStyle/>
        <a:p>
          <a:endParaRPr lang="ru-RU"/>
        </a:p>
      </dgm:t>
    </dgm:pt>
    <dgm:pt modelId="{377BA7D5-9D5D-422B-A399-7A8410EAF52D}" type="sibTrans" cxnId="{7E50763C-C5F0-474E-9E6D-1713A3976A9F}">
      <dgm:prSet/>
      <dgm:spPr/>
      <dgm:t>
        <a:bodyPr/>
        <a:lstStyle/>
        <a:p>
          <a:endParaRPr lang="ru-RU"/>
        </a:p>
      </dgm:t>
    </dgm:pt>
    <dgm:pt modelId="{14F233D1-A864-4F02-9A73-7AB96978F7B1}">
      <dgm:prSet phldrT="[Текст]"/>
      <dgm:spPr/>
      <dgm:t>
        <a:bodyPr/>
        <a:lstStyle/>
        <a:p>
          <a:r>
            <a:rPr lang="ru-RU" dirty="0" smtClean="0"/>
            <a:t>Соматогенный период</a:t>
          </a:r>
          <a:endParaRPr lang="ru-RU" dirty="0"/>
        </a:p>
      </dgm:t>
    </dgm:pt>
    <dgm:pt modelId="{5A8072A5-74E9-4B81-97B8-EF8E8803D5C4}" type="parTrans" cxnId="{8D982A43-BDB5-4284-8A21-6555C428DFBF}">
      <dgm:prSet/>
      <dgm:spPr/>
      <dgm:t>
        <a:bodyPr/>
        <a:lstStyle/>
        <a:p>
          <a:endParaRPr lang="ru-RU"/>
        </a:p>
      </dgm:t>
    </dgm:pt>
    <dgm:pt modelId="{E90EB92F-9C91-4AC5-A456-4FBDA10CB3D9}" type="sibTrans" cxnId="{8D982A43-BDB5-4284-8A21-6555C428DFBF}">
      <dgm:prSet/>
      <dgm:spPr/>
      <dgm:t>
        <a:bodyPr/>
        <a:lstStyle/>
        <a:p>
          <a:endParaRPr lang="ru-RU"/>
        </a:p>
      </dgm:t>
    </dgm:pt>
    <dgm:pt modelId="{EE67EAE5-96B9-448E-9452-EACE609602FB}">
      <dgm:prSet/>
      <dgm:spPr/>
      <dgm:t>
        <a:bodyPr/>
        <a:lstStyle/>
        <a:p>
          <a:r>
            <a:rPr lang="ru-RU" dirty="0" smtClean="0"/>
            <a:t>Восстановительный период</a:t>
          </a:r>
          <a:endParaRPr lang="ru-RU" dirty="0"/>
        </a:p>
      </dgm:t>
    </dgm:pt>
    <dgm:pt modelId="{98CA7F85-6391-4D25-8223-92FBE9800489}" type="parTrans" cxnId="{F6F235EC-3BE1-4B9D-A8A3-D9BF55F781F1}">
      <dgm:prSet/>
      <dgm:spPr/>
    </dgm:pt>
    <dgm:pt modelId="{B29A3829-8EFF-430D-AD9E-89DDA3C8E611}" type="sibTrans" cxnId="{F6F235EC-3BE1-4B9D-A8A3-D9BF55F781F1}">
      <dgm:prSet/>
      <dgm:spPr/>
    </dgm:pt>
    <dgm:pt modelId="{F5DF95F5-393C-457C-8FDE-B16D87E8AEB8}" type="pres">
      <dgm:prSet presAssocID="{55940585-E8E3-4312-ADEC-E0B71FBAB0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7265C3-5A69-462E-A584-0E6311BDEA4D}" type="pres">
      <dgm:prSet presAssocID="{55940585-E8E3-4312-ADEC-E0B71FBAB04B}" presName="dummyMaxCanvas" presStyleCnt="0">
        <dgm:presLayoutVars/>
      </dgm:prSet>
      <dgm:spPr/>
    </dgm:pt>
    <dgm:pt modelId="{24539AC5-5BAB-48D2-A2DB-F74D9857BD15}" type="pres">
      <dgm:prSet presAssocID="{55940585-E8E3-4312-ADEC-E0B71FBAB04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2ADA0-5499-428D-8DD1-6BA7576A2446}" type="pres">
      <dgm:prSet presAssocID="{55940585-E8E3-4312-ADEC-E0B71FBAB04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5A2D5-2E8E-4931-AAB3-B6F84765B853}" type="pres">
      <dgm:prSet presAssocID="{55940585-E8E3-4312-ADEC-E0B71FBAB04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1F496-422C-49B1-9E43-E08278C8414B}" type="pres">
      <dgm:prSet presAssocID="{55940585-E8E3-4312-ADEC-E0B71FBAB04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3EF5A-59CC-428B-A4E2-7CD6143B6692}" type="pres">
      <dgm:prSet presAssocID="{55940585-E8E3-4312-ADEC-E0B71FBAB04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FCB71-B40D-4039-B7F1-91BFEA2EC75A}" type="pres">
      <dgm:prSet presAssocID="{55940585-E8E3-4312-ADEC-E0B71FBAB04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48C51-D3F1-4FD3-9226-4C35E6A67EBB}" type="pres">
      <dgm:prSet presAssocID="{55940585-E8E3-4312-ADEC-E0B71FBAB04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C3610-7DD8-4C16-8611-B703AC9F7167}" type="pres">
      <dgm:prSet presAssocID="{55940585-E8E3-4312-ADEC-E0B71FBAB04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B07AB-D49E-4C4E-9612-F67E12C7E4FB}" type="pres">
      <dgm:prSet presAssocID="{55940585-E8E3-4312-ADEC-E0B71FBAB04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16AC4-CEFF-4482-AD96-F84F6C8F82FB}" type="pres">
      <dgm:prSet presAssocID="{55940585-E8E3-4312-ADEC-E0B71FBAB04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AF0FA-CA06-4945-B8A9-8F60F1702EC7}" type="pres">
      <dgm:prSet presAssocID="{55940585-E8E3-4312-ADEC-E0B71FBAB04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46686C-CFB2-4FFB-A497-5C38696064B1}" type="presOf" srcId="{E90EB92F-9C91-4AC5-A456-4FBDA10CB3D9}" destId="{D9B48C51-D3F1-4FD3-9226-4C35E6A67EBB}" srcOrd="0" destOrd="0" presId="urn:microsoft.com/office/officeart/2005/8/layout/vProcess5"/>
    <dgm:cxn modelId="{2826EC7C-7DDF-431B-AFE8-5CEB17490A55}" type="presOf" srcId="{377BA7D5-9D5D-422B-A399-7A8410EAF52D}" destId="{452FCB71-B40D-4039-B7F1-91BFEA2EC75A}" srcOrd="0" destOrd="0" presId="urn:microsoft.com/office/officeart/2005/8/layout/vProcess5"/>
    <dgm:cxn modelId="{36E8874E-0C08-44C6-BB11-D68E7F563E09}" type="presOf" srcId="{2C423F70-0133-4FC4-8164-939FA69763D7}" destId="{24539AC5-5BAB-48D2-A2DB-F74D9857BD15}" srcOrd="0" destOrd="0" presId="urn:microsoft.com/office/officeart/2005/8/layout/vProcess5"/>
    <dgm:cxn modelId="{58D6A12F-5844-47DD-9367-C70EF5ADACA4}" type="presOf" srcId="{82BE6452-078D-4D75-9F5E-D89B7D48969D}" destId="{60C3EF5A-59CC-428B-A4E2-7CD6143B6692}" srcOrd="0" destOrd="0" presId="urn:microsoft.com/office/officeart/2005/8/layout/vProcess5"/>
    <dgm:cxn modelId="{86C823BC-6E74-4922-822E-58CA1961310F}" srcId="{55940585-E8E3-4312-ADEC-E0B71FBAB04B}" destId="{2C423F70-0133-4FC4-8164-939FA69763D7}" srcOrd="0" destOrd="0" parTransId="{6A4A6F98-CF53-4D4C-A9CD-B3716725F015}" sibTransId="{82BE6452-078D-4D75-9F5E-D89B7D48969D}"/>
    <dgm:cxn modelId="{D396126F-316D-4AA6-94AB-5FA8C47CA9A8}" type="presOf" srcId="{EE67EAE5-96B9-448E-9452-EACE609602FB}" destId="{3591F496-422C-49B1-9E43-E08278C8414B}" srcOrd="0" destOrd="0" presId="urn:microsoft.com/office/officeart/2005/8/layout/vProcess5"/>
    <dgm:cxn modelId="{8D982A43-BDB5-4284-8A21-6555C428DFBF}" srcId="{55940585-E8E3-4312-ADEC-E0B71FBAB04B}" destId="{14F233D1-A864-4F02-9A73-7AB96978F7B1}" srcOrd="2" destOrd="0" parTransId="{5A8072A5-74E9-4B81-97B8-EF8E8803D5C4}" sibTransId="{E90EB92F-9C91-4AC5-A456-4FBDA10CB3D9}"/>
    <dgm:cxn modelId="{9F3D039E-056C-4831-B0ED-12058E9B0498}" type="presOf" srcId="{EE67EAE5-96B9-448E-9452-EACE609602FB}" destId="{603AF0FA-CA06-4945-B8A9-8F60F1702EC7}" srcOrd="1" destOrd="0" presId="urn:microsoft.com/office/officeart/2005/8/layout/vProcess5"/>
    <dgm:cxn modelId="{00585593-4750-4858-BEE1-01FC4B69B966}" type="presOf" srcId="{14F233D1-A864-4F02-9A73-7AB96978F7B1}" destId="{4D116AC4-CEFF-4482-AD96-F84F6C8F82FB}" srcOrd="1" destOrd="0" presId="urn:microsoft.com/office/officeart/2005/8/layout/vProcess5"/>
    <dgm:cxn modelId="{6B8563A4-9C5E-47BA-B550-E084790BCB7C}" type="presOf" srcId="{6A9D9F1C-B4C8-4061-8014-713975E0E356}" destId="{0902ADA0-5499-428D-8DD1-6BA7576A2446}" srcOrd="0" destOrd="0" presId="urn:microsoft.com/office/officeart/2005/8/layout/vProcess5"/>
    <dgm:cxn modelId="{D9E3649C-5526-4020-92CA-1B1FC6730B73}" type="presOf" srcId="{2C423F70-0133-4FC4-8164-939FA69763D7}" destId="{77BC3610-7DD8-4C16-8611-B703AC9F7167}" srcOrd="1" destOrd="0" presId="urn:microsoft.com/office/officeart/2005/8/layout/vProcess5"/>
    <dgm:cxn modelId="{89A939DD-1528-4250-B291-235353E0F1A8}" type="presOf" srcId="{6A9D9F1C-B4C8-4061-8014-713975E0E356}" destId="{2BFB07AB-D49E-4C4E-9612-F67E12C7E4FB}" srcOrd="1" destOrd="0" presId="urn:microsoft.com/office/officeart/2005/8/layout/vProcess5"/>
    <dgm:cxn modelId="{F6F235EC-3BE1-4B9D-A8A3-D9BF55F781F1}" srcId="{55940585-E8E3-4312-ADEC-E0B71FBAB04B}" destId="{EE67EAE5-96B9-448E-9452-EACE609602FB}" srcOrd="3" destOrd="0" parTransId="{98CA7F85-6391-4D25-8223-92FBE9800489}" sibTransId="{B29A3829-8EFF-430D-AD9E-89DDA3C8E611}"/>
    <dgm:cxn modelId="{214AF615-DCBD-4EF7-86A0-529CE27E4FDF}" type="presOf" srcId="{55940585-E8E3-4312-ADEC-E0B71FBAB04B}" destId="{F5DF95F5-393C-457C-8FDE-B16D87E8AEB8}" srcOrd="0" destOrd="0" presId="urn:microsoft.com/office/officeart/2005/8/layout/vProcess5"/>
    <dgm:cxn modelId="{A4A188F8-D49D-4E4F-B149-EBE97E209E10}" type="presOf" srcId="{14F233D1-A864-4F02-9A73-7AB96978F7B1}" destId="{0F65A2D5-2E8E-4931-AAB3-B6F84765B853}" srcOrd="0" destOrd="0" presId="urn:microsoft.com/office/officeart/2005/8/layout/vProcess5"/>
    <dgm:cxn modelId="{7E50763C-C5F0-474E-9E6D-1713A3976A9F}" srcId="{55940585-E8E3-4312-ADEC-E0B71FBAB04B}" destId="{6A9D9F1C-B4C8-4061-8014-713975E0E356}" srcOrd="1" destOrd="0" parTransId="{7F223DD8-F049-40BB-842E-CF34F80655B7}" sibTransId="{377BA7D5-9D5D-422B-A399-7A8410EAF52D}"/>
    <dgm:cxn modelId="{820D7F8E-04B1-44B1-8B93-E37BFDC470F2}" type="presParOf" srcId="{F5DF95F5-393C-457C-8FDE-B16D87E8AEB8}" destId="{4D7265C3-5A69-462E-A584-0E6311BDEA4D}" srcOrd="0" destOrd="0" presId="urn:microsoft.com/office/officeart/2005/8/layout/vProcess5"/>
    <dgm:cxn modelId="{2E9CA96F-28EB-424F-A8B7-8DE3A4453F6F}" type="presParOf" srcId="{F5DF95F5-393C-457C-8FDE-B16D87E8AEB8}" destId="{24539AC5-5BAB-48D2-A2DB-F74D9857BD15}" srcOrd="1" destOrd="0" presId="urn:microsoft.com/office/officeart/2005/8/layout/vProcess5"/>
    <dgm:cxn modelId="{3BBA1BB3-8F5D-4834-9E2E-835D71B89659}" type="presParOf" srcId="{F5DF95F5-393C-457C-8FDE-B16D87E8AEB8}" destId="{0902ADA0-5499-428D-8DD1-6BA7576A2446}" srcOrd="2" destOrd="0" presId="urn:microsoft.com/office/officeart/2005/8/layout/vProcess5"/>
    <dgm:cxn modelId="{D211E988-1A24-43D2-AAB1-15AD87EDC836}" type="presParOf" srcId="{F5DF95F5-393C-457C-8FDE-B16D87E8AEB8}" destId="{0F65A2D5-2E8E-4931-AAB3-B6F84765B853}" srcOrd="3" destOrd="0" presId="urn:microsoft.com/office/officeart/2005/8/layout/vProcess5"/>
    <dgm:cxn modelId="{D081F09D-AFAD-48FE-B2BA-3AA053EFD5EB}" type="presParOf" srcId="{F5DF95F5-393C-457C-8FDE-B16D87E8AEB8}" destId="{3591F496-422C-49B1-9E43-E08278C8414B}" srcOrd="4" destOrd="0" presId="urn:microsoft.com/office/officeart/2005/8/layout/vProcess5"/>
    <dgm:cxn modelId="{EF5C87EC-694F-4361-8960-C7EA70CF3C67}" type="presParOf" srcId="{F5DF95F5-393C-457C-8FDE-B16D87E8AEB8}" destId="{60C3EF5A-59CC-428B-A4E2-7CD6143B6692}" srcOrd="5" destOrd="0" presId="urn:microsoft.com/office/officeart/2005/8/layout/vProcess5"/>
    <dgm:cxn modelId="{757818F2-E654-4831-9A19-E929ED82BC6F}" type="presParOf" srcId="{F5DF95F5-393C-457C-8FDE-B16D87E8AEB8}" destId="{452FCB71-B40D-4039-B7F1-91BFEA2EC75A}" srcOrd="6" destOrd="0" presId="urn:microsoft.com/office/officeart/2005/8/layout/vProcess5"/>
    <dgm:cxn modelId="{ADBB8962-DFED-493A-84B0-973D3DBCA077}" type="presParOf" srcId="{F5DF95F5-393C-457C-8FDE-B16D87E8AEB8}" destId="{D9B48C51-D3F1-4FD3-9226-4C35E6A67EBB}" srcOrd="7" destOrd="0" presId="urn:microsoft.com/office/officeart/2005/8/layout/vProcess5"/>
    <dgm:cxn modelId="{F71565CC-0D92-4B15-AB72-1740D8EFBFCD}" type="presParOf" srcId="{F5DF95F5-393C-457C-8FDE-B16D87E8AEB8}" destId="{77BC3610-7DD8-4C16-8611-B703AC9F7167}" srcOrd="8" destOrd="0" presId="urn:microsoft.com/office/officeart/2005/8/layout/vProcess5"/>
    <dgm:cxn modelId="{E7E96C7A-3034-4AB1-BC30-2A3B5BCBF60A}" type="presParOf" srcId="{F5DF95F5-393C-457C-8FDE-B16D87E8AEB8}" destId="{2BFB07AB-D49E-4C4E-9612-F67E12C7E4FB}" srcOrd="9" destOrd="0" presId="urn:microsoft.com/office/officeart/2005/8/layout/vProcess5"/>
    <dgm:cxn modelId="{80BD3025-B09C-46BD-96B9-E7F39B4327EB}" type="presParOf" srcId="{F5DF95F5-393C-457C-8FDE-B16D87E8AEB8}" destId="{4D116AC4-CEFF-4482-AD96-F84F6C8F82FB}" srcOrd="10" destOrd="0" presId="urn:microsoft.com/office/officeart/2005/8/layout/vProcess5"/>
    <dgm:cxn modelId="{0E51AF71-707D-4075-9C57-EEDBD717DE22}" type="presParOf" srcId="{F5DF95F5-393C-457C-8FDE-B16D87E8AEB8}" destId="{603AF0FA-CA06-4945-B8A9-8F60F1702EC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1ECB86-CA95-4870-882D-A1F59F44935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CCFF85-4986-4653-A865-E6B67A945569}">
      <dgm:prSet phldrT="[Текст]"/>
      <dgm:spPr/>
      <dgm:t>
        <a:bodyPr/>
        <a:lstStyle/>
        <a:p>
          <a:r>
            <a:rPr lang="ru-RU" b="1" dirty="0" smtClean="0"/>
            <a:t>Психоневрологический</a:t>
          </a:r>
          <a:r>
            <a:rPr lang="ru-RU" dirty="0" smtClean="0"/>
            <a:t> </a:t>
          </a:r>
          <a:endParaRPr lang="ru-RU" dirty="0"/>
        </a:p>
      </dgm:t>
    </dgm:pt>
    <dgm:pt modelId="{8BEEF8E4-0CFC-4627-95A1-D7CF43F08EF3}" type="parTrans" cxnId="{EB9D1491-DA14-4739-AF59-A71A14FD5059}">
      <dgm:prSet/>
      <dgm:spPr/>
      <dgm:t>
        <a:bodyPr/>
        <a:lstStyle/>
        <a:p>
          <a:endParaRPr lang="ru-RU"/>
        </a:p>
      </dgm:t>
    </dgm:pt>
    <dgm:pt modelId="{A890D922-D29D-4C3B-B3D8-897460694678}" type="sibTrans" cxnId="{EB9D1491-DA14-4739-AF59-A71A14FD5059}">
      <dgm:prSet/>
      <dgm:spPr/>
      <dgm:t>
        <a:bodyPr/>
        <a:lstStyle/>
        <a:p>
          <a:endParaRPr lang="ru-RU"/>
        </a:p>
      </dgm:t>
    </dgm:pt>
    <dgm:pt modelId="{E8B6642B-4434-40AB-A821-EC051596E18A}">
      <dgm:prSet phldrT="[Текст]"/>
      <dgm:spPr/>
      <dgm:t>
        <a:bodyPr/>
        <a:lstStyle/>
        <a:p>
          <a:r>
            <a:rPr lang="ru-RU" b="1" dirty="0" smtClean="0"/>
            <a:t>Нарушение дыхания</a:t>
          </a:r>
          <a:endParaRPr lang="ru-RU" b="1" dirty="0"/>
        </a:p>
      </dgm:t>
    </dgm:pt>
    <dgm:pt modelId="{92E6A44D-B9FC-4789-8BA6-31BD5745E5A1}" type="parTrans" cxnId="{511BFAB5-7C78-42A3-BA77-D8F7C3177E4C}">
      <dgm:prSet/>
      <dgm:spPr/>
      <dgm:t>
        <a:bodyPr/>
        <a:lstStyle/>
        <a:p>
          <a:endParaRPr lang="ru-RU"/>
        </a:p>
      </dgm:t>
    </dgm:pt>
    <dgm:pt modelId="{F49C8EE0-14D2-4448-AD5D-81BD4EC12D54}" type="sibTrans" cxnId="{511BFAB5-7C78-42A3-BA77-D8F7C3177E4C}">
      <dgm:prSet/>
      <dgm:spPr/>
      <dgm:t>
        <a:bodyPr/>
        <a:lstStyle/>
        <a:p>
          <a:endParaRPr lang="ru-RU"/>
        </a:p>
      </dgm:t>
    </dgm:pt>
    <dgm:pt modelId="{CC382087-7AA4-4936-8C1D-311599AAA9C9}">
      <dgm:prSet phldrT="[Текст]"/>
      <dgm:spPr/>
      <dgm:t>
        <a:bodyPr/>
        <a:lstStyle/>
        <a:p>
          <a:r>
            <a:rPr lang="ru-RU" b="1" dirty="0" smtClean="0"/>
            <a:t>Нарушение гемодинамики</a:t>
          </a:r>
          <a:endParaRPr lang="ru-RU" b="1" dirty="0"/>
        </a:p>
      </dgm:t>
    </dgm:pt>
    <dgm:pt modelId="{6021F0E4-4757-4C9D-84D3-14D94001DB0C}" type="parTrans" cxnId="{13AA65DA-1296-4AD2-99FC-04B4522FA9E0}">
      <dgm:prSet/>
      <dgm:spPr/>
      <dgm:t>
        <a:bodyPr/>
        <a:lstStyle/>
        <a:p>
          <a:endParaRPr lang="ru-RU"/>
        </a:p>
      </dgm:t>
    </dgm:pt>
    <dgm:pt modelId="{FAC0A9DA-78BA-4269-88B0-F225C0FE8828}" type="sibTrans" cxnId="{13AA65DA-1296-4AD2-99FC-04B4522FA9E0}">
      <dgm:prSet/>
      <dgm:spPr/>
      <dgm:t>
        <a:bodyPr/>
        <a:lstStyle/>
        <a:p>
          <a:endParaRPr lang="ru-RU"/>
        </a:p>
      </dgm:t>
    </dgm:pt>
    <dgm:pt modelId="{2C7CE2DD-75A4-45B7-9A61-527763AE985B}">
      <dgm:prSet phldrT="[Текст]"/>
      <dgm:spPr/>
      <dgm:t>
        <a:bodyPr/>
        <a:lstStyle/>
        <a:p>
          <a:r>
            <a:rPr lang="ru-RU" b="1" dirty="0" smtClean="0"/>
            <a:t>Нарушение функции пищеварения</a:t>
          </a:r>
          <a:endParaRPr lang="ru-RU" b="1" dirty="0"/>
        </a:p>
      </dgm:t>
    </dgm:pt>
    <dgm:pt modelId="{8E7630E0-0EAF-4C22-81E1-F114A1BA1F35}" type="parTrans" cxnId="{32A5498B-C49F-4993-9651-9E320123EFA1}">
      <dgm:prSet/>
      <dgm:spPr/>
      <dgm:t>
        <a:bodyPr/>
        <a:lstStyle/>
        <a:p>
          <a:endParaRPr lang="ru-RU"/>
        </a:p>
      </dgm:t>
    </dgm:pt>
    <dgm:pt modelId="{00F22378-B784-4C50-8139-94BDA53DB485}" type="sibTrans" cxnId="{32A5498B-C49F-4993-9651-9E320123EFA1}">
      <dgm:prSet/>
      <dgm:spPr/>
      <dgm:t>
        <a:bodyPr/>
        <a:lstStyle/>
        <a:p>
          <a:endParaRPr lang="ru-RU"/>
        </a:p>
      </dgm:t>
    </dgm:pt>
    <dgm:pt modelId="{28834A66-B150-4486-9328-9BACB9E2339F}" type="pres">
      <dgm:prSet presAssocID="{C91ECB86-CA95-4870-882D-A1F59F4493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94B292-AD61-4408-B8F4-86985491322C}" type="pres">
      <dgm:prSet presAssocID="{CFCCFF85-4986-4653-A865-E6B67A94556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9F7EF-FE08-41BC-84D4-09063C4A3FEE}" type="pres">
      <dgm:prSet presAssocID="{A890D922-D29D-4C3B-B3D8-897460694678}" presName="sibTrans" presStyleCnt="0"/>
      <dgm:spPr/>
    </dgm:pt>
    <dgm:pt modelId="{7DC55EDE-68EB-4B46-8344-30AFE22E0060}" type="pres">
      <dgm:prSet presAssocID="{E8B6642B-4434-40AB-A821-EC051596E18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47790-D7B7-4C06-A49F-9391E2E99176}" type="pres">
      <dgm:prSet presAssocID="{F49C8EE0-14D2-4448-AD5D-81BD4EC12D54}" presName="sibTrans" presStyleCnt="0"/>
      <dgm:spPr/>
    </dgm:pt>
    <dgm:pt modelId="{B3660F97-9762-419D-99A4-A5F74F09274A}" type="pres">
      <dgm:prSet presAssocID="{CC382087-7AA4-4936-8C1D-311599AAA9C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21A31-9889-438C-95E1-A4777BDC27BD}" type="pres">
      <dgm:prSet presAssocID="{FAC0A9DA-78BA-4269-88B0-F225C0FE8828}" presName="sibTrans" presStyleCnt="0"/>
      <dgm:spPr/>
    </dgm:pt>
    <dgm:pt modelId="{42B30237-79E7-4E84-A973-82DA8626092C}" type="pres">
      <dgm:prSet presAssocID="{2C7CE2DD-75A4-45B7-9A61-527763AE98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1BFAB5-7C78-42A3-BA77-D8F7C3177E4C}" srcId="{C91ECB86-CA95-4870-882D-A1F59F44935F}" destId="{E8B6642B-4434-40AB-A821-EC051596E18A}" srcOrd="1" destOrd="0" parTransId="{92E6A44D-B9FC-4789-8BA6-31BD5745E5A1}" sibTransId="{F49C8EE0-14D2-4448-AD5D-81BD4EC12D54}"/>
    <dgm:cxn modelId="{3CC102CC-6821-4EC7-B5DA-17E314084A67}" type="presOf" srcId="{C91ECB86-CA95-4870-882D-A1F59F44935F}" destId="{28834A66-B150-4486-9328-9BACB9E2339F}" srcOrd="0" destOrd="0" presId="urn:microsoft.com/office/officeart/2005/8/layout/default"/>
    <dgm:cxn modelId="{50CE238C-7127-40C3-8DBC-743E0A1E3FF4}" type="presOf" srcId="{E8B6642B-4434-40AB-A821-EC051596E18A}" destId="{7DC55EDE-68EB-4B46-8344-30AFE22E0060}" srcOrd="0" destOrd="0" presId="urn:microsoft.com/office/officeart/2005/8/layout/default"/>
    <dgm:cxn modelId="{6B1B46BF-45F9-4E28-8B91-8CFA807B6E5D}" type="presOf" srcId="{CC382087-7AA4-4936-8C1D-311599AAA9C9}" destId="{B3660F97-9762-419D-99A4-A5F74F09274A}" srcOrd="0" destOrd="0" presId="urn:microsoft.com/office/officeart/2005/8/layout/default"/>
    <dgm:cxn modelId="{2CE5F608-AACC-4E86-8901-FBD6002C07EC}" type="presOf" srcId="{2C7CE2DD-75A4-45B7-9A61-527763AE985B}" destId="{42B30237-79E7-4E84-A973-82DA8626092C}" srcOrd="0" destOrd="0" presId="urn:microsoft.com/office/officeart/2005/8/layout/default"/>
    <dgm:cxn modelId="{13AA65DA-1296-4AD2-99FC-04B4522FA9E0}" srcId="{C91ECB86-CA95-4870-882D-A1F59F44935F}" destId="{CC382087-7AA4-4936-8C1D-311599AAA9C9}" srcOrd="2" destOrd="0" parTransId="{6021F0E4-4757-4C9D-84D3-14D94001DB0C}" sibTransId="{FAC0A9DA-78BA-4269-88B0-F225C0FE8828}"/>
    <dgm:cxn modelId="{32A5498B-C49F-4993-9651-9E320123EFA1}" srcId="{C91ECB86-CA95-4870-882D-A1F59F44935F}" destId="{2C7CE2DD-75A4-45B7-9A61-527763AE985B}" srcOrd="3" destOrd="0" parTransId="{8E7630E0-0EAF-4C22-81E1-F114A1BA1F35}" sibTransId="{00F22378-B784-4C50-8139-94BDA53DB485}"/>
    <dgm:cxn modelId="{4BFABAA8-CA05-437F-93DE-DF6E7651975B}" type="presOf" srcId="{CFCCFF85-4986-4653-A865-E6B67A945569}" destId="{6E94B292-AD61-4408-B8F4-86985491322C}" srcOrd="0" destOrd="0" presId="urn:microsoft.com/office/officeart/2005/8/layout/default"/>
    <dgm:cxn modelId="{EB9D1491-DA14-4739-AF59-A71A14FD5059}" srcId="{C91ECB86-CA95-4870-882D-A1F59F44935F}" destId="{CFCCFF85-4986-4653-A865-E6B67A945569}" srcOrd="0" destOrd="0" parTransId="{8BEEF8E4-0CFC-4627-95A1-D7CF43F08EF3}" sibTransId="{A890D922-D29D-4C3B-B3D8-897460694678}"/>
    <dgm:cxn modelId="{EAF22E45-1A75-4F7B-BD68-9B8E2A974EFA}" type="presParOf" srcId="{28834A66-B150-4486-9328-9BACB9E2339F}" destId="{6E94B292-AD61-4408-B8F4-86985491322C}" srcOrd="0" destOrd="0" presId="urn:microsoft.com/office/officeart/2005/8/layout/default"/>
    <dgm:cxn modelId="{CFACA902-F852-4114-A953-2D3A78B33016}" type="presParOf" srcId="{28834A66-B150-4486-9328-9BACB9E2339F}" destId="{2CD9F7EF-FE08-41BC-84D4-09063C4A3FEE}" srcOrd="1" destOrd="0" presId="urn:microsoft.com/office/officeart/2005/8/layout/default"/>
    <dgm:cxn modelId="{86595976-A22B-43CA-8936-31AA8B780456}" type="presParOf" srcId="{28834A66-B150-4486-9328-9BACB9E2339F}" destId="{7DC55EDE-68EB-4B46-8344-30AFE22E0060}" srcOrd="2" destOrd="0" presId="urn:microsoft.com/office/officeart/2005/8/layout/default"/>
    <dgm:cxn modelId="{B5410ED9-EC11-4E72-B75C-A61D5EFFA844}" type="presParOf" srcId="{28834A66-B150-4486-9328-9BACB9E2339F}" destId="{93947790-D7B7-4C06-A49F-9391E2E99176}" srcOrd="3" destOrd="0" presId="urn:microsoft.com/office/officeart/2005/8/layout/default"/>
    <dgm:cxn modelId="{43057598-2264-44EE-B9CA-E4E9667BA271}" type="presParOf" srcId="{28834A66-B150-4486-9328-9BACB9E2339F}" destId="{B3660F97-9762-419D-99A4-A5F74F09274A}" srcOrd="4" destOrd="0" presId="urn:microsoft.com/office/officeart/2005/8/layout/default"/>
    <dgm:cxn modelId="{0915E5B4-33E1-4B30-B792-8811279D52A6}" type="presParOf" srcId="{28834A66-B150-4486-9328-9BACB9E2339F}" destId="{EE421A31-9889-438C-95E1-A4777BDC27BD}" srcOrd="5" destOrd="0" presId="urn:microsoft.com/office/officeart/2005/8/layout/default"/>
    <dgm:cxn modelId="{34C9D33C-DFE1-449A-91BD-BB1F0F6E2CFF}" type="presParOf" srcId="{28834A66-B150-4486-9328-9BACB9E2339F}" destId="{42B30237-79E7-4E84-A973-82DA8626092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9726C9-1451-4124-B8BD-1B7D96FE87F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0E40EB-15D6-4474-83F4-FA57C41E01A6}">
      <dgm:prSet phldrT="[Текст]" custT="1"/>
      <dgm:spPr/>
      <dgm:t>
        <a:bodyPr/>
        <a:lstStyle/>
        <a:p>
          <a:r>
            <a:rPr lang="ru-RU" sz="1800" b="1" dirty="0" smtClean="0"/>
            <a:t>Методы диагностики</a:t>
          </a:r>
          <a:endParaRPr lang="ru-RU" sz="1800" b="1" dirty="0"/>
        </a:p>
      </dgm:t>
    </dgm:pt>
    <dgm:pt modelId="{872B20AD-F0E4-4503-A606-19982130B869}" type="parTrans" cxnId="{E967CBB6-307E-4BB3-A21F-1F33AED602DE}">
      <dgm:prSet/>
      <dgm:spPr/>
      <dgm:t>
        <a:bodyPr/>
        <a:lstStyle/>
        <a:p>
          <a:endParaRPr lang="ru-RU"/>
        </a:p>
      </dgm:t>
    </dgm:pt>
    <dgm:pt modelId="{AB6886E5-064A-414D-81C8-659F61B37435}" type="sibTrans" cxnId="{E967CBB6-307E-4BB3-A21F-1F33AED602DE}">
      <dgm:prSet/>
      <dgm:spPr/>
      <dgm:t>
        <a:bodyPr/>
        <a:lstStyle/>
        <a:p>
          <a:endParaRPr lang="ru-RU"/>
        </a:p>
      </dgm:t>
    </dgm:pt>
    <dgm:pt modelId="{3AFBC5FC-39E7-497F-9A71-B406D66C66F7}">
      <dgm:prSet phldrT="[Текст]" custT="1"/>
      <dgm:spPr/>
      <dgm:t>
        <a:bodyPr/>
        <a:lstStyle/>
        <a:p>
          <a:r>
            <a:rPr lang="ru-RU" sz="2000" b="1" dirty="0" smtClean="0"/>
            <a:t>Клинические</a:t>
          </a:r>
          <a:r>
            <a:rPr lang="ru-RU" sz="2000" dirty="0" smtClean="0"/>
            <a:t> </a:t>
          </a:r>
          <a:endParaRPr lang="ru-RU" sz="2000" dirty="0"/>
        </a:p>
      </dgm:t>
    </dgm:pt>
    <dgm:pt modelId="{8B2FAFC5-59BF-448F-AA94-AAAC58E6A899}" type="parTrans" cxnId="{906500C7-F384-4DEA-8CED-A12CD7EEE471}">
      <dgm:prSet/>
      <dgm:spPr/>
      <dgm:t>
        <a:bodyPr/>
        <a:lstStyle/>
        <a:p>
          <a:endParaRPr lang="ru-RU"/>
        </a:p>
      </dgm:t>
    </dgm:pt>
    <dgm:pt modelId="{FAA31D3F-63DC-472B-9A6A-92BA87F0BA56}" type="sibTrans" cxnId="{906500C7-F384-4DEA-8CED-A12CD7EEE471}">
      <dgm:prSet/>
      <dgm:spPr/>
      <dgm:t>
        <a:bodyPr/>
        <a:lstStyle/>
        <a:p>
          <a:endParaRPr lang="ru-RU"/>
        </a:p>
      </dgm:t>
    </dgm:pt>
    <dgm:pt modelId="{54205C57-3572-4AF7-9861-69D853223D0A}">
      <dgm:prSet phldrT="[Текст]" custT="1"/>
      <dgm:spPr/>
      <dgm:t>
        <a:bodyPr/>
        <a:lstStyle/>
        <a:p>
          <a:r>
            <a:rPr lang="ru-RU" sz="1800" b="1" dirty="0" smtClean="0"/>
            <a:t>Лабораторные</a:t>
          </a:r>
          <a:endParaRPr lang="ru-RU" sz="1800" b="1" dirty="0"/>
        </a:p>
      </dgm:t>
    </dgm:pt>
    <dgm:pt modelId="{61A86461-871F-49EE-B50E-745F6A3DDBF2}" type="parTrans" cxnId="{DC1D0CE3-E70B-4BAC-BC5D-A37A07C93D6F}">
      <dgm:prSet/>
      <dgm:spPr/>
      <dgm:t>
        <a:bodyPr/>
        <a:lstStyle/>
        <a:p>
          <a:endParaRPr lang="ru-RU"/>
        </a:p>
      </dgm:t>
    </dgm:pt>
    <dgm:pt modelId="{2F8A3EC8-E70C-4AD6-A2D5-BB30798D0B29}" type="sibTrans" cxnId="{DC1D0CE3-E70B-4BAC-BC5D-A37A07C93D6F}">
      <dgm:prSet/>
      <dgm:spPr/>
      <dgm:t>
        <a:bodyPr/>
        <a:lstStyle/>
        <a:p>
          <a:endParaRPr lang="ru-RU"/>
        </a:p>
      </dgm:t>
    </dgm:pt>
    <dgm:pt modelId="{F02FB2D5-AA52-4CA0-A47D-771F98F14156}">
      <dgm:prSet custT="1"/>
      <dgm:spPr/>
      <dgm:t>
        <a:bodyPr/>
        <a:lstStyle/>
        <a:p>
          <a:r>
            <a:rPr lang="ru-RU" sz="1800" b="1" dirty="0" smtClean="0"/>
            <a:t>Инструментальные </a:t>
          </a:r>
          <a:endParaRPr lang="ru-RU" sz="1800" b="1" dirty="0"/>
        </a:p>
      </dgm:t>
    </dgm:pt>
    <dgm:pt modelId="{5E1F7A0F-E192-41D3-91E7-19ACDCA6B025}" type="parTrans" cxnId="{0DEB3391-80A9-4D81-BEB1-83E67F0EE69C}">
      <dgm:prSet/>
      <dgm:spPr/>
      <dgm:t>
        <a:bodyPr/>
        <a:lstStyle/>
        <a:p>
          <a:endParaRPr lang="ru-RU"/>
        </a:p>
      </dgm:t>
    </dgm:pt>
    <dgm:pt modelId="{2F6755DB-21C1-4337-B667-0ACF243D6AFC}" type="sibTrans" cxnId="{0DEB3391-80A9-4D81-BEB1-83E67F0EE69C}">
      <dgm:prSet/>
      <dgm:spPr/>
      <dgm:t>
        <a:bodyPr/>
        <a:lstStyle/>
        <a:p>
          <a:endParaRPr lang="ru-RU"/>
        </a:p>
      </dgm:t>
    </dgm:pt>
    <dgm:pt modelId="{EAAD822C-F4A2-4D3B-8B7A-F17AC66F8280}">
      <dgm:prSet custT="1"/>
      <dgm:spPr/>
      <dgm:t>
        <a:bodyPr/>
        <a:lstStyle/>
        <a:p>
          <a:pPr algn="l"/>
          <a:r>
            <a:rPr lang="ru-RU" sz="1200" b="1" dirty="0" smtClean="0"/>
            <a:t>Опрос</a:t>
          </a:r>
        </a:p>
        <a:p>
          <a:pPr algn="l"/>
          <a:r>
            <a:rPr lang="ru-RU" sz="1200" b="1" dirty="0" smtClean="0"/>
            <a:t>Осмотр</a:t>
          </a:r>
        </a:p>
        <a:p>
          <a:pPr algn="l"/>
          <a:r>
            <a:rPr lang="ru-RU" sz="1200" b="1" dirty="0" smtClean="0"/>
            <a:t>Выявление ведущего клинического синдрома</a:t>
          </a:r>
          <a:endParaRPr lang="ru-RU" sz="1200" b="1" dirty="0"/>
        </a:p>
      </dgm:t>
    </dgm:pt>
    <dgm:pt modelId="{E8516FE6-CDDD-421A-AECC-11FA89F55F69}" type="parTrans" cxnId="{EDA45779-7E3E-4263-9FEA-A75F853D4994}">
      <dgm:prSet/>
      <dgm:spPr/>
      <dgm:t>
        <a:bodyPr/>
        <a:lstStyle/>
        <a:p>
          <a:endParaRPr lang="ru-RU"/>
        </a:p>
      </dgm:t>
    </dgm:pt>
    <dgm:pt modelId="{2C7FB0D5-C8DC-4495-98EF-B41105B47C09}" type="sibTrans" cxnId="{EDA45779-7E3E-4263-9FEA-A75F853D4994}">
      <dgm:prSet/>
      <dgm:spPr/>
      <dgm:t>
        <a:bodyPr/>
        <a:lstStyle/>
        <a:p>
          <a:endParaRPr lang="ru-RU"/>
        </a:p>
      </dgm:t>
    </dgm:pt>
    <dgm:pt modelId="{562CA24D-DB7D-42CA-B865-FE494622168B}">
      <dgm:prSet custT="1"/>
      <dgm:spPr/>
      <dgm:t>
        <a:bodyPr/>
        <a:lstStyle/>
        <a:p>
          <a:pPr algn="l"/>
          <a:r>
            <a:rPr lang="ru-RU" sz="1200" b="1" dirty="0" smtClean="0"/>
            <a:t>Экспресс – тесты</a:t>
          </a:r>
        </a:p>
        <a:p>
          <a:pPr algn="l"/>
          <a:r>
            <a:rPr lang="ru-RU" sz="1200" b="1" dirty="0" smtClean="0"/>
            <a:t>Анализ физиологических сред</a:t>
          </a:r>
        </a:p>
        <a:p>
          <a:pPr algn="l"/>
          <a:r>
            <a:rPr lang="ru-RU" sz="1200" b="1" dirty="0" smtClean="0"/>
            <a:t>Изъятие </a:t>
          </a:r>
          <a:r>
            <a:rPr lang="ru-RU" sz="1200" b="1" dirty="0" err="1" smtClean="0"/>
            <a:t>ядосодержащих</a:t>
          </a:r>
          <a:r>
            <a:rPr lang="ru-RU" sz="1200" b="1" dirty="0" smtClean="0"/>
            <a:t> емкостей</a:t>
          </a:r>
        </a:p>
        <a:p>
          <a:pPr algn="ctr"/>
          <a:endParaRPr lang="ru-RU" sz="900" dirty="0"/>
        </a:p>
      </dgm:t>
    </dgm:pt>
    <dgm:pt modelId="{3A99233F-4B63-48F5-B39C-7E5DFCAEBF33}" type="parTrans" cxnId="{9F99BAFC-57AE-4C42-A2E9-B8C2D8F453B1}">
      <dgm:prSet/>
      <dgm:spPr/>
      <dgm:t>
        <a:bodyPr/>
        <a:lstStyle/>
        <a:p>
          <a:endParaRPr lang="ru-RU"/>
        </a:p>
      </dgm:t>
    </dgm:pt>
    <dgm:pt modelId="{98FF4066-0CB4-499D-A82F-B4773F3B3795}" type="sibTrans" cxnId="{9F99BAFC-57AE-4C42-A2E9-B8C2D8F453B1}">
      <dgm:prSet/>
      <dgm:spPr/>
      <dgm:t>
        <a:bodyPr/>
        <a:lstStyle/>
        <a:p>
          <a:endParaRPr lang="ru-RU"/>
        </a:p>
      </dgm:t>
    </dgm:pt>
    <dgm:pt modelId="{EC94471E-108D-4346-AA9E-72612F5C30CF}">
      <dgm:prSet/>
      <dgm:spPr/>
      <dgm:t>
        <a:bodyPr/>
        <a:lstStyle/>
        <a:p>
          <a:r>
            <a:rPr lang="ru-RU" b="1" dirty="0" err="1" smtClean="0"/>
            <a:t>Экг</a:t>
          </a:r>
          <a:endParaRPr lang="ru-RU" b="1" dirty="0" smtClean="0"/>
        </a:p>
        <a:p>
          <a:r>
            <a:rPr lang="ru-RU" b="1" dirty="0" smtClean="0"/>
            <a:t>Эндоскопия</a:t>
          </a:r>
        </a:p>
        <a:p>
          <a:r>
            <a:rPr lang="ru-RU" b="1" dirty="0" smtClean="0"/>
            <a:t>ЭЭГ</a:t>
          </a:r>
          <a:endParaRPr lang="ru-RU" b="1" dirty="0"/>
        </a:p>
      </dgm:t>
    </dgm:pt>
    <dgm:pt modelId="{095AE8B5-0544-405B-84EF-13631212F13B}" type="parTrans" cxnId="{3D1D0A58-090C-4084-B1B8-11DE00F49E1F}">
      <dgm:prSet/>
      <dgm:spPr/>
      <dgm:t>
        <a:bodyPr/>
        <a:lstStyle/>
        <a:p>
          <a:endParaRPr lang="ru-RU"/>
        </a:p>
      </dgm:t>
    </dgm:pt>
    <dgm:pt modelId="{BA4BE4CA-FD86-4767-831F-2F60476F7F39}" type="sibTrans" cxnId="{3D1D0A58-090C-4084-B1B8-11DE00F49E1F}">
      <dgm:prSet/>
      <dgm:spPr/>
      <dgm:t>
        <a:bodyPr/>
        <a:lstStyle/>
        <a:p>
          <a:endParaRPr lang="ru-RU"/>
        </a:p>
      </dgm:t>
    </dgm:pt>
    <dgm:pt modelId="{E834A39A-916F-4AFB-902C-E5A17BAB0290}" type="pres">
      <dgm:prSet presAssocID="{E29726C9-1451-4124-B8BD-1B7D96FE87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D065C8-C6B4-4934-BF23-760C370F5F55}" type="pres">
      <dgm:prSet presAssocID="{2A0E40EB-15D6-4474-83F4-FA57C41E01A6}" presName="hierRoot1" presStyleCnt="0"/>
      <dgm:spPr/>
    </dgm:pt>
    <dgm:pt modelId="{9A025FB9-13A9-4A42-8949-CB3A8A217E08}" type="pres">
      <dgm:prSet presAssocID="{2A0E40EB-15D6-4474-83F4-FA57C41E01A6}" presName="composite" presStyleCnt="0"/>
      <dgm:spPr/>
    </dgm:pt>
    <dgm:pt modelId="{B2994FD8-DDB0-4B6B-B444-E69824085F6D}" type="pres">
      <dgm:prSet presAssocID="{2A0E40EB-15D6-4474-83F4-FA57C41E01A6}" presName="background" presStyleLbl="node0" presStyleIdx="0" presStyleCnt="1"/>
      <dgm:spPr/>
    </dgm:pt>
    <dgm:pt modelId="{DCABE39D-19A6-4DEA-ADEC-CD8B95C4AEE1}" type="pres">
      <dgm:prSet presAssocID="{2A0E40EB-15D6-4474-83F4-FA57C41E01A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FF2991-938E-4A08-8297-8A52EA69A0ED}" type="pres">
      <dgm:prSet presAssocID="{2A0E40EB-15D6-4474-83F4-FA57C41E01A6}" presName="hierChild2" presStyleCnt="0"/>
      <dgm:spPr/>
    </dgm:pt>
    <dgm:pt modelId="{F7D93FEF-11FE-451A-B14E-93574AA90A75}" type="pres">
      <dgm:prSet presAssocID="{8B2FAFC5-59BF-448F-AA94-AAAC58E6A899}" presName="Name10" presStyleLbl="parChTrans1D2" presStyleIdx="0" presStyleCnt="3"/>
      <dgm:spPr/>
      <dgm:t>
        <a:bodyPr/>
        <a:lstStyle/>
        <a:p>
          <a:endParaRPr lang="ru-RU"/>
        </a:p>
      </dgm:t>
    </dgm:pt>
    <dgm:pt modelId="{7E773E31-E0B3-4CC2-8655-6D736BCF94BB}" type="pres">
      <dgm:prSet presAssocID="{3AFBC5FC-39E7-497F-9A71-B406D66C66F7}" presName="hierRoot2" presStyleCnt="0"/>
      <dgm:spPr/>
    </dgm:pt>
    <dgm:pt modelId="{DC5C1E73-8CE1-465E-B32C-12F0CA99E781}" type="pres">
      <dgm:prSet presAssocID="{3AFBC5FC-39E7-497F-9A71-B406D66C66F7}" presName="composite2" presStyleCnt="0"/>
      <dgm:spPr/>
    </dgm:pt>
    <dgm:pt modelId="{E89A2380-BD80-4E47-84D7-783150DEDB50}" type="pres">
      <dgm:prSet presAssocID="{3AFBC5FC-39E7-497F-9A71-B406D66C66F7}" presName="background2" presStyleLbl="node2" presStyleIdx="0" presStyleCnt="3"/>
      <dgm:spPr/>
    </dgm:pt>
    <dgm:pt modelId="{9894E3A1-427F-4044-ACFB-A907419AF8D0}" type="pres">
      <dgm:prSet presAssocID="{3AFBC5FC-39E7-497F-9A71-B406D66C66F7}" presName="text2" presStyleLbl="fgAcc2" presStyleIdx="0" presStyleCnt="3" custScaleX="1174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D4BCFA-D14D-4AFA-B767-C818C69E3EC5}" type="pres">
      <dgm:prSet presAssocID="{3AFBC5FC-39E7-497F-9A71-B406D66C66F7}" presName="hierChild3" presStyleCnt="0"/>
      <dgm:spPr/>
    </dgm:pt>
    <dgm:pt modelId="{8FDF1CAF-2712-4F79-BD8B-087784AC5C82}" type="pres">
      <dgm:prSet presAssocID="{E8516FE6-CDDD-421A-AECC-11FA89F55F69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699ACAD-0494-4773-9E1E-4C0D5E2BA00E}" type="pres">
      <dgm:prSet presAssocID="{EAAD822C-F4A2-4D3B-8B7A-F17AC66F8280}" presName="hierRoot3" presStyleCnt="0"/>
      <dgm:spPr/>
    </dgm:pt>
    <dgm:pt modelId="{CE964BD5-4144-40B7-917A-AB2EB45A1E3A}" type="pres">
      <dgm:prSet presAssocID="{EAAD822C-F4A2-4D3B-8B7A-F17AC66F8280}" presName="composite3" presStyleCnt="0"/>
      <dgm:spPr/>
    </dgm:pt>
    <dgm:pt modelId="{65F5B335-1E74-4C7B-B8C0-9EC235B0EE62}" type="pres">
      <dgm:prSet presAssocID="{EAAD822C-F4A2-4D3B-8B7A-F17AC66F8280}" presName="background3" presStyleLbl="node3" presStyleIdx="0" presStyleCnt="3"/>
      <dgm:spPr/>
    </dgm:pt>
    <dgm:pt modelId="{1A8435CE-DA1E-413F-8F21-3FC75E38C3E5}" type="pres">
      <dgm:prSet presAssocID="{EAAD822C-F4A2-4D3B-8B7A-F17AC66F8280}" presName="text3" presStyleLbl="fgAcc3" presStyleIdx="0" presStyleCnt="3" custScaleX="119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355EF8-0A6F-4C6D-B53D-9FE78ED21612}" type="pres">
      <dgm:prSet presAssocID="{EAAD822C-F4A2-4D3B-8B7A-F17AC66F8280}" presName="hierChild4" presStyleCnt="0"/>
      <dgm:spPr/>
    </dgm:pt>
    <dgm:pt modelId="{F35F3842-579F-4DA3-884F-61E100817179}" type="pres">
      <dgm:prSet presAssocID="{61A86461-871F-49EE-B50E-745F6A3DDBF2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51651D5-A1A3-498A-BDEA-31418DCDEC93}" type="pres">
      <dgm:prSet presAssocID="{54205C57-3572-4AF7-9861-69D853223D0A}" presName="hierRoot2" presStyleCnt="0"/>
      <dgm:spPr/>
    </dgm:pt>
    <dgm:pt modelId="{EFEC6DA4-A9AA-419C-B82D-1AAEF1C308E0}" type="pres">
      <dgm:prSet presAssocID="{54205C57-3572-4AF7-9861-69D853223D0A}" presName="composite2" presStyleCnt="0"/>
      <dgm:spPr/>
    </dgm:pt>
    <dgm:pt modelId="{E39885BC-4136-4509-93DC-51E7A943A3AC}" type="pres">
      <dgm:prSet presAssocID="{54205C57-3572-4AF7-9861-69D853223D0A}" presName="background2" presStyleLbl="node2" presStyleIdx="1" presStyleCnt="3"/>
      <dgm:spPr/>
    </dgm:pt>
    <dgm:pt modelId="{36484173-BB1A-4E83-A9D8-57C6CA62F26A}" type="pres">
      <dgm:prSet presAssocID="{54205C57-3572-4AF7-9861-69D853223D0A}" presName="text2" presStyleLbl="fgAcc2" presStyleIdx="1" presStyleCnt="3" custScaleX="122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E632BA-EF0B-4E08-B8EF-0DD72E14CD55}" type="pres">
      <dgm:prSet presAssocID="{54205C57-3572-4AF7-9861-69D853223D0A}" presName="hierChild3" presStyleCnt="0"/>
      <dgm:spPr/>
    </dgm:pt>
    <dgm:pt modelId="{1E6C4AED-BB8A-4668-A3C8-B4CDFEBDCEEE}" type="pres">
      <dgm:prSet presAssocID="{3A99233F-4B63-48F5-B39C-7E5DFCAEBF3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11D6DCA2-664B-4842-BBAC-4E78559FD789}" type="pres">
      <dgm:prSet presAssocID="{562CA24D-DB7D-42CA-B865-FE494622168B}" presName="hierRoot3" presStyleCnt="0"/>
      <dgm:spPr/>
    </dgm:pt>
    <dgm:pt modelId="{841BFB35-4FDA-49F3-8D20-D23CF088F8CE}" type="pres">
      <dgm:prSet presAssocID="{562CA24D-DB7D-42CA-B865-FE494622168B}" presName="composite3" presStyleCnt="0"/>
      <dgm:spPr/>
    </dgm:pt>
    <dgm:pt modelId="{B340384D-5F27-419F-B0E6-28BB30315267}" type="pres">
      <dgm:prSet presAssocID="{562CA24D-DB7D-42CA-B865-FE494622168B}" presName="background3" presStyleLbl="node3" presStyleIdx="1" presStyleCnt="3"/>
      <dgm:spPr/>
    </dgm:pt>
    <dgm:pt modelId="{69A9F188-242E-40EB-AB02-2DC99470AFCE}" type="pres">
      <dgm:prSet presAssocID="{562CA24D-DB7D-42CA-B865-FE494622168B}" presName="text3" presStyleLbl="fgAcc3" presStyleIdx="1" presStyleCnt="3" custScaleX="1442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EEF1F6-E3E4-442E-A7A3-7AD48E419C45}" type="pres">
      <dgm:prSet presAssocID="{562CA24D-DB7D-42CA-B865-FE494622168B}" presName="hierChild4" presStyleCnt="0"/>
      <dgm:spPr/>
    </dgm:pt>
    <dgm:pt modelId="{2C624869-D855-41B2-AE02-20CA97B7F1E2}" type="pres">
      <dgm:prSet presAssocID="{5E1F7A0F-E192-41D3-91E7-19ACDCA6B025}" presName="Name10" presStyleLbl="parChTrans1D2" presStyleIdx="2" presStyleCnt="3"/>
      <dgm:spPr/>
      <dgm:t>
        <a:bodyPr/>
        <a:lstStyle/>
        <a:p>
          <a:endParaRPr lang="ru-RU"/>
        </a:p>
      </dgm:t>
    </dgm:pt>
    <dgm:pt modelId="{FC8FCAA3-BE0D-470E-9F8F-3A0CAC1F8789}" type="pres">
      <dgm:prSet presAssocID="{F02FB2D5-AA52-4CA0-A47D-771F98F14156}" presName="hierRoot2" presStyleCnt="0"/>
      <dgm:spPr/>
    </dgm:pt>
    <dgm:pt modelId="{52AE18B4-84F3-48CF-8F6C-1D33332A255A}" type="pres">
      <dgm:prSet presAssocID="{F02FB2D5-AA52-4CA0-A47D-771F98F14156}" presName="composite2" presStyleCnt="0"/>
      <dgm:spPr/>
    </dgm:pt>
    <dgm:pt modelId="{30CD3FE1-10D3-46CF-AD53-C1886D66F5FA}" type="pres">
      <dgm:prSet presAssocID="{F02FB2D5-AA52-4CA0-A47D-771F98F14156}" presName="background2" presStyleLbl="node2" presStyleIdx="2" presStyleCnt="3"/>
      <dgm:spPr/>
    </dgm:pt>
    <dgm:pt modelId="{A5350800-5C62-41A5-8C39-BD57BA631505}" type="pres">
      <dgm:prSet presAssocID="{F02FB2D5-AA52-4CA0-A47D-771F98F14156}" presName="text2" presStyleLbl="fgAcc2" presStyleIdx="2" presStyleCnt="3" custScaleX="1415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729363-9AAE-4E8E-A493-407D711E219E}" type="pres">
      <dgm:prSet presAssocID="{F02FB2D5-AA52-4CA0-A47D-771F98F14156}" presName="hierChild3" presStyleCnt="0"/>
      <dgm:spPr/>
    </dgm:pt>
    <dgm:pt modelId="{950C943E-CA7D-473D-B438-CB6BE4E7EFEF}" type="pres">
      <dgm:prSet presAssocID="{095AE8B5-0544-405B-84EF-13631212F13B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D318185-FAD5-4463-9FB9-A1C306B97288}" type="pres">
      <dgm:prSet presAssocID="{EC94471E-108D-4346-AA9E-72612F5C30CF}" presName="hierRoot3" presStyleCnt="0"/>
      <dgm:spPr/>
    </dgm:pt>
    <dgm:pt modelId="{0A911AF8-69A4-4297-8CE3-97D11C6A8431}" type="pres">
      <dgm:prSet presAssocID="{EC94471E-108D-4346-AA9E-72612F5C30CF}" presName="composite3" presStyleCnt="0"/>
      <dgm:spPr/>
    </dgm:pt>
    <dgm:pt modelId="{7A382ED3-D545-496E-867F-29A7FFC7847B}" type="pres">
      <dgm:prSet presAssocID="{EC94471E-108D-4346-AA9E-72612F5C30CF}" presName="background3" presStyleLbl="node3" presStyleIdx="2" presStyleCnt="3"/>
      <dgm:spPr/>
    </dgm:pt>
    <dgm:pt modelId="{69A84703-7B8F-436C-BE1B-8FC2A696E15F}" type="pres">
      <dgm:prSet presAssocID="{EC94471E-108D-4346-AA9E-72612F5C30C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CB5934-1029-4BE0-A811-EB4A1FE94DF9}" type="pres">
      <dgm:prSet presAssocID="{EC94471E-108D-4346-AA9E-72612F5C30CF}" presName="hierChild4" presStyleCnt="0"/>
      <dgm:spPr/>
    </dgm:pt>
  </dgm:ptLst>
  <dgm:cxnLst>
    <dgm:cxn modelId="{7684E45B-FEA1-4078-B0F9-C485039BDC7D}" type="presOf" srcId="{E8516FE6-CDDD-421A-AECC-11FA89F55F69}" destId="{8FDF1CAF-2712-4F79-BD8B-087784AC5C82}" srcOrd="0" destOrd="0" presId="urn:microsoft.com/office/officeart/2005/8/layout/hierarchy1"/>
    <dgm:cxn modelId="{3CB4A289-E69C-4856-A9D3-1D9834F5E159}" type="presOf" srcId="{095AE8B5-0544-405B-84EF-13631212F13B}" destId="{950C943E-CA7D-473D-B438-CB6BE4E7EFEF}" srcOrd="0" destOrd="0" presId="urn:microsoft.com/office/officeart/2005/8/layout/hierarchy1"/>
    <dgm:cxn modelId="{C434A8EE-722E-404F-BADD-ECC9400DA85F}" type="presOf" srcId="{EC94471E-108D-4346-AA9E-72612F5C30CF}" destId="{69A84703-7B8F-436C-BE1B-8FC2A696E15F}" srcOrd="0" destOrd="0" presId="urn:microsoft.com/office/officeart/2005/8/layout/hierarchy1"/>
    <dgm:cxn modelId="{5F602B33-80D2-4B96-BBF4-A5BB416B6863}" type="presOf" srcId="{F02FB2D5-AA52-4CA0-A47D-771F98F14156}" destId="{A5350800-5C62-41A5-8C39-BD57BA631505}" srcOrd="0" destOrd="0" presId="urn:microsoft.com/office/officeart/2005/8/layout/hierarchy1"/>
    <dgm:cxn modelId="{9F99BAFC-57AE-4C42-A2E9-B8C2D8F453B1}" srcId="{54205C57-3572-4AF7-9861-69D853223D0A}" destId="{562CA24D-DB7D-42CA-B865-FE494622168B}" srcOrd="0" destOrd="0" parTransId="{3A99233F-4B63-48F5-B39C-7E5DFCAEBF33}" sibTransId="{98FF4066-0CB4-499D-A82F-B4773F3B3795}"/>
    <dgm:cxn modelId="{52DC3ABB-7430-4FA8-8618-0C49BDA6128C}" type="presOf" srcId="{54205C57-3572-4AF7-9861-69D853223D0A}" destId="{36484173-BB1A-4E83-A9D8-57C6CA62F26A}" srcOrd="0" destOrd="0" presId="urn:microsoft.com/office/officeart/2005/8/layout/hierarchy1"/>
    <dgm:cxn modelId="{906500C7-F384-4DEA-8CED-A12CD7EEE471}" srcId="{2A0E40EB-15D6-4474-83F4-FA57C41E01A6}" destId="{3AFBC5FC-39E7-497F-9A71-B406D66C66F7}" srcOrd="0" destOrd="0" parTransId="{8B2FAFC5-59BF-448F-AA94-AAAC58E6A899}" sibTransId="{FAA31D3F-63DC-472B-9A6A-92BA87F0BA56}"/>
    <dgm:cxn modelId="{9A016261-E088-49F3-ABD5-DAFF140E967F}" type="presOf" srcId="{3AFBC5FC-39E7-497F-9A71-B406D66C66F7}" destId="{9894E3A1-427F-4044-ACFB-A907419AF8D0}" srcOrd="0" destOrd="0" presId="urn:microsoft.com/office/officeart/2005/8/layout/hierarchy1"/>
    <dgm:cxn modelId="{E967CBB6-307E-4BB3-A21F-1F33AED602DE}" srcId="{E29726C9-1451-4124-B8BD-1B7D96FE87FC}" destId="{2A0E40EB-15D6-4474-83F4-FA57C41E01A6}" srcOrd="0" destOrd="0" parTransId="{872B20AD-F0E4-4503-A606-19982130B869}" sibTransId="{AB6886E5-064A-414D-81C8-659F61B37435}"/>
    <dgm:cxn modelId="{280C5C61-11F9-43DD-84A2-F7EA02492CEE}" type="presOf" srcId="{E29726C9-1451-4124-B8BD-1B7D96FE87FC}" destId="{E834A39A-916F-4AFB-902C-E5A17BAB0290}" srcOrd="0" destOrd="0" presId="urn:microsoft.com/office/officeart/2005/8/layout/hierarchy1"/>
    <dgm:cxn modelId="{041B823A-F624-4B08-B0D8-FDE3AF0ED035}" type="presOf" srcId="{562CA24D-DB7D-42CA-B865-FE494622168B}" destId="{69A9F188-242E-40EB-AB02-2DC99470AFCE}" srcOrd="0" destOrd="0" presId="urn:microsoft.com/office/officeart/2005/8/layout/hierarchy1"/>
    <dgm:cxn modelId="{4D871C74-D5FE-4A81-B658-DEFD719A44F0}" type="presOf" srcId="{EAAD822C-F4A2-4D3B-8B7A-F17AC66F8280}" destId="{1A8435CE-DA1E-413F-8F21-3FC75E38C3E5}" srcOrd="0" destOrd="0" presId="urn:microsoft.com/office/officeart/2005/8/layout/hierarchy1"/>
    <dgm:cxn modelId="{DC1D0CE3-E70B-4BAC-BC5D-A37A07C93D6F}" srcId="{2A0E40EB-15D6-4474-83F4-FA57C41E01A6}" destId="{54205C57-3572-4AF7-9861-69D853223D0A}" srcOrd="1" destOrd="0" parTransId="{61A86461-871F-49EE-B50E-745F6A3DDBF2}" sibTransId="{2F8A3EC8-E70C-4AD6-A2D5-BB30798D0B29}"/>
    <dgm:cxn modelId="{EDA45779-7E3E-4263-9FEA-A75F853D4994}" srcId="{3AFBC5FC-39E7-497F-9A71-B406D66C66F7}" destId="{EAAD822C-F4A2-4D3B-8B7A-F17AC66F8280}" srcOrd="0" destOrd="0" parTransId="{E8516FE6-CDDD-421A-AECC-11FA89F55F69}" sibTransId="{2C7FB0D5-C8DC-4495-98EF-B41105B47C09}"/>
    <dgm:cxn modelId="{77951853-CC8E-4DDF-A039-09653E9A6FF9}" type="presOf" srcId="{5E1F7A0F-E192-41D3-91E7-19ACDCA6B025}" destId="{2C624869-D855-41B2-AE02-20CA97B7F1E2}" srcOrd="0" destOrd="0" presId="urn:microsoft.com/office/officeart/2005/8/layout/hierarchy1"/>
    <dgm:cxn modelId="{BBC990A0-E70B-4850-8964-D047BDF4F973}" type="presOf" srcId="{2A0E40EB-15D6-4474-83F4-FA57C41E01A6}" destId="{DCABE39D-19A6-4DEA-ADEC-CD8B95C4AEE1}" srcOrd="0" destOrd="0" presId="urn:microsoft.com/office/officeart/2005/8/layout/hierarchy1"/>
    <dgm:cxn modelId="{FD1EE578-0A61-4FE1-9136-6D0441CB2909}" type="presOf" srcId="{3A99233F-4B63-48F5-B39C-7E5DFCAEBF33}" destId="{1E6C4AED-BB8A-4668-A3C8-B4CDFEBDCEEE}" srcOrd="0" destOrd="0" presId="urn:microsoft.com/office/officeart/2005/8/layout/hierarchy1"/>
    <dgm:cxn modelId="{9ED583D4-FEFD-4850-87D0-3384C5DCAB81}" type="presOf" srcId="{8B2FAFC5-59BF-448F-AA94-AAAC58E6A899}" destId="{F7D93FEF-11FE-451A-B14E-93574AA90A75}" srcOrd="0" destOrd="0" presId="urn:microsoft.com/office/officeart/2005/8/layout/hierarchy1"/>
    <dgm:cxn modelId="{F7E9FF6A-2D43-4AA4-B74F-4DB1FB78660C}" type="presOf" srcId="{61A86461-871F-49EE-B50E-745F6A3DDBF2}" destId="{F35F3842-579F-4DA3-884F-61E100817179}" srcOrd="0" destOrd="0" presId="urn:microsoft.com/office/officeart/2005/8/layout/hierarchy1"/>
    <dgm:cxn modelId="{3D1D0A58-090C-4084-B1B8-11DE00F49E1F}" srcId="{F02FB2D5-AA52-4CA0-A47D-771F98F14156}" destId="{EC94471E-108D-4346-AA9E-72612F5C30CF}" srcOrd="0" destOrd="0" parTransId="{095AE8B5-0544-405B-84EF-13631212F13B}" sibTransId="{BA4BE4CA-FD86-4767-831F-2F60476F7F39}"/>
    <dgm:cxn modelId="{0DEB3391-80A9-4D81-BEB1-83E67F0EE69C}" srcId="{2A0E40EB-15D6-4474-83F4-FA57C41E01A6}" destId="{F02FB2D5-AA52-4CA0-A47D-771F98F14156}" srcOrd="2" destOrd="0" parTransId="{5E1F7A0F-E192-41D3-91E7-19ACDCA6B025}" sibTransId="{2F6755DB-21C1-4337-B667-0ACF243D6AFC}"/>
    <dgm:cxn modelId="{27EC7BEA-A2DD-4070-B5EE-F92DFE03F833}" type="presParOf" srcId="{E834A39A-916F-4AFB-902C-E5A17BAB0290}" destId="{D0D065C8-C6B4-4934-BF23-760C370F5F55}" srcOrd="0" destOrd="0" presId="urn:microsoft.com/office/officeart/2005/8/layout/hierarchy1"/>
    <dgm:cxn modelId="{8A3F631B-0CBD-4D66-9C75-4EC928C71ACC}" type="presParOf" srcId="{D0D065C8-C6B4-4934-BF23-760C370F5F55}" destId="{9A025FB9-13A9-4A42-8949-CB3A8A217E08}" srcOrd="0" destOrd="0" presId="urn:microsoft.com/office/officeart/2005/8/layout/hierarchy1"/>
    <dgm:cxn modelId="{C9C18A25-5F60-4427-BC7A-53B8B450B670}" type="presParOf" srcId="{9A025FB9-13A9-4A42-8949-CB3A8A217E08}" destId="{B2994FD8-DDB0-4B6B-B444-E69824085F6D}" srcOrd="0" destOrd="0" presId="urn:microsoft.com/office/officeart/2005/8/layout/hierarchy1"/>
    <dgm:cxn modelId="{48B2D9F4-23B2-4BE6-96F4-D824366C2C62}" type="presParOf" srcId="{9A025FB9-13A9-4A42-8949-CB3A8A217E08}" destId="{DCABE39D-19A6-4DEA-ADEC-CD8B95C4AEE1}" srcOrd="1" destOrd="0" presId="urn:microsoft.com/office/officeart/2005/8/layout/hierarchy1"/>
    <dgm:cxn modelId="{08DB1072-A700-4B01-910B-81BA26822214}" type="presParOf" srcId="{D0D065C8-C6B4-4934-BF23-760C370F5F55}" destId="{36FF2991-938E-4A08-8297-8A52EA69A0ED}" srcOrd="1" destOrd="0" presId="urn:microsoft.com/office/officeart/2005/8/layout/hierarchy1"/>
    <dgm:cxn modelId="{288DE40F-FAF0-48B5-9279-8F307416ECB3}" type="presParOf" srcId="{36FF2991-938E-4A08-8297-8A52EA69A0ED}" destId="{F7D93FEF-11FE-451A-B14E-93574AA90A75}" srcOrd="0" destOrd="0" presId="urn:microsoft.com/office/officeart/2005/8/layout/hierarchy1"/>
    <dgm:cxn modelId="{1522780C-A33F-462A-87B8-BECBE7A2508D}" type="presParOf" srcId="{36FF2991-938E-4A08-8297-8A52EA69A0ED}" destId="{7E773E31-E0B3-4CC2-8655-6D736BCF94BB}" srcOrd="1" destOrd="0" presId="urn:microsoft.com/office/officeart/2005/8/layout/hierarchy1"/>
    <dgm:cxn modelId="{A72DEBEB-70E3-45D8-B0B5-8415AAE680C1}" type="presParOf" srcId="{7E773E31-E0B3-4CC2-8655-6D736BCF94BB}" destId="{DC5C1E73-8CE1-465E-B32C-12F0CA99E781}" srcOrd="0" destOrd="0" presId="urn:microsoft.com/office/officeart/2005/8/layout/hierarchy1"/>
    <dgm:cxn modelId="{B746F5C0-26FC-46DE-96BE-68D319AC696E}" type="presParOf" srcId="{DC5C1E73-8CE1-465E-B32C-12F0CA99E781}" destId="{E89A2380-BD80-4E47-84D7-783150DEDB50}" srcOrd="0" destOrd="0" presId="urn:microsoft.com/office/officeart/2005/8/layout/hierarchy1"/>
    <dgm:cxn modelId="{09607AEE-1340-4A7F-9BB5-C52DAF028B53}" type="presParOf" srcId="{DC5C1E73-8CE1-465E-B32C-12F0CA99E781}" destId="{9894E3A1-427F-4044-ACFB-A907419AF8D0}" srcOrd="1" destOrd="0" presId="urn:microsoft.com/office/officeart/2005/8/layout/hierarchy1"/>
    <dgm:cxn modelId="{58F74C22-6015-42CC-A396-D61B2183F21F}" type="presParOf" srcId="{7E773E31-E0B3-4CC2-8655-6D736BCF94BB}" destId="{25D4BCFA-D14D-4AFA-B767-C818C69E3EC5}" srcOrd="1" destOrd="0" presId="urn:microsoft.com/office/officeart/2005/8/layout/hierarchy1"/>
    <dgm:cxn modelId="{582D9511-F15A-4F9C-B82E-6CEFA6D8EEA3}" type="presParOf" srcId="{25D4BCFA-D14D-4AFA-B767-C818C69E3EC5}" destId="{8FDF1CAF-2712-4F79-BD8B-087784AC5C82}" srcOrd="0" destOrd="0" presId="urn:microsoft.com/office/officeart/2005/8/layout/hierarchy1"/>
    <dgm:cxn modelId="{280690A2-30CA-4C3D-A620-3F463B9DF077}" type="presParOf" srcId="{25D4BCFA-D14D-4AFA-B767-C818C69E3EC5}" destId="{4699ACAD-0494-4773-9E1E-4C0D5E2BA00E}" srcOrd="1" destOrd="0" presId="urn:microsoft.com/office/officeart/2005/8/layout/hierarchy1"/>
    <dgm:cxn modelId="{7B437397-C0B0-4176-A74F-D5464147E593}" type="presParOf" srcId="{4699ACAD-0494-4773-9E1E-4C0D5E2BA00E}" destId="{CE964BD5-4144-40B7-917A-AB2EB45A1E3A}" srcOrd="0" destOrd="0" presId="urn:microsoft.com/office/officeart/2005/8/layout/hierarchy1"/>
    <dgm:cxn modelId="{6186725A-6DB7-4D50-A3FA-5F85256433F8}" type="presParOf" srcId="{CE964BD5-4144-40B7-917A-AB2EB45A1E3A}" destId="{65F5B335-1E74-4C7B-B8C0-9EC235B0EE62}" srcOrd="0" destOrd="0" presId="urn:microsoft.com/office/officeart/2005/8/layout/hierarchy1"/>
    <dgm:cxn modelId="{0A0E3E4B-8D58-4723-B3E4-0730AC8DFDAB}" type="presParOf" srcId="{CE964BD5-4144-40B7-917A-AB2EB45A1E3A}" destId="{1A8435CE-DA1E-413F-8F21-3FC75E38C3E5}" srcOrd="1" destOrd="0" presId="urn:microsoft.com/office/officeart/2005/8/layout/hierarchy1"/>
    <dgm:cxn modelId="{DDE12D0D-A3F4-4BD9-BE56-30FD585A229E}" type="presParOf" srcId="{4699ACAD-0494-4773-9E1E-4C0D5E2BA00E}" destId="{24355EF8-0A6F-4C6D-B53D-9FE78ED21612}" srcOrd="1" destOrd="0" presId="urn:microsoft.com/office/officeart/2005/8/layout/hierarchy1"/>
    <dgm:cxn modelId="{B9284EF1-9CB7-4109-AAAB-57120B771A9A}" type="presParOf" srcId="{36FF2991-938E-4A08-8297-8A52EA69A0ED}" destId="{F35F3842-579F-4DA3-884F-61E100817179}" srcOrd="2" destOrd="0" presId="urn:microsoft.com/office/officeart/2005/8/layout/hierarchy1"/>
    <dgm:cxn modelId="{1829C8E2-88C0-4A51-AD3F-C0E38F7494FC}" type="presParOf" srcId="{36FF2991-938E-4A08-8297-8A52EA69A0ED}" destId="{851651D5-A1A3-498A-BDEA-31418DCDEC93}" srcOrd="3" destOrd="0" presId="urn:microsoft.com/office/officeart/2005/8/layout/hierarchy1"/>
    <dgm:cxn modelId="{E2592385-0457-46B0-9A69-AEADA5C29639}" type="presParOf" srcId="{851651D5-A1A3-498A-BDEA-31418DCDEC93}" destId="{EFEC6DA4-A9AA-419C-B82D-1AAEF1C308E0}" srcOrd="0" destOrd="0" presId="urn:microsoft.com/office/officeart/2005/8/layout/hierarchy1"/>
    <dgm:cxn modelId="{6BAA4AEE-E4D6-4D1D-B25B-636BC90DBC12}" type="presParOf" srcId="{EFEC6DA4-A9AA-419C-B82D-1AAEF1C308E0}" destId="{E39885BC-4136-4509-93DC-51E7A943A3AC}" srcOrd="0" destOrd="0" presId="urn:microsoft.com/office/officeart/2005/8/layout/hierarchy1"/>
    <dgm:cxn modelId="{D27594B9-0731-43B5-B7B5-D66947AEC68A}" type="presParOf" srcId="{EFEC6DA4-A9AA-419C-B82D-1AAEF1C308E0}" destId="{36484173-BB1A-4E83-A9D8-57C6CA62F26A}" srcOrd="1" destOrd="0" presId="urn:microsoft.com/office/officeart/2005/8/layout/hierarchy1"/>
    <dgm:cxn modelId="{EFA678B9-7B63-4ED1-A90D-D4E923D95EEF}" type="presParOf" srcId="{851651D5-A1A3-498A-BDEA-31418DCDEC93}" destId="{D4E632BA-EF0B-4E08-B8EF-0DD72E14CD55}" srcOrd="1" destOrd="0" presId="urn:microsoft.com/office/officeart/2005/8/layout/hierarchy1"/>
    <dgm:cxn modelId="{30815CE2-ECEC-4A3B-B88E-23765613B48A}" type="presParOf" srcId="{D4E632BA-EF0B-4E08-B8EF-0DD72E14CD55}" destId="{1E6C4AED-BB8A-4668-A3C8-B4CDFEBDCEEE}" srcOrd="0" destOrd="0" presId="urn:microsoft.com/office/officeart/2005/8/layout/hierarchy1"/>
    <dgm:cxn modelId="{94F53C8F-54FE-43F0-B953-B77F328AE047}" type="presParOf" srcId="{D4E632BA-EF0B-4E08-B8EF-0DD72E14CD55}" destId="{11D6DCA2-664B-4842-BBAC-4E78559FD789}" srcOrd="1" destOrd="0" presId="urn:microsoft.com/office/officeart/2005/8/layout/hierarchy1"/>
    <dgm:cxn modelId="{A9B07E76-887A-4C2C-934D-A76BA6F9E16B}" type="presParOf" srcId="{11D6DCA2-664B-4842-BBAC-4E78559FD789}" destId="{841BFB35-4FDA-49F3-8D20-D23CF088F8CE}" srcOrd="0" destOrd="0" presId="urn:microsoft.com/office/officeart/2005/8/layout/hierarchy1"/>
    <dgm:cxn modelId="{61A73FEC-5050-4BEF-B556-0ABC8A99D157}" type="presParOf" srcId="{841BFB35-4FDA-49F3-8D20-D23CF088F8CE}" destId="{B340384D-5F27-419F-B0E6-28BB30315267}" srcOrd="0" destOrd="0" presId="urn:microsoft.com/office/officeart/2005/8/layout/hierarchy1"/>
    <dgm:cxn modelId="{CDCC0886-479A-4218-B096-68AFBDFE46A7}" type="presParOf" srcId="{841BFB35-4FDA-49F3-8D20-D23CF088F8CE}" destId="{69A9F188-242E-40EB-AB02-2DC99470AFCE}" srcOrd="1" destOrd="0" presId="urn:microsoft.com/office/officeart/2005/8/layout/hierarchy1"/>
    <dgm:cxn modelId="{0564A0B9-ECC1-4DF9-BAED-75553F9C102F}" type="presParOf" srcId="{11D6DCA2-664B-4842-BBAC-4E78559FD789}" destId="{27EEF1F6-E3E4-442E-A7A3-7AD48E419C45}" srcOrd="1" destOrd="0" presId="urn:microsoft.com/office/officeart/2005/8/layout/hierarchy1"/>
    <dgm:cxn modelId="{E82A251D-2533-46CF-A256-41F2218B7AEE}" type="presParOf" srcId="{36FF2991-938E-4A08-8297-8A52EA69A0ED}" destId="{2C624869-D855-41B2-AE02-20CA97B7F1E2}" srcOrd="4" destOrd="0" presId="urn:microsoft.com/office/officeart/2005/8/layout/hierarchy1"/>
    <dgm:cxn modelId="{609BFEA9-FB77-400D-9B35-3F940A866EF8}" type="presParOf" srcId="{36FF2991-938E-4A08-8297-8A52EA69A0ED}" destId="{FC8FCAA3-BE0D-470E-9F8F-3A0CAC1F8789}" srcOrd="5" destOrd="0" presId="urn:microsoft.com/office/officeart/2005/8/layout/hierarchy1"/>
    <dgm:cxn modelId="{E117F7DF-D5A9-455A-B35E-920F655FAB32}" type="presParOf" srcId="{FC8FCAA3-BE0D-470E-9F8F-3A0CAC1F8789}" destId="{52AE18B4-84F3-48CF-8F6C-1D33332A255A}" srcOrd="0" destOrd="0" presId="urn:microsoft.com/office/officeart/2005/8/layout/hierarchy1"/>
    <dgm:cxn modelId="{B1DA279F-DE11-4D49-930A-288A2FC62F7D}" type="presParOf" srcId="{52AE18B4-84F3-48CF-8F6C-1D33332A255A}" destId="{30CD3FE1-10D3-46CF-AD53-C1886D66F5FA}" srcOrd="0" destOrd="0" presId="urn:microsoft.com/office/officeart/2005/8/layout/hierarchy1"/>
    <dgm:cxn modelId="{9A5DD31B-6C38-4A7C-823C-CF1B507E7B1D}" type="presParOf" srcId="{52AE18B4-84F3-48CF-8F6C-1D33332A255A}" destId="{A5350800-5C62-41A5-8C39-BD57BA631505}" srcOrd="1" destOrd="0" presId="urn:microsoft.com/office/officeart/2005/8/layout/hierarchy1"/>
    <dgm:cxn modelId="{F16B7441-7A28-40BE-9B1D-D070CCF85651}" type="presParOf" srcId="{FC8FCAA3-BE0D-470E-9F8F-3A0CAC1F8789}" destId="{EB729363-9AAE-4E8E-A493-407D711E219E}" srcOrd="1" destOrd="0" presId="urn:microsoft.com/office/officeart/2005/8/layout/hierarchy1"/>
    <dgm:cxn modelId="{810C763F-5865-457B-AD0F-B0E47A1DAC07}" type="presParOf" srcId="{EB729363-9AAE-4E8E-A493-407D711E219E}" destId="{950C943E-CA7D-473D-B438-CB6BE4E7EFEF}" srcOrd="0" destOrd="0" presId="urn:microsoft.com/office/officeart/2005/8/layout/hierarchy1"/>
    <dgm:cxn modelId="{9D8519AE-6207-406F-8396-0A471DCA9225}" type="presParOf" srcId="{EB729363-9AAE-4E8E-A493-407D711E219E}" destId="{3D318185-FAD5-4463-9FB9-A1C306B97288}" srcOrd="1" destOrd="0" presId="urn:microsoft.com/office/officeart/2005/8/layout/hierarchy1"/>
    <dgm:cxn modelId="{E7B218B9-E18E-47B2-B872-F01CD6ECB06E}" type="presParOf" srcId="{3D318185-FAD5-4463-9FB9-A1C306B97288}" destId="{0A911AF8-69A4-4297-8CE3-97D11C6A8431}" srcOrd="0" destOrd="0" presId="urn:microsoft.com/office/officeart/2005/8/layout/hierarchy1"/>
    <dgm:cxn modelId="{E62DBD5F-5CAF-4F9A-BE8A-A3C83F32E14B}" type="presParOf" srcId="{0A911AF8-69A4-4297-8CE3-97D11C6A8431}" destId="{7A382ED3-D545-496E-867F-29A7FFC7847B}" srcOrd="0" destOrd="0" presId="urn:microsoft.com/office/officeart/2005/8/layout/hierarchy1"/>
    <dgm:cxn modelId="{5D21DCE9-0041-43C1-B7C1-4D8AABC56429}" type="presParOf" srcId="{0A911AF8-69A4-4297-8CE3-97D11C6A8431}" destId="{69A84703-7B8F-436C-BE1B-8FC2A696E15F}" srcOrd="1" destOrd="0" presId="urn:microsoft.com/office/officeart/2005/8/layout/hierarchy1"/>
    <dgm:cxn modelId="{E5092AE0-0333-4C06-932F-CDC9A4741659}" type="presParOf" srcId="{3D318185-FAD5-4463-9FB9-A1C306B97288}" destId="{39CB5934-1029-4BE0-A811-EB4A1FE94D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28957A-F658-4B60-B83D-762B5BB9693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91E4B7-A9E3-4B1F-A4D4-FBB592A6ED9A}">
      <dgm:prSet phldrT="[Текст]" custT="1"/>
      <dgm:spPr/>
      <dgm:t>
        <a:bodyPr/>
        <a:lstStyle/>
        <a:p>
          <a:r>
            <a:rPr lang="ru-RU" sz="3600" dirty="0" smtClean="0"/>
            <a:t>Клиника </a:t>
          </a:r>
          <a:endParaRPr lang="ru-RU" sz="3600" dirty="0"/>
        </a:p>
      </dgm:t>
    </dgm:pt>
    <dgm:pt modelId="{59637D93-56E2-4A13-B282-02B03A40EF80}" type="parTrans" cxnId="{80B3A2C3-5E36-464E-978A-DBA873B25517}">
      <dgm:prSet/>
      <dgm:spPr/>
      <dgm:t>
        <a:bodyPr/>
        <a:lstStyle/>
        <a:p>
          <a:endParaRPr lang="ru-RU"/>
        </a:p>
      </dgm:t>
    </dgm:pt>
    <dgm:pt modelId="{621FE371-EBA5-4923-B316-4AC44ADD7E0A}" type="sibTrans" cxnId="{80B3A2C3-5E36-464E-978A-DBA873B25517}">
      <dgm:prSet/>
      <dgm:spPr/>
      <dgm:t>
        <a:bodyPr/>
        <a:lstStyle/>
        <a:p>
          <a:endParaRPr lang="ru-RU"/>
        </a:p>
      </dgm:t>
    </dgm:pt>
    <dgm:pt modelId="{631357BD-F722-4DB4-9DF1-967A0D1ED58C}">
      <dgm:prSet phldrT="[Текст]" custT="1"/>
      <dgm:spPr/>
      <dgm:t>
        <a:bodyPr/>
        <a:lstStyle/>
        <a:p>
          <a:r>
            <a:rPr lang="ru-RU" sz="2800" dirty="0" err="1" smtClean="0"/>
            <a:t>Токсикогенный</a:t>
          </a:r>
          <a:r>
            <a:rPr lang="ru-RU" sz="2800" dirty="0" smtClean="0"/>
            <a:t> анамнез</a:t>
          </a:r>
          <a:endParaRPr lang="ru-RU" sz="2800" dirty="0"/>
        </a:p>
      </dgm:t>
    </dgm:pt>
    <dgm:pt modelId="{47E92E46-ECA0-4CEF-ABCF-80DB26B96333}" type="parTrans" cxnId="{FCBEEE6B-E9A2-4729-BB54-931F8188D528}">
      <dgm:prSet/>
      <dgm:spPr/>
      <dgm:t>
        <a:bodyPr/>
        <a:lstStyle/>
        <a:p>
          <a:endParaRPr lang="ru-RU"/>
        </a:p>
      </dgm:t>
    </dgm:pt>
    <dgm:pt modelId="{833F995B-DF3C-4CAA-8A19-F1F590861B22}" type="sibTrans" cxnId="{FCBEEE6B-E9A2-4729-BB54-931F8188D528}">
      <dgm:prSet/>
      <dgm:spPr/>
      <dgm:t>
        <a:bodyPr/>
        <a:lstStyle/>
        <a:p>
          <a:endParaRPr lang="ru-RU"/>
        </a:p>
      </dgm:t>
    </dgm:pt>
    <dgm:pt modelId="{C5B4578E-D0FF-4F75-AD95-EAD94EB6FB33}">
      <dgm:prSet phldrT="[Текст]" custT="1"/>
      <dgm:spPr/>
      <dgm:t>
        <a:bodyPr/>
        <a:lstStyle/>
        <a:p>
          <a:r>
            <a:rPr lang="ru-RU" sz="2800" dirty="0" smtClean="0"/>
            <a:t>Токсикологическая обстановка </a:t>
          </a:r>
          <a:endParaRPr lang="ru-RU" sz="2800" dirty="0"/>
        </a:p>
      </dgm:t>
    </dgm:pt>
    <dgm:pt modelId="{A188F81D-8277-41C8-90C0-CB1521166B0D}" type="parTrans" cxnId="{63882E3E-6A10-45EA-A1EA-F108ABF41660}">
      <dgm:prSet/>
      <dgm:spPr/>
      <dgm:t>
        <a:bodyPr/>
        <a:lstStyle/>
        <a:p>
          <a:endParaRPr lang="ru-RU"/>
        </a:p>
      </dgm:t>
    </dgm:pt>
    <dgm:pt modelId="{0BF0BA5F-BB66-4FA2-A618-7486FA998D34}" type="sibTrans" cxnId="{63882E3E-6A10-45EA-A1EA-F108ABF41660}">
      <dgm:prSet/>
      <dgm:spPr/>
      <dgm:t>
        <a:bodyPr/>
        <a:lstStyle/>
        <a:p>
          <a:endParaRPr lang="ru-RU"/>
        </a:p>
      </dgm:t>
    </dgm:pt>
    <dgm:pt modelId="{899F8BB2-01F8-4256-8065-2941565BA6A5}" type="pres">
      <dgm:prSet presAssocID="{F528957A-F658-4B60-B83D-762B5BB969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DF3CE5-5676-44E4-AD12-87A87A82E80C}" type="pres">
      <dgm:prSet presAssocID="{3C91E4B7-A9E3-4B1F-A4D4-FBB592A6ED9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21DEC-799F-4D5B-A079-F4AA1484B15F}" type="pres">
      <dgm:prSet presAssocID="{621FE371-EBA5-4923-B316-4AC44ADD7E0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2683E602-7075-4307-86CE-356DA85E31A4}" type="pres">
      <dgm:prSet presAssocID="{621FE371-EBA5-4923-B316-4AC44ADD7E0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6C1494C-2784-42AB-8DF8-56A7F916E479}" type="pres">
      <dgm:prSet presAssocID="{631357BD-F722-4DB4-9DF1-967A0D1ED58C}" presName="node" presStyleLbl="node1" presStyleIdx="1" presStyleCnt="3" custScaleX="149266" custRadScaleRad="110278" custRadScaleInc="-6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F7DD5-296D-47BF-B109-A16B507CEFF8}" type="pres">
      <dgm:prSet presAssocID="{833F995B-DF3C-4CAA-8A19-F1F590861B2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6EC8C7AF-7407-4977-8DAF-ED92490EB19C}" type="pres">
      <dgm:prSet presAssocID="{833F995B-DF3C-4CAA-8A19-F1F590861B2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768B040-C402-4151-8DFC-49532FCC0E8A}" type="pres">
      <dgm:prSet presAssocID="{C5B4578E-D0FF-4F75-AD95-EAD94EB6FB33}" presName="node" presStyleLbl="node1" presStyleIdx="2" presStyleCnt="3" custScaleX="161021" custRadScaleRad="110614" custRadScaleInc="6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ADDAC-F30C-43A7-8B82-E8CDB1AC9CA2}" type="pres">
      <dgm:prSet presAssocID="{0BF0BA5F-BB66-4FA2-A618-7486FA998D3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95FE84AA-7AF3-4E6D-BB6A-6D09C291429E}" type="pres">
      <dgm:prSet presAssocID="{0BF0BA5F-BB66-4FA2-A618-7486FA998D3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F47B4156-C1FE-49FD-BF15-CCD9E4B282BB}" type="presOf" srcId="{833F995B-DF3C-4CAA-8A19-F1F590861B22}" destId="{24EF7DD5-296D-47BF-B109-A16B507CEFF8}" srcOrd="0" destOrd="0" presId="urn:microsoft.com/office/officeart/2005/8/layout/cycle7"/>
    <dgm:cxn modelId="{FCBEEE6B-E9A2-4729-BB54-931F8188D528}" srcId="{F528957A-F658-4B60-B83D-762B5BB96937}" destId="{631357BD-F722-4DB4-9DF1-967A0D1ED58C}" srcOrd="1" destOrd="0" parTransId="{47E92E46-ECA0-4CEF-ABCF-80DB26B96333}" sibTransId="{833F995B-DF3C-4CAA-8A19-F1F590861B22}"/>
    <dgm:cxn modelId="{7066CD5D-7FD6-49AD-989B-3C292B387962}" type="presOf" srcId="{C5B4578E-D0FF-4F75-AD95-EAD94EB6FB33}" destId="{8768B040-C402-4151-8DFC-49532FCC0E8A}" srcOrd="0" destOrd="0" presId="urn:microsoft.com/office/officeart/2005/8/layout/cycle7"/>
    <dgm:cxn modelId="{AD2CDE4B-2D5E-4688-84EB-B5218D60DB37}" type="presOf" srcId="{3C91E4B7-A9E3-4B1F-A4D4-FBB592A6ED9A}" destId="{7BDF3CE5-5676-44E4-AD12-87A87A82E80C}" srcOrd="0" destOrd="0" presId="urn:microsoft.com/office/officeart/2005/8/layout/cycle7"/>
    <dgm:cxn modelId="{300500A6-BEFA-436E-87C3-5D25B11E9535}" type="presOf" srcId="{833F995B-DF3C-4CAA-8A19-F1F590861B22}" destId="{6EC8C7AF-7407-4977-8DAF-ED92490EB19C}" srcOrd="1" destOrd="0" presId="urn:microsoft.com/office/officeart/2005/8/layout/cycle7"/>
    <dgm:cxn modelId="{316538CB-0BAE-4881-825B-B4C4D5325AA9}" type="presOf" srcId="{621FE371-EBA5-4923-B316-4AC44ADD7E0A}" destId="{2683E602-7075-4307-86CE-356DA85E31A4}" srcOrd="1" destOrd="0" presId="urn:microsoft.com/office/officeart/2005/8/layout/cycle7"/>
    <dgm:cxn modelId="{63882E3E-6A10-45EA-A1EA-F108ABF41660}" srcId="{F528957A-F658-4B60-B83D-762B5BB96937}" destId="{C5B4578E-D0FF-4F75-AD95-EAD94EB6FB33}" srcOrd="2" destOrd="0" parTransId="{A188F81D-8277-41C8-90C0-CB1521166B0D}" sibTransId="{0BF0BA5F-BB66-4FA2-A618-7486FA998D34}"/>
    <dgm:cxn modelId="{B40506FC-500B-4E7A-8700-5425978E1947}" type="presOf" srcId="{F528957A-F658-4B60-B83D-762B5BB96937}" destId="{899F8BB2-01F8-4256-8065-2941565BA6A5}" srcOrd="0" destOrd="0" presId="urn:microsoft.com/office/officeart/2005/8/layout/cycle7"/>
    <dgm:cxn modelId="{AEF2CA7B-F1F4-49E9-9B5A-99969649B58B}" type="presOf" srcId="{0BF0BA5F-BB66-4FA2-A618-7486FA998D34}" destId="{95FE84AA-7AF3-4E6D-BB6A-6D09C291429E}" srcOrd="1" destOrd="0" presId="urn:microsoft.com/office/officeart/2005/8/layout/cycle7"/>
    <dgm:cxn modelId="{7F2D43E3-11D8-4918-8409-E8DCB9BD6C8D}" type="presOf" srcId="{0BF0BA5F-BB66-4FA2-A618-7486FA998D34}" destId="{D18ADDAC-F30C-43A7-8B82-E8CDB1AC9CA2}" srcOrd="0" destOrd="0" presId="urn:microsoft.com/office/officeart/2005/8/layout/cycle7"/>
    <dgm:cxn modelId="{D2DB60A7-3E28-4E55-B692-0B1D417ACD6A}" type="presOf" srcId="{631357BD-F722-4DB4-9DF1-967A0D1ED58C}" destId="{36C1494C-2784-42AB-8DF8-56A7F916E479}" srcOrd="0" destOrd="0" presId="urn:microsoft.com/office/officeart/2005/8/layout/cycle7"/>
    <dgm:cxn modelId="{80B3A2C3-5E36-464E-978A-DBA873B25517}" srcId="{F528957A-F658-4B60-B83D-762B5BB96937}" destId="{3C91E4B7-A9E3-4B1F-A4D4-FBB592A6ED9A}" srcOrd="0" destOrd="0" parTransId="{59637D93-56E2-4A13-B282-02B03A40EF80}" sibTransId="{621FE371-EBA5-4923-B316-4AC44ADD7E0A}"/>
    <dgm:cxn modelId="{0A4283F9-4E29-4D9A-87E4-78D96086DC4A}" type="presOf" srcId="{621FE371-EBA5-4923-B316-4AC44ADD7E0A}" destId="{5DE21DEC-799F-4D5B-A079-F4AA1484B15F}" srcOrd="0" destOrd="0" presId="urn:microsoft.com/office/officeart/2005/8/layout/cycle7"/>
    <dgm:cxn modelId="{B79B2533-65B1-4E31-BEC9-500FBDDA76AC}" type="presParOf" srcId="{899F8BB2-01F8-4256-8065-2941565BA6A5}" destId="{7BDF3CE5-5676-44E4-AD12-87A87A82E80C}" srcOrd="0" destOrd="0" presId="urn:microsoft.com/office/officeart/2005/8/layout/cycle7"/>
    <dgm:cxn modelId="{8D67017B-B5EC-4265-B79A-4468BBCA7FD3}" type="presParOf" srcId="{899F8BB2-01F8-4256-8065-2941565BA6A5}" destId="{5DE21DEC-799F-4D5B-A079-F4AA1484B15F}" srcOrd="1" destOrd="0" presId="urn:microsoft.com/office/officeart/2005/8/layout/cycle7"/>
    <dgm:cxn modelId="{EC762548-4A41-45F9-8B18-099C226A0011}" type="presParOf" srcId="{5DE21DEC-799F-4D5B-A079-F4AA1484B15F}" destId="{2683E602-7075-4307-86CE-356DA85E31A4}" srcOrd="0" destOrd="0" presId="urn:microsoft.com/office/officeart/2005/8/layout/cycle7"/>
    <dgm:cxn modelId="{A691B732-54F6-4DD7-B473-508EA332FA72}" type="presParOf" srcId="{899F8BB2-01F8-4256-8065-2941565BA6A5}" destId="{36C1494C-2784-42AB-8DF8-56A7F916E479}" srcOrd="2" destOrd="0" presId="urn:microsoft.com/office/officeart/2005/8/layout/cycle7"/>
    <dgm:cxn modelId="{012E0D81-3247-44A4-9AA4-42E35438743C}" type="presParOf" srcId="{899F8BB2-01F8-4256-8065-2941565BA6A5}" destId="{24EF7DD5-296D-47BF-B109-A16B507CEFF8}" srcOrd="3" destOrd="0" presId="urn:microsoft.com/office/officeart/2005/8/layout/cycle7"/>
    <dgm:cxn modelId="{F168095C-74E8-44BD-B55F-4554CC09D5BE}" type="presParOf" srcId="{24EF7DD5-296D-47BF-B109-A16B507CEFF8}" destId="{6EC8C7AF-7407-4977-8DAF-ED92490EB19C}" srcOrd="0" destOrd="0" presId="urn:microsoft.com/office/officeart/2005/8/layout/cycle7"/>
    <dgm:cxn modelId="{472606D7-33E8-4316-9F5D-1760B6B17090}" type="presParOf" srcId="{899F8BB2-01F8-4256-8065-2941565BA6A5}" destId="{8768B040-C402-4151-8DFC-49532FCC0E8A}" srcOrd="4" destOrd="0" presId="urn:microsoft.com/office/officeart/2005/8/layout/cycle7"/>
    <dgm:cxn modelId="{990890BA-9610-4C6D-93FD-BB405173C176}" type="presParOf" srcId="{899F8BB2-01F8-4256-8065-2941565BA6A5}" destId="{D18ADDAC-F30C-43A7-8B82-E8CDB1AC9CA2}" srcOrd="5" destOrd="0" presId="urn:microsoft.com/office/officeart/2005/8/layout/cycle7"/>
    <dgm:cxn modelId="{D10D0766-F69E-4CE0-8E95-0F433EBFF1CA}" type="presParOf" srcId="{D18ADDAC-F30C-43A7-8B82-E8CDB1AC9CA2}" destId="{95FE84AA-7AF3-4E6D-BB6A-6D09C291429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D94615-EB81-4B69-913B-13C6E78D8E3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0D9C4B-1C36-489F-8BED-8725EC9C106C}">
      <dgm:prSet phldrT="[Текст]" custT="1"/>
      <dgm:spPr/>
      <dgm:t>
        <a:bodyPr/>
        <a:lstStyle/>
        <a:p>
          <a:r>
            <a:rPr lang="ru-RU" sz="2400" b="1" dirty="0" smtClean="0"/>
            <a:t>Прекращение поступления яда в организм</a:t>
          </a:r>
          <a:endParaRPr lang="ru-RU" sz="2400" b="1" dirty="0"/>
        </a:p>
      </dgm:t>
    </dgm:pt>
    <dgm:pt modelId="{D4AD7D63-3AA7-465D-95FF-BF3859BDDEC1}" type="parTrans" cxnId="{4A0DE790-A54C-42E3-B0A0-67D5E7F0EA0F}">
      <dgm:prSet/>
      <dgm:spPr/>
      <dgm:t>
        <a:bodyPr/>
        <a:lstStyle/>
        <a:p>
          <a:endParaRPr lang="ru-RU"/>
        </a:p>
      </dgm:t>
    </dgm:pt>
    <dgm:pt modelId="{C554188E-08E8-4C08-87C7-1569A84AA99B}" type="sibTrans" cxnId="{4A0DE790-A54C-42E3-B0A0-67D5E7F0EA0F}">
      <dgm:prSet/>
      <dgm:spPr/>
      <dgm:t>
        <a:bodyPr/>
        <a:lstStyle/>
        <a:p>
          <a:endParaRPr lang="ru-RU"/>
        </a:p>
      </dgm:t>
    </dgm:pt>
    <dgm:pt modelId="{C885553B-B07F-497A-85C5-2FA496D85F5A}">
      <dgm:prSet phldrT="[Текст]" custT="1"/>
      <dgm:spPr/>
      <dgm:t>
        <a:bodyPr/>
        <a:lstStyle/>
        <a:p>
          <a:r>
            <a:rPr lang="ru-RU" sz="2400" b="1" dirty="0" smtClean="0"/>
            <a:t>Удаление яда, не поступившего в кровь</a:t>
          </a:r>
          <a:endParaRPr lang="ru-RU" sz="2400" b="1" dirty="0"/>
        </a:p>
      </dgm:t>
    </dgm:pt>
    <dgm:pt modelId="{9D58DA7A-7F12-4187-99C4-D40F7D029F52}" type="parTrans" cxnId="{6EAC1292-D270-4304-90F9-7B0868E0A74D}">
      <dgm:prSet/>
      <dgm:spPr/>
      <dgm:t>
        <a:bodyPr/>
        <a:lstStyle/>
        <a:p>
          <a:endParaRPr lang="ru-RU"/>
        </a:p>
      </dgm:t>
    </dgm:pt>
    <dgm:pt modelId="{7979EA14-B1A6-4062-AC1B-ECDC167AC145}" type="sibTrans" cxnId="{6EAC1292-D270-4304-90F9-7B0868E0A74D}">
      <dgm:prSet/>
      <dgm:spPr/>
      <dgm:t>
        <a:bodyPr/>
        <a:lstStyle/>
        <a:p>
          <a:endParaRPr lang="ru-RU"/>
        </a:p>
      </dgm:t>
    </dgm:pt>
    <dgm:pt modelId="{36749FD4-BEC5-4966-AD95-130E9B522AC3}">
      <dgm:prSet phldrT="[Текст]" custT="1"/>
      <dgm:spPr/>
      <dgm:t>
        <a:bodyPr/>
        <a:lstStyle/>
        <a:p>
          <a:r>
            <a:rPr lang="ru-RU" sz="2400" b="1" dirty="0" smtClean="0"/>
            <a:t>Удаление яда, поступившего в кровь</a:t>
          </a:r>
          <a:endParaRPr lang="ru-RU" sz="2400" b="1" dirty="0"/>
        </a:p>
      </dgm:t>
    </dgm:pt>
    <dgm:pt modelId="{575DEAB2-D0EF-4115-AA2D-D763FC21053B}" type="parTrans" cxnId="{66AB2582-1E59-49E5-8800-4D4AFC5DBD14}">
      <dgm:prSet/>
      <dgm:spPr/>
      <dgm:t>
        <a:bodyPr/>
        <a:lstStyle/>
        <a:p>
          <a:endParaRPr lang="ru-RU"/>
        </a:p>
      </dgm:t>
    </dgm:pt>
    <dgm:pt modelId="{4A3B64AF-08F8-4C69-BAFE-0880FC5332E3}" type="sibTrans" cxnId="{66AB2582-1E59-49E5-8800-4D4AFC5DBD14}">
      <dgm:prSet/>
      <dgm:spPr/>
      <dgm:t>
        <a:bodyPr/>
        <a:lstStyle/>
        <a:p>
          <a:endParaRPr lang="ru-RU"/>
        </a:p>
      </dgm:t>
    </dgm:pt>
    <dgm:pt modelId="{78CC04CB-8E6D-4E79-B466-F937E73E81FF}">
      <dgm:prSet custT="1"/>
      <dgm:spPr/>
      <dgm:t>
        <a:bodyPr/>
        <a:lstStyle/>
        <a:p>
          <a:r>
            <a:rPr lang="ru-RU" sz="2400" b="1" dirty="0" err="1" smtClean="0"/>
            <a:t>Антидотная</a:t>
          </a:r>
          <a:r>
            <a:rPr lang="ru-RU" sz="2400" b="1" dirty="0" smtClean="0"/>
            <a:t> терапия</a:t>
          </a:r>
          <a:endParaRPr lang="ru-RU" sz="2400" b="1" dirty="0"/>
        </a:p>
      </dgm:t>
    </dgm:pt>
    <dgm:pt modelId="{D24E8A6A-41AF-445D-8FD2-F4A2351CD674}" type="parTrans" cxnId="{0AE4428D-B4E3-4BCF-9776-C0528B530F42}">
      <dgm:prSet/>
      <dgm:spPr/>
      <dgm:t>
        <a:bodyPr/>
        <a:lstStyle/>
        <a:p>
          <a:endParaRPr lang="ru-RU"/>
        </a:p>
      </dgm:t>
    </dgm:pt>
    <dgm:pt modelId="{1956113D-29AE-4CF1-AA88-A4AB0C429B6E}" type="sibTrans" cxnId="{0AE4428D-B4E3-4BCF-9776-C0528B530F42}">
      <dgm:prSet/>
      <dgm:spPr/>
      <dgm:t>
        <a:bodyPr/>
        <a:lstStyle/>
        <a:p>
          <a:endParaRPr lang="ru-RU"/>
        </a:p>
      </dgm:t>
    </dgm:pt>
    <dgm:pt modelId="{09B9B3CB-67A5-4490-8D47-E4FCD751123F}">
      <dgm:prSet custT="1"/>
      <dgm:spPr/>
      <dgm:t>
        <a:bodyPr/>
        <a:lstStyle/>
        <a:p>
          <a:r>
            <a:rPr lang="ru-RU" sz="2400" b="1" dirty="0" err="1" smtClean="0"/>
            <a:t>Инфузионная</a:t>
          </a:r>
          <a:r>
            <a:rPr lang="ru-RU" sz="2400" b="1" dirty="0" smtClean="0"/>
            <a:t>  терапия                Симптоматическая терапия </a:t>
          </a:r>
          <a:endParaRPr lang="ru-RU" sz="2400" b="1" dirty="0"/>
        </a:p>
      </dgm:t>
    </dgm:pt>
    <dgm:pt modelId="{9E09932A-5DDE-42C4-A303-B1AF1EADF32A}" type="parTrans" cxnId="{55629D5E-77FB-444D-932A-548D81046604}">
      <dgm:prSet/>
      <dgm:spPr/>
      <dgm:t>
        <a:bodyPr/>
        <a:lstStyle/>
        <a:p>
          <a:endParaRPr lang="ru-RU"/>
        </a:p>
      </dgm:t>
    </dgm:pt>
    <dgm:pt modelId="{E9034A73-7E81-4C61-B6BA-50CF70147E70}" type="sibTrans" cxnId="{55629D5E-77FB-444D-932A-548D81046604}">
      <dgm:prSet/>
      <dgm:spPr/>
      <dgm:t>
        <a:bodyPr/>
        <a:lstStyle/>
        <a:p>
          <a:endParaRPr lang="ru-RU"/>
        </a:p>
      </dgm:t>
    </dgm:pt>
    <dgm:pt modelId="{3F8E3CF5-0634-4AFF-8FF4-EC93B243768F}" type="pres">
      <dgm:prSet presAssocID="{C0D94615-EB81-4B69-913B-13C6E78D8E3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C61B5D-3CEF-4556-9E43-D845E1196A59}" type="pres">
      <dgm:prSet presAssocID="{C0D94615-EB81-4B69-913B-13C6E78D8E3F}" presName="dummyMaxCanvas" presStyleCnt="0">
        <dgm:presLayoutVars/>
      </dgm:prSet>
      <dgm:spPr/>
    </dgm:pt>
    <dgm:pt modelId="{2788AC08-BC53-4BB0-A25F-A2DA5AC22628}" type="pres">
      <dgm:prSet presAssocID="{C0D94615-EB81-4B69-913B-13C6E78D8E3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B140C-ECCC-4035-A37F-1479E55DFD98}" type="pres">
      <dgm:prSet presAssocID="{C0D94615-EB81-4B69-913B-13C6E78D8E3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8A6EA-BA95-4480-83E5-0A0EF4AAC756}" type="pres">
      <dgm:prSet presAssocID="{C0D94615-EB81-4B69-913B-13C6E78D8E3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147D8-56A9-4A78-A1D7-07B7F186F7AC}" type="pres">
      <dgm:prSet presAssocID="{C0D94615-EB81-4B69-913B-13C6E78D8E3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19DA5-E686-48A2-8E43-785324173A8B}" type="pres">
      <dgm:prSet presAssocID="{C0D94615-EB81-4B69-913B-13C6E78D8E3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643E6-8620-4B4A-9BEA-01B7D3F93B21}" type="pres">
      <dgm:prSet presAssocID="{C0D94615-EB81-4B69-913B-13C6E78D8E3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597A9-D068-4BDB-BBAC-5A8A1D1D9159}" type="pres">
      <dgm:prSet presAssocID="{C0D94615-EB81-4B69-913B-13C6E78D8E3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39720-3A01-44E6-8295-5A65E36370B1}" type="pres">
      <dgm:prSet presAssocID="{C0D94615-EB81-4B69-913B-13C6E78D8E3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6EAA3-54BF-442E-ABF8-C905D08189C3}" type="pres">
      <dgm:prSet presAssocID="{C0D94615-EB81-4B69-913B-13C6E78D8E3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A1325-0303-46D7-96BD-46D7B7B76B56}" type="pres">
      <dgm:prSet presAssocID="{C0D94615-EB81-4B69-913B-13C6E78D8E3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4AFEF-67FE-4330-B60D-6425CDDA5B9D}" type="pres">
      <dgm:prSet presAssocID="{C0D94615-EB81-4B69-913B-13C6E78D8E3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F50A0-2390-4799-91E9-D8E3833A0D8C}" type="pres">
      <dgm:prSet presAssocID="{C0D94615-EB81-4B69-913B-13C6E78D8E3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544E6-E357-4533-AE28-E525BE26DE2A}" type="pres">
      <dgm:prSet presAssocID="{C0D94615-EB81-4B69-913B-13C6E78D8E3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6149B-CFE2-460C-BAA9-084E6149225F}" type="pres">
      <dgm:prSet presAssocID="{C0D94615-EB81-4B69-913B-13C6E78D8E3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EDA08A-28A1-41C8-9788-EB5CC30CA7CA}" type="presOf" srcId="{09B9B3CB-67A5-4490-8D47-E4FCD751123F}" destId="{A756149B-CFE2-460C-BAA9-084E6149225F}" srcOrd="1" destOrd="0" presId="urn:microsoft.com/office/officeart/2005/8/layout/vProcess5"/>
    <dgm:cxn modelId="{4A0DE790-A54C-42E3-B0A0-67D5E7F0EA0F}" srcId="{C0D94615-EB81-4B69-913B-13C6E78D8E3F}" destId="{F90D9C4B-1C36-489F-8BED-8725EC9C106C}" srcOrd="0" destOrd="0" parTransId="{D4AD7D63-3AA7-465D-95FF-BF3859BDDEC1}" sibTransId="{C554188E-08E8-4C08-87C7-1569A84AA99B}"/>
    <dgm:cxn modelId="{6EAC1292-D270-4304-90F9-7B0868E0A74D}" srcId="{C0D94615-EB81-4B69-913B-13C6E78D8E3F}" destId="{C885553B-B07F-497A-85C5-2FA496D85F5A}" srcOrd="1" destOrd="0" parTransId="{9D58DA7A-7F12-4187-99C4-D40F7D029F52}" sibTransId="{7979EA14-B1A6-4062-AC1B-ECDC167AC145}"/>
    <dgm:cxn modelId="{9584A58D-9B3E-44A4-827B-564FA1780D29}" type="presOf" srcId="{36749FD4-BEC5-4966-AD95-130E9B522AC3}" destId="{177F50A0-2390-4799-91E9-D8E3833A0D8C}" srcOrd="1" destOrd="0" presId="urn:microsoft.com/office/officeart/2005/8/layout/vProcess5"/>
    <dgm:cxn modelId="{55629D5E-77FB-444D-932A-548D81046604}" srcId="{C0D94615-EB81-4B69-913B-13C6E78D8E3F}" destId="{09B9B3CB-67A5-4490-8D47-E4FCD751123F}" srcOrd="4" destOrd="0" parTransId="{9E09932A-5DDE-42C4-A303-B1AF1EADF32A}" sibTransId="{E9034A73-7E81-4C61-B6BA-50CF70147E70}"/>
    <dgm:cxn modelId="{66AB2582-1E59-49E5-8800-4D4AFC5DBD14}" srcId="{C0D94615-EB81-4B69-913B-13C6E78D8E3F}" destId="{36749FD4-BEC5-4966-AD95-130E9B522AC3}" srcOrd="2" destOrd="0" parTransId="{575DEAB2-D0EF-4115-AA2D-D763FC21053B}" sibTransId="{4A3B64AF-08F8-4C69-BAFE-0880FC5332E3}"/>
    <dgm:cxn modelId="{713C949C-88C1-4EE4-85B7-49AEC57CE1A9}" type="presOf" srcId="{36749FD4-BEC5-4966-AD95-130E9B522AC3}" destId="{0718A6EA-BA95-4480-83E5-0A0EF4AAC756}" srcOrd="0" destOrd="0" presId="urn:microsoft.com/office/officeart/2005/8/layout/vProcess5"/>
    <dgm:cxn modelId="{59726123-DE38-4C8A-B4AE-EB190769C588}" type="presOf" srcId="{C885553B-B07F-497A-85C5-2FA496D85F5A}" destId="{9D74AFEF-67FE-4330-B60D-6425CDDA5B9D}" srcOrd="1" destOrd="0" presId="urn:microsoft.com/office/officeart/2005/8/layout/vProcess5"/>
    <dgm:cxn modelId="{33B3A6A8-9159-4C19-A216-0014FB5E6F3D}" type="presOf" srcId="{F90D9C4B-1C36-489F-8BED-8725EC9C106C}" destId="{85FA1325-0303-46D7-96BD-46D7B7B76B56}" srcOrd="1" destOrd="0" presId="urn:microsoft.com/office/officeart/2005/8/layout/vProcess5"/>
    <dgm:cxn modelId="{E9DF4F49-A7A4-4E2D-B440-72E363555D58}" type="presOf" srcId="{4A3B64AF-08F8-4C69-BAFE-0880FC5332E3}" destId="{CF639720-3A01-44E6-8295-5A65E36370B1}" srcOrd="0" destOrd="0" presId="urn:microsoft.com/office/officeart/2005/8/layout/vProcess5"/>
    <dgm:cxn modelId="{D472306F-2F3F-4A5D-AEDD-DD44C9CE6F1D}" type="presOf" srcId="{C554188E-08E8-4C08-87C7-1569A84AA99B}" destId="{D13643E6-8620-4B4A-9BEA-01B7D3F93B21}" srcOrd="0" destOrd="0" presId="urn:microsoft.com/office/officeart/2005/8/layout/vProcess5"/>
    <dgm:cxn modelId="{81D0359D-393F-4FF0-8866-A0849DC3F389}" type="presOf" srcId="{78CC04CB-8E6D-4E79-B466-F937E73E81FF}" destId="{6F7147D8-56A9-4A78-A1D7-07B7F186F7AC}" srcOrd="0" destOrd="0" presId="urn:microsoft.com/office/officeart/2005/8/layout/vProcess5"/>
    <dgm:cxn modelId="{141112C3-6B22-4478-A1EE-B0FA9B930581}" type="presOf" srcId="{F90D9C4B-1C36-489F-8BED-8725EC9C106C}" destId="{2788AC08-BC53-4BB0-A25F-A2DA5AC22628}" srcOrd="0" destOrd="0" presId="urn:microsoft.com/office/officeart/2005/8/layout/vProcess5"/>
    <dgm:cxn modelId="{2DF40A49-C5C2-4A2B-A5FB-CC6F1062629B}" type="presOf" srcId="{09B9B3CB-67A5-4490-8D47-E4FCD751123F}" destId="{12A19DA5-E686-48A2-8E43-785324173A8B}" srcOrd="0" destOrd="0" presId="urn:microsoft.com/office/officeart/2005/8/layout/vProcess5"/>
    <dgm:cxn modelId="{0AE4428D-B4E3-4BCF-9776-C0528B530F42}" srcId="{C0D94615-EB81-4B69-913B-13C6E78D8E3F}" destId="{78CC04CB-8E6D-4E79-B466-F937E73E81FF}" srcOrd="3" destOrd="0" parTransId="{D24E8A6A-41AF-445D-8FD2-F4A2351CD674}" sibTransId="{1956113D-29AE-4CF1-AA88-A4AB0C429B6E}"/>
    <dgm:cxn modelId="{8F161058-2C0E-46A3-BBB9-B8F4F70601DA}" type="presOf" srcId="{7979EA14-B1A6-4062-AC1B-ECDC167AC145}" destId="{E81597A9-D068-4BDB-BBAC-5A8A1D1D9159}" srcOrd="0" destOrd="0" presId="urn:microsoft.com/office/officeart/2005/8/layout/vProcess5"/>
    <dgm:cxn modelId="{4A1E3810-1F08-47FE-9E60-00F4617A3C52}" type="presOf" srcId="{C885553B-B07F-497A-85C5-2FA496D85F5A}" destId="{FE7B140C-ECCC-4035-A37F-1479E55DFD98}" srcOrd="0" destOrd="0" presId="urn:microsoft.com/office/officeart/2005/8/layout/vProcess5"/>
    <dgm:cxn modelId="{FEDE884D-DDB0-4A2A-A7D1-FDE6124B77E3}" type="presOf" srcId="{1956113D-29AE-4CF1-AA88-A4AB0C429B6E}" destId="{B136EAA3-54BF-442E-ABF8-C905D08189C3}" srcOrd="0" destOrd="0" presId="urn:microsoft.com/office/officeart/2005/8/layout/vProcess5"/>
    <dgm:cxn modelId="{C7C07514-0FF5-4462-A350-BA22A2B2C1ED}" type="presOf" srcId="{78CC04CB-8E6D-4E79-B466-F937E73E81FF}" destId="{FEB544E6-E357-4533-AE28-E525BE26DE2A}" srcOrd="1" destOrd="0" presId="urn:microsoft.com/office/officeart/2005/8/layout/vProcess5"/>
    <dgm:cxn modelId="{979361D2-F098-47DD-A12F-4D7324C45E44}" type="presOf" srcId="{C0D94615-EB81-4B69-913B-13C6E78D8E3F}" destId="{3F8E3CF5-0634-4AFF-8FF4-EC93B243768F}" srcOrd="0" destOrd="0" presId="urn:microsoft.com/office/officeart/2005/8/layout/vProcess5"/>
    <dgm:cxn modelId="{222DEDE1-986D-4096-9B3C-994174F59D86}" type="presParOf" srcId="{3F8E3CF5-0634-4AFF-8FF4-EC93B243768F}" destId="{87C61B5D-3CEF-4556-9E43-D845E1196A59}" srcOrd="0" destOrd="0" presId="urn:microsoft.com/office/officeart/2005/8/layout/vProcess5"/>
    <dgm:cxn modelId="{62798BF6-2490-4A94-8E8C-38D19BA1E382}" type="presParOf" srcId="{3F8E3CF5-0634-4AFF-8FF4-EC93B243768F}" destId="{2788AC08-BC53-4BB0-A25F-A2DA5AC22628}" srcOrd="1" destOrd="0" presId="urn:microsoft.com/office/officeart/2005/8/layout/vProcess5"/>
    <dgm:cxn modelId="{6610F48F-E364-4E14-BA5C-E90C9472FF51}" type="presParOf" srcId="{3F8E3CF5-0634-4AFF-8FF4-EC93B243768F}" destId="{FE7B140C-ECCC-4035-A37F-1479E55DFD98}" srcOrd="2" destOrd="0" presId="urn:microsoft.com/office/officeart/2005/8/layout/vProcess5"/>
    <dgm:cxn modelId="{6C37E55F-9876-4D41-B3A0-ADAEBA51BAB7}" type="presParOf" srcId="{3F8E3CF5-0634-4AFF-8FF4-EC93B243768F}" destId="{0718A6EA-BA95-4480-83E5-0A0EF4AAC756}" srcOrd="3" destOrd="0" presId="urn:microsoft.com/office/officeart/2005/8/layout/vProcess5"/>
    <dgm:cxn modelId="{1842CE33-1982-4DFB-BB37-43197B5DFFA5}" type="presParOf" srcId="{3F8E3CF5-0634-4AFF-8FF4-EC93B243768F}" destId="{6F7147D8-56A9-4A78-A1D7-07B7F186F7AC}" srcOrd="4" destOrd="0" presId="urn:microsoft.com/office/officeart/2005/8/layout/vProcess5"/>
    <dgm:cxn modelId="{0CA8C8E6-964F-4ED0-9B25-870BE5677734}" type="presParOf" srcId="{3F8E3CF5-0634-4AFF-8FF4-EC93B243768F}" destId="{12A19DA5-E686-48A2-8E43-785324173A8B}" srcOrd="5" destOrd="0" presId="urn:microsoft.com/office/officeart/2005/8/layout/vProcess5"/>
    <dgm:cxn modelId="{EA1B88C1-D0A3-4E07-B8B1-24DA7AC5F1B9}" type="presParOf" srcId="{3F8E3CF5-0634-4AFF-8FF4-EC93B243768F}" destId="{D13643E6-8620-4B4A-9BEA-01B7D3F93B21}" srcOrd="6" destOrd="0" presId="urn:microsoft.com/office/officeart/2005/8/layout/vProcess5"/>
    <dgm:cxn modelId="{92ECD4E0-D1E1-40D3-A91A-17B5BCF468DC}" type="presParOf" srcId="{3F8E3CF5-0634-4AFF-8FF4-EC93B243768F}" destId="{E81597A9-D068-4BDB-BBAC-5A8A1D1D9159}" srcOrd="7" destOrd="0" presId="urn:microsoft.com/office/officeart/2005/8/layout/vProcess5"/>
    <dgm:cxn modelId="{9892C666-E04D-423B-80A1-375E0EC81A89}" type="presParOf" srcId="{3F8E3CF5-0634-4AFF-8FF4-EC93B243768F}" destId="{CF639720-3A01-44E6-8295-5A65E36370B1}" srcOrd="8" destOrd="0" presId="urn:microsoft.com/office/officeart/2005/8/layout/vProcess5"/>
    <dgm:cxn modelId="{18666AFC-F1C2-4C35-83B4-C2DE6A0C3067}" type="presParOf" srcId="{3F8E3CF5-0634-4AFF-8FF4-EC93B243768F}" destId="{B136EAA3-54BF-442E-ABF8-C905D08189C3}" srcOrd="9" destOrd="0" presId="urn:microsoft.com/office/officeart/2005/8/layout/vProcess5"/>
    <dgm:cxn modelId="{4BF331DD-8710-4D61-961A-2B783590F06C}" type="presParOf" srcId="{3F8E3CF5-0634-4AFF-8FF4-EC93B243768F}" destId="{85FA1325-0303-46D7-96BD-46D7B7B76B56}" srcOrd="10" destOrd="0" presId="urn:microsoft.com/office/officeart/2005/8/layout/vProcess5"/>
    <dgm:cxn modelId="{91423D91-6678-43F6-9F2C-6B42575CF7AD}" type="presParOf" srcId="{3F8E3CF5-0634-4AFF-8FF4-EC93B243768F}" destId="{9D74AFEF-67FE-4330-B60D-6425CDDA5B9D}" srcOrd="11" destOrd="0" presId="urn:microsoft.com/office/officeart/2005/8/layout/vProcess5"/>
    <dgm:cxn modelId="{72C01412-04FB-4E04-BDEE-02C305B01AE5}" type="presParOf" srcId="{3F8E3CF5-0634-4AFF-8FF4-EC93B243768F}" destId="{177F50A0-2390-4799-91E9-D8E3833A0D8C}" srcOrd="12" destOrd="0" presId="urn:microsoft.com/office/officeart/2005/8/layout/vProcess5"/>
    <dgm:cxn modelId="{416EB0F5-12E4-4524-8495-6A6B51EB006B}" type="presParOf" srcId="{3F8E3CF5-0634-4AFF-8FF4-EC93B243768F}" destId="{FEB544E6-E357-4533-AE28-E525BE26DE2A}" srcOrd="13" destOrd="0" presId="urn:microsoft.com/office/officeart/2005/8/layout/vProcess5"/>
    <dgm:cxn modelId="{559A45C8-B97E-4820-B13B-52E350C46BCE}" type="presParOf" srcId="{3F8E3CF5-0634-4AFF-8FF4-EC93B243768F}" destId="{A756149B-CFE2-460C-BAA9-084E6149225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9AB529-B060-4E6B-963E-87EBF2A92AC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5C031-E96B-4191-AC35-9E1184D3B3B4}">
      <dgm:prSet phldrT="[Текст]"/>
      <dgm:spPr/>
      <dgm:t>
        <a:bodyPr/>
        <a:lstStyle/>
        <a:p>
          <a:r>
            <a:rPr lang="ru-RU" b="1" dirty="0" smtClean="0"/>
            <a:t>Ингаляционные отравления</a:t>
          </a:r>
          <a:endParaRPr lang="ru-RU" b="1" dirty="0"/>
        </a:p>
      </dgm:t>
    </dgm:pt>
    <dgm:pt modelId="{A5DA9205-702E-4B49-BF67-1C4308F094CF}" type="parTrans" cxnId="{AAAFEC10-D63B-46EB-82CF-52ABFC7AD90E}">
      <dgm:prSet/>
      <dgm:spPr/>
      <dgm:t>
        <a:bodyPr/>
        <a:lstStyle/>
        <a:p>
          <a:endParaRPr lang="ru-RU"/>
        </a:p>
      </dgm:t>
    </dgm:pt>
    <dgm:pt modelId="{CCF38CE6-68F4-46D5-8BD0-CDA36399ED04}" type="sibTrans" cxnId="{AAAFEC10-D63B-46EB-82CF-52ABFC7AD90E}">
      <dgm:prSet/>
      <dgm:spPr/>
      <dgm:t>
        <a:bodyPr/>
        <a:lstStyle/>
        <a:p>
          <a:endParaRPr lang="ru-RU"/>
        </a:p>
      </dgm:t>
    </dgm:pt>
    <dgm:pt modelId="{0569BC68-753D-42D3-9E69-98728BB16282}">
      <dgm:prSet phldrT="[Текст]" custT="1"/>
      <dgm:spPr/>
      <dgm:t>
        <a:bodyPr/>
        <a:lstStyle/>
        <a:p>
          <a:r>
            <a:rPr lang="ru-RU" sz="1800" b="1" dirty="0" smtClean="0"/>
            <a:t>Вынести на свежий воздух</a:t>
          </a:r>
          <a:endParaRPr lang="ru-RU" sz="1800" b="1" dirty="0"/>
        </a:p>
      </dgm:t>
    </dgm:pt>
    <dgm:pt modelId="{E762DC67-FFE5-46DD-B3B9-EFD775C4CF42}" type="parTrans" cxnId="{CE3F1A03-59A7-4D1C-B9F3-00D18D754273}">
      <dgm:prSet/>
      <dgm:spPr/>
      <dgm:t>
        <a:bodyPr/>
        <a:lstStyle/>
        <a:p>
          <a:endParaRPr lang="ru-RU"/>
        </a:p>
      </dgm:t>
    </dgm:pt>
    <dgm:pt modelId="{041F5EB1-5860-4912-B872-5AAEF1F64577}" type="sibTrans" cxnId="{CE3F1A03-59A7-4D1C-B9F3-00D18D754273}">
      <dgm:prSet/>
      <dgm:spPr/>
      <dgm:t>
        <a:bodyPr/>
        <a:lstStyle/>
        <a:p>
          <a:endParaRPr lang="ru-RU"/>
        </a:p>
      </dgm:t>
    </dgm:pt>
    <dgm:pt modelId="{F0931E42-1892-40DB-BB6D-05AD6C4272B9}">
      <dgm:prSet phldrT="[Текст]"/>
      <dgm:spPr/>
      <dgm:t>
        <a:bodyPr/>
        <a:lstStyle/>
        <a:p>
          <a:r>
            <a:rPr lang="ru-RU" b="1" dirty="0" err="1" smtClean="0"/>
            <a:t>Прероральное</a:t>
          </a:r>
          <a:r>
            <a:rPr lang="ru-RU" b="1" dirty="0" smtClean="0"/>
            <a:t> отравление</a:t>
          </a:r>
          <a:endParaRPr lang="ru-RU" b="1" dirty="0"/>
        </a:p>
      </dgm:t>
    </dgm:pt>
    <dgm:pt modelId="{826AED2A-4DA7-4A16-99CB-1B2994B8B573}" type="parTrans" cxnId="{6992E4A3-DF6E-4F8E-B627-E61E76F8B799}">
      <dgm:prSet/>
      <dgm:spPr/>
      <dgm:t>
        <a:bodyPr/>
        <a:lstStyle/>
        <a:p>
          <a:endParaRPr lang="ru-RU"/>
        </a:p>
      </dgm:t>
    </dgm:pt>
    <dgm:pt modelId="{43AD80C6-4989-42BD-AF4B-873ABAD666B4}" type="sibTrans" cxnId="{6992E4A3-DF6E-4F8E-B627-E61E76F8B799}">
      <dgm:prSet/>
      <dgm:spPr/>
      <dgm:t>
        <a:bodyPr/>
        <a:lstStyle/>
        <a:p>
          <a:endParaRPr lang="ru-RU"/>
        </a:p>
      </dgm:t>
    </dgm:pt>
    <dgm:pt modelId="{7BCA4FCD-5F67-485F-ADB4-2082AB71F0FD}">
      <dgm:prSet phldrT="[Текст]" custT="1"/>
      <dgm:spPr/>
      <dgm:t>
        <a:bodyPr/>
        <a:lstStyle/>
        <a:p>
          <a:r>
            <a:rPr lang="ru-RU" sz="1800" b="1" dirty="0" smtClean="0"/>
            <a:t>Промыть желудок </a:t>
          </a:r>
          <a:endParaRPr lang="ru-RU" sz="1800" b="1" dirty="0"/>
        </a:p>
      </dgm:t>
    </dgm:pt>
    <dgm:pt modelId="{3EDD5F71-160F-403C-BEF7-B070154EBBDF}" type="parTrans" cxnId="{950FFF9C-2DB1-4A53-948D-7F098F0A40D4}">
      <dgm:prSet/>
      <dgm:spPr/>
      <dgm:t>
        <a:bodyPr/>
        <a:lstStyle/>
        <a:p>
          <a:endParaRPr lang="ru-RU"/>
        </a:p>
      </dgm:t>
    </dgm:pt>
    <dgm:pt modelId="{B1DC8872-D934-49F2-9928-04368C26AE56}" type="sibTrans" cxnId="{950FFF9C-2DB1-4A53-948D-7F098F0A40D4}">
      <dgm:prSet/>
      <dgm:spPr/>
      <dgm:t>
        <a:bodyPr/>
        <a:lstStyle/>
        <a:p>
          <a:endParaRPr lang="ru-RU"/>
        </a:p>
      </dgm:t>
    </dgm:pt>
    <dgm:pt modelId="{1ABDEF2E-3DEE-4A51-81B9-8FCE70077BE4}">
      <dgm:prSet phldrT="[Текст]" custT="1"/>
      <dgm:spPr/>
      <dgm:t>
        <a:bodyPr/>
        <a:lstStyle/>
        <a:p>
          <a:r>
            <a:rPr lang="ru-RU" sz="1800" b="1" dirty="0" smtClean="0"/>
            <a:t>Ввести адсорбенты</a:t>
          </a:r>
          <a:endParaRPr lang="ru-RU" sz="1800" b="1" dirty="0"/>
        </a:p>
      </dgm:t>
    </dgm:pt>
    <dgm:pt modelId="{C5965B6C-B374-46BA-9A3A-23754BEF0FA0}" type="parTrans" cxnId="{444611E5-C630-425E-9990-109D12464E02}">
      <dgm:prSet/>
      <dgm:spPr/>
      <dgm:t>
        <a:bodyPr/>
        <a:lstStyle/>
        <a:p>
          <a:endParaRPr lang="ru-RU"/>
        </a:p>
      </dgm:t>
    </dgm:pt>
    <dgm:pt modelId="{03DED000-A43D-45B5-ABB0-9C4E1CB7045E}" type="sibTrans" cxnId="{444611E5-C630-425E-9990-109D12464E02}">
      <dgm:prSet/>
      <dgm:spPr/>
      <dgm:t>
        <a:bodyPr/>
        <a:lstStyle/>
        <a:p>
          <a:endParaRPr lang="ru-RU"/>
        </a:p>
      </dgm:t>
    </dgm:pt>
    <dgm:pt modelId="{8EC7A5A4-D2AA-4C6E-A2B4-874D1AFA0DB3}">
      <dgm:prSet/>
      <dgm:spPr/>
      <dgm:t>
        <a:bodyPr/>
        <a:lstStyle/>
        <a:p>
          <a:r>
            <a:rPr lang="ru-RU" b="1" dirty="0" smtClean="0"/>
            <a:t>Через кожу</a:t>
          </a:r>
          <a:endParaRPr lang="ru-RU" b="1" dirty="0"/>
        </a:p>
      </dgm:t>
    </dgm:pt>
    <dgm:pt modelId="{5A6677C2-9B3B-45DE-9E6D-DE121290795F}" type="parTrans" cxnId="{110053E9-0D1E-4F60-8177-18CF439687CD}">
      <dgm:prSet/>
      <dgm:spPr/>
      <dgm:t>
        <a:bodyPr/>
        <a:lstStyle/>
        <a:p>
          <a:endParaRPr lang="ru-RU"/>
        </a:p>
      </dgm:t>
    </dgm:pt>
    <dgm:pt modelId="{C45B50B8-0ECF-4302-BA66-D148A323E923}" type="sibTrans" cxnId="{110053E9-0D1E-4F60-8177-18CF439687CD}">
      <dgm:prSet/>
      <dgm:spPr/>
      <dgm:t>
        <a:bodyPr/>
        <a:lstStyle/>
        <a:p>
          <a:endParaRPr lang="ru-RU"/>
        </a:p>
      </dgm:t>
    </dgm:pt>
    <dgm:pt modelId="{3CD62CB8-A699-48CD-AF7F-E252A4BED984}">
      <dgm:prSet/>
      <dgm:spPr/>
      <dgm:t>
        <a:bodyPr/>
        <a:lstStyle/>
        <a:p>
          <a:r>
            <a:rPr lang="ru-RU" b="1" dirty="0" smtClean="0"/>
            <a:t>Слизистая глаз</a:t>
          </a:r>
          <a:endParaRPr lang="ru-RU" b="1" dirty="0"/>
        </a:p>
      </dgm:t>
    </dgm:pt>
    <dgm:pt modelId="{8EB2CBA7-E46B-4DCF-9595-ED59C4602CDA}" type="parTrans" cxnId="{B3C85649-69E4-4F56-A7D0-B7915DA57D7C}">
      <dgm:prSet/>
      <dgm:spPr/>
      <dgm:t>
        <a:bodyPr/>
        <a:lstStyle/>
        <a:p>
          <a:endParaRPr lang="ru-RU"/>
        </a:p>
      </dgm:t>
    </dgm:pt>
    <dgm:pt modelId="{FAB97F14-4F06-4660-A05C-824FA19B789C}" type="sibTrans" cxnId="{B3C85649-69E4-4F56-A7D0-B7915DA57D7C}">
      <dgm:prSet/>
      <dgm:spPr/>
      <dgm:t>
        <a:bodyPr/>
        <a:lstStyle/>
        <a:p>
          <a:endParaRPr lang="ru-RU"/>
        </a:p>
      </dgm:t>
    </dgm:pt>
    <dgm:pt modelId="{FDF167C2-B850-496A-A992-FF0C9E854C60}">
      <dgm:prSet custT="1"/>
      <dgm:spPr/>
      <dgm:t>
        <a:bodyPr/>
        <a:lstStyle/>
        <a:p>
          <a:r>
            <a:rPr lang="ru-RU" sz="1800" b="1" dirty="0" smtClean="0"/>
            <a:t>Промыть раствором антидота или водой  не выше 18 градусов</a:t>
          </a:r>
          <a:endParaRPr lang="ru-RU" sz="1800" b="1" u="sng" dirty="0"/>
        </a:p>
      </dgm:t>
    </dgm:pt>
    <dgm:pt modelId="{83E45369-A372-4037-B5D1-596126FB9DDE}" type="parTrans" cxnId="{CBD7B6A0-C3C9-4325-B9A1-BD4DA4410F46}">
      <dgm:prSet/>
      <dgm:spPr/>
      <dgm:t>
        <a:bodyPr/>
        <a:lstStyle/>
        <a:p>
          <a:endParaRPr lang="ru-RU"/>
        </a:p>
      </dgm:t>
    </dgm:pt>
    <dgm:pt modelId="{23A78853-45A1-4F2E-A034-36C92E21EB9B}" type="sibTrans" cxnId="{CBD7B6A0-C3C9-4325-B9A1-BD4DA4410F46}">
      <dgm:prSet/>
      <dgm:spPr/>
      <dgm:t>
        <a:bodyPr/>
        <a:lstStyle/>
        <a:p>
          <a:endParaRPr lang="ru-RU"/>
        </a:p>
      </dgm:t>
    </dgm:pt>
    <dgm:pt modelId="{E0478D87-BFEF-41DB-B700-4C71E6B7EF0F}">
      <dgm:prSet custT="1"/>
      <dgm:spPr/>
      <dgm:t>
        <a:bodyPr/>
        <a:lstStyle/>
        <a:p>
          <a:r>
            <a:rPr lang="ru-RU" sz="1800" b="1" dirty="0" smtClean="0"/>
            <a:t>Промыть </a:t>
          </a:r>
          <a:r>
            <a:rPr lang="ru-RU" sz="1800" b="1" dirty="0" err="1" smtClean="0"/>
            <a:t>физраствором</a:t>
          </a:r>
          <a:r>
            <a:rPr lang="ru-RU" sz="1800" b="1" dirty="0" smtClean="0"/>
            <a:t> или водой, закапать антисептик</a:t>
          </a:r>
          <a:endParaRPr lang="ru-RU" sz="1800" b="1" dirty="0"/>
        </a:p>
      </dgm:t>
    </dgm:pt>
    <dgm:pt modelId="{947ACFB4-3554-4744-930B-43D8C7546471}" type="parTrans" cxnId="{9791E1D1-A7CD-408A-9A7F-718CB5F0585D}">
      <dgm:prSet/>
      <dgm:spPr/>
      <dgm:t>
        <a:bodyPr/>
        <a:lstStyle/>
        <a:p>
          <a:endParaRPr lang="ru-RU"/>
        </a:p>
      </dgm:t>
    </dgm:pt>
    <dgm:pt modelId="{7CC8FCFD-83FD-4636-A618-C45042D66999}" type="sibTrans" cxnId="{9791E1D1-A7CD-408A-9A7F-718CB5F0585D}">
      <dgm:prSet/>
      <dgm:spPr/>
      <dgm:t>
        <a:bodyPr/>
        <a:lstStyle/>
        <a:p>
          <a:endParaRPr lang="ru-RU"/>
        </a:p>
      </dgm:t>
    </dgm:pt>
    <dgm:pt modelId="{A618E12E-2906-4F43-B4EA-E8EA83219385}" type="pres">
      <dgm:prSet presAssocID="{5D9AB529-B060-4E6B-963E-87EBF2A92AC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8F6A6A-37CB-4396-B118-AC0492D702CE}" type="pres">
      <dgm:prSet presAssocID="{1825C031-E96B-4191-AC35-9E1184D3B3B4}" presName="linNode" presStyleCnt="0"/>
      <dgm:spPr/>
    </dgm:pt>
    <dgm:pt modelId="{93A6C9C0-367A-4A37-99F4-D3552366602A}" type="pres">
      <dgm:prSet presAssocID="{1825C031-E96B-4191-AC35-9E1184D3B3B4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134CD-2243-4543-A3EA-51F11F4D412C}" type="pres">
      <dgm:prSet presAssocID="{1825C031-E96B-4191-AC35-9E1184D3B3B4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1875C-70FE-4433-8BBD-6AFD2D17FB7E}" type="pres">
      <dgm:prSet presAssocID="{CCF38CE6-68F4-46D5-8BD0-CDA36399ED04}" presName="spacing" presStyleCnt="0"/>
      <dgm:spPr/>
    </dgm:pt>
    <dgm:pt modelId="{A798CD5D-A647-4C0E-BBFC-C59AAD59948A}" type="pres">
      <dgm:prSet presAssocID="{F0931E42-1892-40DB-BB6D-05AD6C4272B9}" presName="linNode" presStyleCnt="0"/>
      <dgm:spPr/>
    </dgm:pt>
    <dgm:pt modelId="{9CEBB3B7-B732-48F7-8C5E-331C81FF3A48}" type="pres">
      <dgm:prSet presAssocID="{F0931E42-1892-40DB-BB6D-05AD6C4272B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41A31-2918-47CF-99E4-D3E4296EAB0A}" type="pres">
      <dgm:prSet presAssocID="{F0931E42-1892-40DB-BB6D-05AD6C4272B9}" presName="childShp" presStyleLbl="bgAccFollowNode1" presStyleIdx="1" presStyleCnt="4" custScaleY="100148" custLinFactNeighborX="-463" custLinFactNeighborY="5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E8F67-3C89-49AA-9017-79C432DD51F0}" type="pres">
      <dgm:prSet presAssocID="{43AD80C6-4989-42BD-AF4B-873ABAD666B4}" presName="spacing" presStyleCnt="0"/>
      <dgm:spPr/>
    </dgm:pt>
    <dgm:pt modelId="{BC682F47-91DE-451C-BFF7-E9E7A0A23080}" type="pres">
      <dgm:prSet presAssocID="{8EC7A5A4-D2AA-4C6E-A2B4-874D1AFA0DB3}" presName="linNode" presStyleCnt="0"/>
      <dgm:spPr/>
    </dgm:pt>
    <dgm:pt modelId="{AD2400BD-A84B-421F-8CEB-F2B9C118BC36}" type="pres">
      <dgm:prSet presAssocID="{8EC7A5A4-D2AA-4C6E-A2B4-874D1AFA0DB3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7F726-F22F-44FA-97D5-87C942AE4E9D}" type="pres">
      <dgm:prSet presAssocID="{8EC7A5A4-D2AA-4C6E-A2B4-874D1AFA0DB3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8F366-63E0-431E-9E08-6C0C03E98F65}" type="pres">
      <dgm:prSet presAssocID="{C45B50B8-0ECF-4302-BA66-D148A323E923}" presName="spacing" presStyleCnt="0"/>
      <dgm:spPr/>
    </dgm:pt>
    <dgm:pt modelId="{16A3B41F-112D-4464-9162-BF79C62DF704}" type="pres">
      <dgm:prSet presAssocID="{3CD62CB8-A699-48CD-AF7F-E252A4BED984}" presName="linNode" presStyleCnt="0"/>
      <dgm:spPr/>
    </dgm:pt>
    <dgm:pt modelId="{747F2305-039D-495D-9A08-29675DA07C1D}" type="pres">
      <dgm:prSet presAssocID="{3CD62CB8-A699-48CD-AF7F-E252A4BED984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CB98D-5377-4B66-BEE9-CD388CA05104}" type="pres">
      <dgm:prSet presAssocID="{3CD62CB8-A699-48CD-AF7F-E252A4BED984}" presName="childShp" presStyleLbl="bgAccFollowNode1" presStyleIdx="3" presStyleCnt="4" custScaleY="104371" custLinFactNeighborX="-488" custLinFactNeighborY="21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C85649-69E4-4F56-A7D0-B7915DA57D7C}" srcId="{5D9AB529-B060-4E6B-963E-87EBF2A92AC7}" destId="{3CD62CB8-A699-48CD-AF7F-E252A4BED984}" srcOrd="3" destOrd="0" parTransId="{8EB2CBA7-E46B-4DCF-9595-ED59C4602CDA}" sibTransId="{FAB97F14-4F06-4660-A05C-824FA19B789C}"/>
    <dgm:cxn modelId="{AAAFEC10-D63B-46EB-82CF-52ABFC7AD90E}" srcId="{5D9AB529-B060-4E6B-963E-87EBF2A92AC7}" destId="{1825C031-E96B-4191-AC35-9E1184D3B3B4}" srcOrd="0" destOrd="0" parTransId="{A5DA9205-702E-4B49-BF67-1C4308F094CF}" sibTransId="{CCF38CE6-68F4-46D5-8BD0-CDA36399ED04}"/>
    <dgm:cxn modelId="{15E9EA5E-070F-4768-82BD-9B3FFE731B8E}" type="presOf" srcId="{8EC7A5A4-D2AA-4C6E-A2B4-874D1AFA0DB3}" destId="{AD2400BD-A84B-421F-8CEB-F2B9C118BC36}" srcOrd="0" destOrd="0" presId="urn:microsoft.com/office/officeart/2005/8/layout/vList6"/>
    <dgm:cxn modelId="{6D234539-BC60-437A-8FAD-6FD7EFC6454E}" type="presOf" srcId="{1ABDEF2E-3DEE-4A51-81B9-8FCE70077BE4}" destId="{55941A31-2918-47CF-99E4-D3E4296EAB0A}" srcOrd="0" destOrd="1" presId="urn:microsoft.com/office/officeart/2005/8/layout/vList6"/>
    <dgm:cxn modelId="{81120F09-4D60-4B1E-8E7C-907D648232B8}" type="presOf" srcId="{0569BC68-753D-42D3-9E69-98728BB16282}" destId="{25C134CD-2243-4543-A3EA-51F11F4D412C}" srcOrd="0" destOrd="0" presId="urn:microsoft.com/office/officeart/2005/8/layout/vList6"/>
    <dgm:cxn modelId="{6992E4A3-DF6E-4F8E-B627-E61E76F8B799}" srcId="{5D9AB529-B060-4E6B-963E-87EBF2A92AC7}" destId="{F0931E42-1892-40DB-BB6D-05AD6C4272B9}" srcOrd="1" destOrd="0" parTransId="{826AED2A-4DA7-4A16-99CB-1B2994B8B573}" sibTransId="{43AD80C6-4989-42BD-AF4B-873ABAD666B4}"/>
    <dgm:cxn modelId="{1AC64653-C0E8-4CCB-8D84-C48968A76B03}" type="presOf" srcId="{5D9AB529-B060-4E6B-963E-87EBF2A92AC7}" destId="{A618E12E-2906-4F43-B4EA-E8EA83219385}" srcOrd="0" destOrd="0" presId="urn:microsoft.com/office/officeart/2005/8/layout/vList6"/>
    <dgm:cxn modelId="{3B3986E0-9867-4BB9-8E6B-3B7391BD8893}" type="presOf" srcId="{1825C031-E96B-4191-AC35-9E1184D3B3B4}" destId="{93A6C9C0-367A-4A37-99F4-D3552366602A}" srcOrd="0" destOrd="0" presId="urn:microsoft.com/office/officeart/2005/8/layout/vList6"/>
    <dgm:cxn modelId="{93379B4B-2940-47B6-923B-79C3B090E654}" type="presOf" srcId="{7BCA4FCD-5F67-485F-ADB4-2082AB71F0FD}" destId="{55941A31-2918-47CF-99E4-D3E4296EAB0A}" srcOrd="0" destOrd="0" presId="urn:microsoft.com/office/officeart/2005/8/layout/vList6"/>
    <dgm:cxn modelId="{CE3F1A03-59A7-4D1C-B9F3-00D18D754273}" srcId="{1825C031-E96B-4191-AC35-9E1184D3B3B4}" destId="{0569BC68-753D-42D3-9E69-98728BB16282}" srcOrd="0" destOrd="0" parTransId="{E762DC67-FFE5-46DD-B3B9-EFD775C4CF42}" sibTransId="{041F5EB1-5860-4912-B872-5AAEF1F64577}"/>
    <dgm:cxn modelId="{110053E9-0D1E-4F60-8177-18CF439687CD}" srcId="{5D9AB529-B060-4E6B-963E-87EBF2A92AC7}" destId="{8EC7A5A4-D2AA-4C6E-A2B4-874D1AFA0DB3}" srcOrd="2" destOrd="0" parTransId="{5A6677C2-9B3B-45DE-9E6D-DE121290795F}" sibTransId="{C45B50B8-0ECF-4302-BA66-D148A323E923}"/>
    <dgm:cxn modelId="{444611E5-C630-425E-9990-109D12464E02}" srcId="{F0931E42-1892-40DB-BB6D-05AD6C4272B9}" destId="{1ABDEF2E-3DEE-4A51-81B9-8FCE70077BE4}" srcOrd="1" destOrd="0" parTransId="{C5965B6C-B374-46BA-9A3A-23754BEF0FA0}" sibTransId="{03DED000-A43D-45B5-ABB0-9C4E1CB7045E}"/>
    <dgm:cxn modelId="{950FFF9C-2DB1-4A53-948D-7F098F0A40D4}" srcId="{F0931E42-1892-40DB-BB6D-05AD6C4272B9}" destId="{7BCA4FCD-5F67-485F-ADB4-2082AB71F0FD}" srcOrd="0" destOrd="0" parTransId="{3EDD5F71-160F-403C-BEF7-B070154EBBDF}" sibTransId="{B1DC8872-D934-49F2-9928-04368C26AE56}"/>
    <dgm:cxn modelId="{24FF8CAA-D0BA-4CB1-BAE4-DA42E41DFDE6}" type="presOf" srcId="{3CD62CB8-A699-48CD-AF7F-E252A4BED984}" destId="{747F2305-039D-495D-9A08-29675DA07C1D}" srcOrd="0" destOrd="0" presId="urn:microsoft.com/office/officeart/2005/8/layout/vList6"/>
    <dgm:cxn modelId="{CBD7B6A0-C3C9-4325-B9A1-BD4DA4410F46}" srcId="{8EC7A5A4-D2AA-4C6E-A2B4-874D1AFA0DB3}" destId="{FDF167C2-B850-496A-A992-FF0C9E854C60}" srcOrd="0" destOrd="0" parTransId="{83E45369-A372-4037-B5D1-596126FB9DDE}" sibTransId="{23A78853-45A1-4F2E-A034-36C92E21EB9B}"/>
    <dgm:cxn modelId="{9791E1D1-A7CD-408A-9A7F-718CB5F0585D}" srcId="{3CD62CB8-A699-48CD-AF7F-E252A4BED984}" destId="{E0478D87-BFEF-41DB-B700-4C71E6B7EF0F}" srcOrd="0" destOrd="0" parTransId="{947ACFB4-3554-4744-930B-43D8C7546471}" sibTransId="{7CC8FCFD-83FD-4636-A618-C45042D66999}"/>
    <dgm:cxn modelId="{3281E21B-F63B-4239-AE48-BC2377480612}" type="presOf" srcId="{FDF167C2-B850-496A-A992-FF0C9E854C60}" destId="{B4A7F726-F22F-44FA-97D5-87C942AE4E9D}" srcOrd="0" destOrd="0" presId="urn:microsoft.com/office/officeart/2005/8/layout/vList6"/>
    <dgm:cxn modelId="{695C6D7F-5261-4613-86B3-D26D94174DED}" type="presOf" srcId="{E0478D87-BFEF-41DB-B700-4C71E6B7EF0F}" destId="{31ACB98D-5377-4B66-BEE9-CD388CA05104}" srcOrd="0" destOrd="0" presId="urn:microsoft.com/office/officeart/2005/8/layout/vList6"/>
    <dgm:cxn modelId="{287DD74C-42B8-4E08-9794-8253B8B247E6}" type="presOf" srcId="{F0931E42-1892-40DB-BB6D-05AD6C4272B9}" destId="{9CEBB3B7-B732-48F7-8C5E-331C81FF3A48}" srcOrd="0" destOrd="0" presId="urn:microsoft.com/office/officeart/2005/8/layout/vList6"/>
    <dgm:cxn modelId="{6A9CEED5-F9F5-4A75-A612-5B62BBC1E5A3}" type="presParOf" srcId="{A618E12E-2906-4F43-B4EA-E8EA83219385}" destId="{4F8F6A6A-37CB-4396-B118-AC0492D702CE}" srcOrd="0" destOrd="0" presId="urn:microsoft.com/office/officeart/2005/8/layout/vList6"/>
    <dgm:cxn modelId="{904F0083-AA7A-4650-AB60-809ECD28AD86}" type="presParOf" srcId="{4F8F6A6A-37CB-4396-B118-AC0492D702CE}" destId="{93A6C9C0-367A-4A37-99F4-D3552366602A}" srcOrd="0" destOrd="0" presId="urn:microsoft.com/office/officeart/2005/8/layout/vList6"/>
    <dgm:cxn modelId="{CDB30B06-5613-4413-9B69-601259A84957}" type="presParOf" srcId="{4F8F6A6A-37CB-4396-B118-AC0492D702CE}" destId="{25C134CD-2243-4543-A3EA-51F11F4D412C}" srcOrd="1" destOrd="0" presId="urn:microsoft.com/office/officeart/2005/8/layout/vList6"/>
    <dgm:cxn modelId="{EE8959FF-219D-407F-BC2E-755B2647CB48}" type="presParOf" srcId="{A618E12E-2906-4F43-B4EA-E8EA83219385}" destId="{FA71875C-70FE-4433-8BBD-6AFD2D17FB7E}" srcOrd="1" destOrd="0" presId="urn:microsoft.com/office/officeart/2005/8/layout/vList6"/>
    <dgm:cxn modelId="{BE84A0C1-6CDB-4CC7-940A-3043B24B38C6}" type="presParOf" srcId="{A618E12E-2906-4F43-B4EA-E8EA83219385}" destId="{A798CD5D-A647-4C0E-BBFC-C59AAD59948A}" srcOrd="2" destOrd="0" presId="urn:microsoft.com/office/officeart/2005/8/layout/vList6"/>
    <dgm:cxn modelId="{4620B58C-B45B-44B8-8773-9A54361DF8D6}" type="presParOf" srcId="{A798CD5D-A647-4C0E-BBFC-C59AAD59948A}" destId="{9CEBB3B7-B732-48F7-8C5E-331C81FF3A48}" srcOrd="0" destOrd="0" presId="urn:microsoft.com/office/officeart/2005/8/layout/vList6"/>
    <dgm:cxn modelId="{962DF31B-93F9-4824-9E1D-AEDCD531696B}" type="presParOf" srcId="{A798CD5D-A647-4C0E-BBFC-C59AAD59948A}" destId="{55941A31-2918-47CF-99E4-D3E4296EAB0A}" srcOrd="1" destOrd="0" presId="urn:microsoft.com/office/officeart/2005/8/layout/vList6"/>
    <dgm:cxn modelId="{F9995330-4E20-434B-90FE-E7FCF31A90B7}" type="presParOf" srcId="{A618E12E-2906-4F43-B4EA-E8EA83219385}" destId="{D27E8F67-3C89-49AA-9017-79C432DD51F0}" srcOrd="3" destOrd="0" presId="urn:microsoft.com/office/officeart/2005/8/layout/vList6"/>
    <dgm:cxn modelId="{F46D17F3-8906-4216-9D86-AF229AABD06C}" type="presParOf" srcId="{A618E12E-2906-4F43-B4EA-E8EA83219385}" destId="{BC682F47-91DE-451C-BFF7-E9E7A0A23080}" srcOrd="4" destOrd="0" presId="urn:microsoft.com/office/officeart/2005/8/layout/vList6"/>
    <dgm:cxn modelId="{4D457783-28CE-4284-82BE-A29AA258828A}" type="presParOf" srcId="{BC682F47-91DE-451C-BFF7-E9E7A0A23080}" destId="{AD2400BD-A84B-421F-8CEB-F2B9C118BC36}" srcOrd="0" destOrd="0" presId="urn:microsoft.com/office/officeart/2005/8/layout/vList6"/>
    <dgm:cxn modelId="{43514822-D0A9-42E8-A1B9-D3264CFAF790}" type="presParOf" srcId="{BC682F47-91DE-451C-BFF7-E9E7A0A23080}" destId="{B4A7F726-F22F-44FA-97D5-87C942AE4E9D}" srcOrd="1" destOrd="0" presId="urn:microsoft.com/office/officeart/2005/8/layout/vList6"/>
    <dgm:cxn modelId="{0FAD8A38-F4B7-4766-9214-F3AF36839B77}" type="presParOf" srcId="{A618E12E-2906-4F43-B4EA-E8EA83219385}" destId="{5E88F366-63E0-431E-9E08-6C0C03E98F65}" srcOrd="5" destOrd="0" presId="urn:microsoft.com/office/officeart/2005/8/layout/vList6"/>
    <dgm:cxn modelId="{DBA2A9C3-C6CD-4DDA-AB4A-E85F45A62D57}" type="presParOf" srcId="{A618E12E-2906-4F43-B4EA-E8EA83219385}" destId="{16A3B41F-112D-4464-9162-BF79C62DF704}" srcOrd="6" destOrd="0" presId="urn:microsoft.com/office/officeart/2005/8/layout/vList6"/>
    <dgm:cxn modelId="{033154EE-6FD1-4538-B35F-DB0B9C793A64}" type="presParOf" srcId="{16A3B41F-112D-4464-9162-BF79C62DF704}" destId="{747F2305-039D-495D-9A08-29675DA07C1D}" srcOrd="0" destOrd="0" presId="urn:microsoft.com/office/officeart/2005/8/layout/vList6"/>
    <dgm:cxn modelId="{2B2D8C06-3F6B-4E65-8645-BA7F8BF92194}" type="presParOf" srcId="{16A3B41F-112D-4464-9162-BF79C62DF704}" destId="{31ACB98D-5377-4B66-BEE9-CD388CA0510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D45F0-7122-4947-AD1D-BAE91E657D5E}">
      <dsp:nvSpPr>
        <dsp:cNvPr id="0" name=""/>
        <dsp:cNvSpPr/>
      </dsp:nvSpPr>
      <dsp:spPr>
        <a:xfrm>
          <a:off x="3920110" y="2225662"/>
          <a:ext cx="2141584" cy="1019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4554"/>
              </a:lnTo>
              <a:lnTo>
                <a:pt x="2141584" y="694554"/>
              </a:lnTo>
              <a:lnTo>
                <a:pt x="2141584" y="10191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CB4F3-F48D-42F9-8E54-E13F115C08AA}">
      <dsp:nvSpPr>
        <dsp:cNvPr id="0" name=""/>
        <dsp:cNvSpPr/>
      </dsp:nvSpPr>
      <dsp:spPr>
        <a:xfrm>
          <a:off x="1778525" y="2225662"/>
          <a:ext cx="2141584" cy="1019199"/>
        </a:xfrm>
        <a:custGeom>
          <a:avLst/>
          <a:gdLst/>
          <a:ahLst/>
          <a:cxnLst/>
          <a:rect l="0" t="0" r="0" b="0"/>
          <a:pathLst>
            <a:path>
              <a:moveTo>
                <a:pt x="2141584" y="0"/>
              </a:moveTo>
              <a:lnTo>
                <a:pt x="2141584" y="694554"/>
              </a:lnTo>
              <a:lnTo>
                <a:pt x="0" y="694554"/>
              </a:lnTo>
              <a:lnTo>
                <a:pt x="0" y="10191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A2C8C-10B5-4399-8C9A-1C4ED638AB5E}">
      <dsp:nvSpPr>
        <dsp:cNvPr id="0" name=""/>
        <dsp:cNvSpPr/>
      </dsp:nvSpPr>
      <dsp:spPr>
        <a:xfrm>
          <a:off x="2167904" y="361"/>
          <a:ext cx="3504411" cy="2225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30EA0-E7E7-498B-B90C-B37EFF5CA23C}">
      <dsp:nvSpPr>
        <dsp:cNvPr id="0" name=""/>
        <dsp:cNvSpPr/>
      </dsp:nvSpPr>
      <dsp:spPr>
        <a:xfrm>
          <a:off x="2557283" y="370271"/>
          <a:ext cx="3504411" cy="2225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Отравления </a:t>
          </a:r>
          <a:endParaRPr lang="ru-RU" sz="3700" kern="1200" dirty="0"/>
        </a:p>
      </dsp:txBody>
      <dsp:txXfrm>
        <a:off x="2622460" y="435448"/>
        <a:ext cx="3374057" cy="2094947"/>
      </dsp:txXfrm>
    </dsp:sp>
    <dsp:sp modelId="{1A7B5932-E3B7-466C-814C-8BF07D4D8E62}">
      <dsp:nvSpPr>
        <dsp:cNvPr id="0" name=""/>
        <dsp:cNvSpPr/>
      </dsp:nvSpPr>
      <dsp:spPr>
        <a:xfrm>
          <a:off x="26320" y="3244862"/>
          <a:ext cx="3504411" cy="2225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E126C-FAC4-485B-9164-C18122015B31}">
      <dsp:nvSpPr>
        <dsp:cNvPr id="0" name=""/>
        <dsp:cNvSpPr/>
      </dsp:nvSpPr>
      <dsp:spPr>
        <a:xfrm>
          <a:off x="415699" y="3614772"/>
          <a:ext cx="3504411" cy="2225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Острые </a:t>
          </a:r>
          <a:endParaRPr lang="ru-RU" sz="3700" kern="1200" dirty="0"/>
        </a:p>
      </dsp:txBody>
      <dsp:txXfrm>
        <a:off x="480876" y="3679949"/>
        <a:ext cx="3374057" cy="2094947"/>
      </dsp:txXfrm>
    </dsp:sp>
    <dsp:sp modelId="{9E5000FF-6FD4-48A0-A8E5-2AD92CDA5599}">
      <dsp:nvSpPr>
        <dsp:cNvPr id="0" name=""/>
        <dsp:cNvSpPr/>
      </dsp:nvSpPr>
      <dsp:spPr>
        <a:xfrm>
          <a:off x="4309489" y="3244862"/>
          <a:ext cx="3504411" cy="2225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6E8A4-16E4-4DE3-A673-7118451CE6C0}">
      <dsp:nvSpPr>
        <dsp:cNvPr id="0" name=""/>
        <dsp:cNvSpPr/>
      </dsp:nvSpPr>
      <dsp:spPr>
        <a:xfrm>
          <a:off x="4698868" y="3614772"/>
          <a:ext cx="3504411" cy="2225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Хронические </a:t>
          </a:r>
          <a:endParaRPr lang="ru-RU" sz="3700" kern="1200" dirty="0"/>
        </a:p>
      </dsp:txBody>
      <dsp:txXfrm>
        <a:off x="4764045" y="3679949"/>
        <a:ext cx="3374057" cy="209494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79F7B-DD50-48CD-9AA7-D859E2ACCC27}">
      <dsp:nvSpPr>
        <dsp:cNvPr id="0" name=""/>
        <dsp:cNvSpPr/>
      </dsp:nvSpPr>
      <dsp:spPr>
        <a:xfrm>
          <a:off x="460905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/>
            <a:t>Энтеросорбция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>
        <a:off x="460905" y="1046"/>
        <a:ext cx="3479899" cy="2087939"/>
      </dsp:txXfrm>
    </dsp:sp>
    <dsp:sp modelId="{C5A00315-57B8-47C4-8C83-7C9AD8C4ACBE}">
      <dsp:nvSpPr>
        <dsp:cNvPr id="0" name=""/>
        <dsp:cNvSpPr/>
      </dsp:nvSpPr>
      <dsp:spPr>
        <a:xfrm>
          <a:off x="4288794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Водная нагрузка </a:t>
          </a:r>
          <a:r>
            <a:rPr lang="ru-RU" sz="2600" b="1" kern="1200" dirty="0" err="1" smtClean="0"/>
            <a:t>гемодилютантами</a:t>
          </a:r>
          <a:r>
            <a:rPr lang="ru-RU" sz="2600" b="1" kern="1200" dirty="0" smtClean="0"/>
            <a:t> короткого действия</a:t>
          </a:r>
          <a:endParaRPr lang="ru-RU" sz="2600" b="1" kern="1200" dirty="0"/>
        </a:p>
      </dsp:txBody>
      <dsp:txXfrm>
        <a:off x="4288794" y="1046"/>
        <a:ext cx="3479899" cy="2087939"/>
      </dsp:txXfrm>
    </dsp:sp>
    <dsp:sp modelId="{F0AC1985-8B06-405A-89F0-DD5DE6934D74}">
      <dsp:nvSpPr>
        <dsp:cNvPr id="0" name=""/>
        <dsp:cNvSpPr/>
      </dsp:nvSpPr>
      <dsp:spPr>
        <a:xfrm>
          <a:off x="460905" y="2436975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/>
            <a:t>Гастральный</a:t>
          </a:r>
          <a:r>
            <a:rPr lang="ru-RU" sz="2600" b="1" kern="1200" dirty="0" smtClean="0"/>
            <a:t>  диализ</a:t>
          </a:r>
          <a:endParaRPr lang="ru-RU" sz="2600" b="1" kern="1200" dirty="0"/>
        </a:p>
      </dsp:txBody>
      <dsp:txXfrm>
        <a:off x="460905" y="2436975"/>
        <a:ext cx="3479899" cy="2087939"/>
      </dsp:txXfrm>
    </dsp:sp>
    <dsp:sp modelId="{390A0249-FA96-408A-A7A0-949C439E68E0}">
      <dsp:nvSpPr>
        <dsp:cNvPr id="0" name=""/>
        <dsp:cNvSpPr/>
      </dsp:nvSpPr>
      <dsp:spPr>
        <a:xfrm>
          <a:off x="4288794" y="2436975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Форсированный диурез</a:t>
          </a:r>
          <a:endParaRPr lang="ru-RU" sz="2600" b="1" kern="1200" dirty="0"/>
        </a:p>
      </dsp:txBody>
      <dsp:txXfrm>
        <a:off x="4288794" y="2436975"/>
        <a:ext cx="3479899" cy="20879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048D6-21B0-4D9D-B433-0A5D5D81FCC6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Антидоты </a:t>
          </a:r>
          <a:endParaRPr lang="ru-RU" sz="5200" kern="1200" dirty="0"/>
        </a:p>
      </dsp:txBody>
      <dsp:txXfrm>
        <a:off x="0" y="0"/>
        <a:ext cx="8229600" cy="1357788"/>
      </dsp:txXfrm>
    </dsp:sp>
    <dsp:sp modelId="{AE2781BA-E98C-4FCC-8387-56285DD4F252}">
      <dsp:nvSpPr>
        <dsp:cNvPr id="0" name=""/>
        <dsp:cNvSpPr/>
      </dsp:nvSpPr>
      <dsp:spPr>
        <a:xfrm>
          <a:off x="0" y="1357788"/>
          <a:ext cx="2057399" cy="2851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Химические антагонисты</a:t>
          </a:r>
          <a:endParaRPr lang="ru-RU" sz="2200" kern="1200" dirty="0"/>
        </a:p>
      </dsp:txBody>
      <dsp:txXfrm>
        <a:off x="0" y="1357788"/>
        <a:ext cx="2057399" cy="2851356"/>
      </dsp:txXfrm>
    </dsp:sp>
    <dsp:sp modelId="{F01A5105-0A71-418D-9583-5D364E98E90B}">
      <dsp:nvSpPr>
        <dsp:cNvPr id="0" name=""/>
        <dsp:cNvSpPr/>
      </dsp:nvSpPr>
      <dsp:spPr>
        <a:xfrm>
          <a:off x="2057400" y="1357788"/>
          <a:ext cx="2057399" cy="2851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Биохимические антагонисты</a:t>
          </a:r>
          <a:endParaRPr lang="ru-RU" sz="2200" kern="1200" dirty="0"/>
        </a:p>
      </dsp:txBody>
      <dsp:txXfrm>
        <a:off x="2057400" y="1357788"/>
        <a:ext cx="2057399" cy="2851356"/>
      </dsp:txXfrm>
    </dsp:sp>
    <dsp:sp modelId="{BEF566E1-C8C7-42DC-916A-50FDD4E87242}">
      <dsp:nvSpPr>
        <dsp:cNvPr id="0" name=""/>
        <dsp:cNvSpPr/>
      </dsp:nvSpPr>
      <dsp:spPr>
        <a:xfrm>
          <a:off x="4114800" y="1357788"/>
          <a:ext cx="2057399" cy="2851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Симптоматические антагонисты</a:t>
          </a:r>
          <a:endParaRPr lang="ru-RU" sz="2200" kern="1200" dirty="0"/>
        </a:p>
      </dsp:txBody>
      <dsp:txXfrm>
        <a:off x="4114800" y="1357788"/>
        <a:ext cx="2057399" cy="2851356"/>
      </dsp:txXfrm>
    </dsp:sp>
    <dsp:sp modelId="{2B60A8C7-CA82-4CCF-8CFB-335D11D49FD7}">
      <dsp:nvSpPr>
        <dsp:cNvPr id="0" name=""/>
        <dsp:cNvSpPr/>
      </dsp:nvSpPr>
      <dsp:spPr>
        <a:xfrm>
          <a:off x="6172199" y="1357788"/>
          <a:ext cx="2057399" cy="2851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Антитоксические </a:t>
          </a:r>
          <a:r>
            <a:rPr lang="ru-RU" sz="2200" kern="1200" dirty="0" err="1" smtClean="0"/>
            <a:t>имунопрепараты</a:t>
          </a:r>
          <a:endParaRPr lang="ru-RU" sz="2200" kern="1200" dirty="0"/>
        </a:p>
      </dsp:txBody>
      <dsp:txXfrm>
        <a:off x="6172199" y="1357788"/>
        <a:ext cx="2057399" cy="2851356"/>
      </dsp:txXfrm>
    </dsp:sp>
    <dsp:sp modelId="{B93E8D32-778A-498E-A7FC-FD7394F609FD}">
      <dsp:nvSpPr>
        <dsp:cNvPr id="0" name=""/>
        <dsp:cNvSpPr/>
      </dsp:nvSpPr>
      <dsp:spPr>
        <a:xfrm>
          <a:off x="0" y="4209144"/>
          <a:ext cx="82296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16066-D173-4FE4-B266-A33A3B17A83C}">
      <dsp:nvSpPr>
        <dsp:cNvPr id="0" name=""/>
        <dsp:cNvSpPr/>
      </dsp:nvSpPr>
      <dsp:spPr>
        <a:xfrm>
          <a:off x="5983520" y="2826348"/>
          <a:ext cx="1066791" cy="567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740"/>
              </a:lnTo>
              <a:lnTo>
                <a:pt x="1066791" y="394740"/>
              </a:lnTo>
              <a:lnTo>
                <a:pt x="1066791" y="56761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71A47-3597-43CE-B5E4-04BF9AA5A42B}">
      <dsp:nvSpPr>
        <dsp:cNvPr id="0" name=""/>
        <dsp:cNvSpPr/>
      </dsp:nvSpPr>
      <dsp:spPr>
        <a:xfrm>
          <a:off x="4230908" y="2826348"/>
          <a:ext cx="1752611" cy="567616"/>
        </a:xfrm>
        <a:custGeom>
          <a:avLst/>
          <a:gdLst/>
          <a:ahLst/>
          <a:cxnLst/>
          <a:rect l="0" t="0" r="0" b="0"/>
          <a:pathLst>
            <a:path>
              <a:moveTo>
                <a:pt x="1752611" y="0"/>
              </a:moveTo>
              <a:lnTo>
                <a:pt x="1752611" y="394740"/>
              </a:lnTo>
              <a:lnTo>
                <a:pt x="0" y="394740"/>
              </a:lnTo>
              <a:lnTo>
                <a:pt x="0" y="56761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08130-B085-45E9-A4C0-4BCF9B80112C}">
      <dsp:nvSpPr>
        <dsp:cNvPr id="0" name=""/>
        <dsp:cNvSpPr/>
      </dsp:nvSpPr>
      <dsp:spPr>
        <a:xfrm>
          <a:off x="3545106" y="1149948"/>
          <a:ext cx="2438413" cy="491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533"/>
              </a:lnTo>
              <a:lnTo>
                <a:pt x="2438413" y="318533"/>
              </a:lnTo>
              <a:lnTo>
                <a:pt x="2438413" y="49140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10379-0B34-45FE-BC24-B32146C0CFA2}">
      <dsp:nvSpPr>
        <dsp:cNvPr id="0" name=""/>
        <dsp:cNvSpPr/>
      </dsp:nvSpPr>
      <dsp:spPr>
        <a:xfrm>
          <a:off x="1259119" y="1149948"/>
          <a:ext cx="2285987" cy="491409"/>
        </a:xfrm>
        <a:custGeom>
          <a:avLst/>
          <a:gdLst/>
          <a:ahLst/>
          <a:cxnLst/>
          <a:rect l="0" t="0" r="0" b="0"/>
          <a:pathLst>
            <a:path>
              <a:moveTo>
                <a:pt x="2285987" y="0"/>
              </a:moveTo>
              <a:lnTo>
                <a:pt x="2285987" y="318533"/>
              </a:lnTo>
              <a:lnTo>
                <a:pt x="0" y="318533"/>
              </a:lnTo>
              <a:lnTo>
                <a:pt x="0" y="49140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76C05-8CD2-47D6-9FBE-6EDDAB29E833}">
      <dsp:nvSpPr>
        <dsp:cNvPr id="0" name=""/>
        <dsp:cNvSpPr/>
      </dsp:nvSpPr>
      <dsp:spPr>
        <a:xfrm>
          <a:off x="2612043" y="-35041"/>
          <a:ext cx="1866126" cy="118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F99F5-C287-4AE9-81C0-78DB2DE3F3E6}">
      <dsp:nvSpPr>
        <dsp:cNvPr id="0" name=""/>
        <dsp:cNvSpPr/>
      </dsp:nvSpPr>
      <dsp:spPr>
        <a:xfrm>
          <a:off x="2819391" y="161938"/>
          <a:ext cx="1866126" cy="1184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Острые отравления</a:t>
          </a:r>
          <a:endParaRPr lang="ru-RU" sz="1700" kern="1200" dirty="0"/>
        </a:p>
      </dsp:txBody>
      <dsp:txXfrm>
        <a:off x="2854098" y="196645"/>
        <a:ext cx="1796712" cy="1115576"/>
      </dsp:txXfrm>
    </dsp:sp>
    <dsp:sp modelId="{1B6E9D6D-6A7C-4B09-BAAC-31345E3BE1DF}">
      <dsp:nvSpPr>
        <dsp:cNvPr id="0" name=""/>
        <dsp:cNvSpPr/>
      </dsp:nvSpPr>
      <dsp:spPr>
        <a:xfrm>
          <a:off x="326056" y="1641358"/>
          <a:ext cx="1866126" cy="118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7B397-5D69-440E-B5C5-0DA099E6A970}">
      <dsp:nvSpPr>
        <dsp:cNvPr id="0" name=""/>
        <dsp:cNvSpPr/>
      </dsp:nvSpPr>
      <dsp:spPr>
        <a:xfrm>
          <a:off x="533403" y="1838338"/>
          <a:ext cx="1866126" cy="1184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Экзогенные </a:t>
          </a:r>
          <a:endParaRPr lang="ru-RU" sz="1700" kern="1200" dirty="0"/>
        </a:p>
      </dsp:txBody>
      <dsp:txXfrm>
        <a:off x="568110" y="1873045"/>
        <a:ext cx="1796712" cy="1115576"/>
      </dsp:txXfrm>
    </dsp:sp>
    <dsp:sp modelId="{98D37F77-7205-4E48-9E1E-6269AC33B61C}">
      <dsp:nvSpPr>
        <dsp:cNvPr id="0" name=""/>
        <dsp:cNvSpPr/>
      </dsp:nvSpPr>
      <dsp:spPr>
        <a:xfrm>
          <a:off x="5050456" y="1641358"/>
          <a:ext cx="1866126" cy="118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BC76A-398B-4148-9BA1-53B8ADA42DDD}">
      <dsp:nvSpPr>
        <dsp:cNvPr id="0" name=""/>
        <dsp:cNvSpPr/>
      </dsp:nvSpPr>
      <dsp:spPr>
        <a:xfrm>
          <a:off x="5257804" y="1838338"/>
          <a:ext cx="1866126" cy="1184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Эндогенные</a:t>
          </a:r>
          <a:endParaRPr lang="ru-RU" sz="1700" kern="1200" dirty="0"/>
        </a:p>
      </dsp:txBody>
      <dsp:txXfrm>
        <a:off x="5292511" y="1873045"/>
        <a:ext cx="1796712" cy="1115576"/>
      </dsp:txXfrm>
    </dsp:sp>
    <dsp:sp modelId="{460071A0-4B51-4B43-B815-7A10FC1D87F4}">
      <dsp:nvSpPr>
        <dsp:cNvPr id="0" name=""/>
        <dsp:cNvSpPr/>
      </dsp:nvSpPr>
      <dsp:spPr>
        <a:xfrm>
          <a:off x="3297845" y="3393965"/>
          <a:ext cx="1866126" cy="118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18604-78EA-4080-A797-62F4A1A7AD63}">
      <dsp:nvSpPr>
        <dsp:cNvPr id="0" name=""/>
        <dsp:cNvSpPr/>
      </dsp:nvSpPr>
      <dsp:spPr>
        <a:xfrm>
          <a:off x="3505192" y="3590945"/>
          <a:ext cx="1866126" cy="1184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Инфекционные заболевания</a:t>
          </a:r>
          <a:endParaRPr lang="ru-RU" sz="1700" kern="1200" dirty="0"/>
        </a:p>
      </dsp:txBody>
      <dsp:txXfrm>
        <a:off x="3539899" y="3625652"/>
        <a:ext cx="1796712" cy="1115576"/>
      </dsp:txXfrm>
    </dsp:sp>
    <dsp:sp modelId="{FB654603-C404-4946-AF2B-F80563A4D340}">
      <dsp:nvSpPr>
        <dsp:cNvPr id="0" name=""/>
        <dsp:cNvSpPr/>
      </dsp:nvSpPr>
      <dsp:spPr>
        <a:xfrm>
          <a:off x="6117248" y="3393965"/>
          <a:ext cx="1866126" cy="118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D2529-825F-42CF-AE3B-F1D2F1985282}">
      <dsp:nvSpPr>
        <dsp:cNvPr id="0" name=""/>
        <dsp:cNvSpPr/>
      </dsp:nvSpPr>
      <dsp:spPr>
        <a:xfrm>
          <a:off x="6324596" y="3590945"/>
          <a:ext cx="1866126" cy="1184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С-м</a:t>
          </a:r>
          <a:r>
            <a:rPr lang="ru-RU" sz="1700" kern="1200" dirty="0" smtClean="0"/>
            <a:t> длительного </a:t>
          </a:r>
          <a:r>
            <a:rPr lang="ru-RU" sz="1700" kern="1200" dirty="0" err="1" smtClean="0"/>
            <a:t>сдавления</a:t>
          </a:r>
          <a:endParaRPr lang="ru-RU" sz="1700" kern="1200" dirty="0"/>
        </a:p>
      </dsp:txBody>
      <dsp:txXfrm>
        <a:off x="6359303" y="3625652"/>
        <a:ext cx="1796712" cy="1115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64316-3FB1-43B5-BB0C-03A43F66EE9D}">
      <dsp:nvSpPr>
        <dsp:cNvPr id="0" name=""/>
        <dsp:cNvSpPr/>
      </dsp:nvSpPr>
      <dsp:spPr>
        <a:xfrm>
          <a:off x="460905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</a:t>
          </a:r>
          <a:r>
            <a:rPr lang="ru-RU" sz="2000" b="1" kern="1200" dirty="0" smtClean="0"/>
            <a:t> класс: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высокотоксичные , вызывающие органические  изменения внутренних органов</a:t>
          </a:r>
          <a:endParaRPr lang="ru-RU" sz="2000" b="1" kern="1200" dirty="0"/>
        </a:p>
      </dsp:txBody>
      <dsp:txXfrm>
        <a:off x="460905" y="1046"/>
        <a:ext cx="3479899" cy="2087939"/>
      </dsp:txXfrm>
    </dsp:sp>
    <dsp:sp modelId="{7F5C1DB5-AB4D-40D0-A4A8-00BA28F27B01}">
      <dsp:nvSpPr>
        <dsp:cNvPr id="0" name=""/>
        <dsp:cNvSpPr/>
      </dsp:nvSpPr>
      <dsp:spPr>
        <a:xfrm>
          <a:off x="4288794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II</a:t>
          </a:r>
          <a:r>
            <a:rPr lang="ru-RU" sz="2000" b="1" kern="1200" dirty="0" smtClean="0"/>
            <a:t> класс: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функциональные изменения внутренних органов </a:t>
          </a:r>
          <a:endParaRPr lang="ru-RU" sz="2000" b="1" kern="1200" dirty="0"/>
        </a:p>
      </dsp:txBody>
      <dsp:txXfrm>
        <a:off x="4288794" y="1046"/>
        <a:ext cx="3479899" cy="2087939"/>
      </dsp:txXfrm>
    </dsp:sp>
    <dsp:sp modelId="{A0AF2B24-984F-4F61-BA16-29E9C5E2D597}">
      <dsp:nvSpPr>
        <dsp:cNvPr id="0" name=""/>
        <dsp:cNvSpPr/>
      </dsp:nvSpPr>
      <dsp:spPr>
        <a:xfrm>
          <a:off x="2362183" y="2438022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III</a:t>
          </a:r>
          <a:r>
            <a:rPr lang="ru-RU" sz="2000" b="1" kern="1200" dirty="0" smtClean="0"/>
            <a:t> класс: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условно опасные</a:t>
          </a:r>
          <a:endParaRPr lang="ru-RU" sz="2000" b="1" kern="1200" dirty="0"/>
        </a:p>
      </dsp:txBody>
      <dsp:txXfrm>
        <a:off x="2362183" y="2438022"/>
        <a:ext cx="3479899" cy="20879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39AC5-5BAB-48D2-A2DB-F74D9857BD15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Скрытый период</a:t>
          </a:r>
          <a:endParaRPr lang="ru-RU" sz="2900" kern="1200" dirty="0"/>
        </a:p>
      </dsp:txBody>
      <dsp:txXfrm>
        <a:off x="29163" y="29163"/>
        <a:ext cx="5425092" cy="937385"/>
      </dsp:txXfrm>
    </dsp:sp>
    <dsp:sp modelId="{0902ADA0-5499-428D-8DD1-6BA7576A2446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/>
            <a:t>Токсикогенный</a:t>
          </a:r>
          <a:r>
            <a:rPr lang="ru-RU" sz="2900" kern="1200" dirty="0" smtClean="0"/>
            <a:t> период</a:t>
          </a:r>
          <a:endParaRPr lang="ru-RU" sz="2900" kern="1200" dirty="0"/>
        </a:p>
      </dsp:txBody>
      <dsp:txXfrm>
        <a:off x="580546" y="1205913"/>
        <a:ext cx="5326758" cy="937385"/>
      </dsp:txXfrm>
    </dsp:sp>
    <dsp:sp modelId="{0F65A2D5-2E8E-4931-AAB3-B6F84765B853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Соматогенный период</a:t>
          </a:r>
          <a:endParaRPr lang="ru-RU" sz="2900" kern="1200" dirty="0"/>
        </a:p>
      </dsp:txBody>
      <dsp:txXfrm>
        <a:off x="1123699" y="2382663"/>
        <a:ext cx="5334987" cy="937385"/>
      </dsp:txXfrm>
    </dsp:sp>
    <dsp:sp modelId="{3591F496-422C-49B1-9E43-E08278C8414B}">
      <dsp:nvSpPr>
        <dsp:cNvPr id="0" name=""/>
        <dsp:cNvSpPr/>
      </dsp:nvSpPr>
      <dsp:spPr>
        <a:xfrm>
          <a:off x="1645920" y="35302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Восстановительный период</a:t>
          </a:r>
          <a:endParaRPr lang="ru-RU" sz="2900" kern="1200" dirty="0"/>
        </a:p>
      </dsp:txBody>
      <dsp:txXfrm>
        <a:off x="1675083" y="3559413"/>
        <a:ext cx="5326758" cy="937385"/>
      </dsp:txXfrm>
    </dsp:sp>
    <dsp:sp modelId="{60C3EF5A-59CC-428B-A4E2-7CD6143B6692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6082090" y="762624"/>
        <a:ext cx="355966" cy="487027"/>
      </dsp:txXfrm>
    </dsp:sp>
    <dsp:sp modelId="{452FCB71-B40D-4039-B7F1-91BFEA2EC75A}">
      <dsp:nvSpPr>
        <dsp:cNvPr id="0" name=""/>
        <dsp:cNvSpPr/>
      </dsp:nvSpPr>
      <dsp:spPr>
        <a:xfrm>
          <a:off x="6487850" y="193937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6633473" y="1939374"/>
        <a:ext cx="355966" cy="487027"/>
      </dsp:txXfrm>
    </dsp:sp>
    <dsp:sp modelId="{D9B48C51-D3F1-4FD3-9226-4C35E6A67EBB}">
      <dsp:nvSpPr>
        <dsp:cNvPr id="0" name=""/>
        <dsp:cNvSpPr/>
      </dsp:nvSpPr>
      <dsp:spPr>
        <a:xfrm>
          <a:off x="7031004" y="31161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7176627" y="3116124"/>
        <a:ext cx="355966" cy="4870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4B292-AD61-4408-B8F4-86985491322C}">
      <dsp:nvSpPr>
        <dsp:cNvPr id="0" name=""/>
        <dsp:cNvSpPr/>
      </dsp:nvSpPr>
      <dsp:spPr>
        <a:xfrm>
          <a:off x="460905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Психоневрологический</a:t>
          </a:r>
          <a:r>
            <a:rPr lang="ru-RU" sz="2200" kern="1200" dirty="0" smtClean="0"/>
            <a:t> </a:t>
          </a:r>
          <a:endParaRPr lang="ru-RU" sz="2200" kern="1200" dirty="0"/>
        </a:p>
      </dsp:txBody>
      <dsp:txXfrm>
        <a:off x="460905" y="1046"/>
        <a:ext cx="3479899" cy="2087939"/>
      </dsp:txXfrm>
    </dsp:sp>
    <dsp:sp modelId="{7DC55EDE-68EB-4B46-8344-30AFE22E0060}">
      <dsp:nvSpPr>
        <dsp:cNvPr id="0" name=""/>
        <dsp:cNvSpPr/>
      </dsp:nvSpPr>
      <dsp:spPr>
        <a:xfrm>
          <a:off x="4288794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Нарушение дыхания</a:t>
          </a:r>
          <a:endParaRPr lang="ru-RU" sz="2200" b="1" kern="1200" dirty="0"/>
        </a:p>
      </dsp:txBody>
      <dsp:txXfrm>
        <a:off x="4288794" y="1046"/>
        <a:ext cx="3479899" cy="2087939"/>
      </dsp:txXfrm>
    </dsp:sp>
    <dsp:sp modelId="{B3660F97-9762-419D-99A4-A5F74F09274A}">
      <dsp:nvSpPr>
        <dsp:cNvPr id="0" name=""/>
        <dsp:cNvSpPr/>
      </dsp:nvSpPr>
      <dsp:spPr>
        <a:xfrm>
          <a:off x="460905" y="2436975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Нарушение гемодинамики</a:t>
          </a:r>
          <a:endParaRPr lang="ru-RU" sz="2200" b="1" kern="1200" dirty="0"/>
        </a:p>
      </dsp:txBody>
      <dsp:txXfrm>
        <a:off x="460905" y="2436975"/>
        <a:ext cx="3479899" cy="2087939"/>
      </dsp:txXfrm>
    </dsp:sp>
    <dsp:sp modelId="{42B30237-79E7-4E84-A973-82DA8626092C}">
      <dsp:nvSpPr>
        <dsp:cNvPr id="0" name=""/>
        <dsp:cNvSpPr/>
      </dsp:nvSpPr>
      <dsp:spPr>
        <a:xfrm>
          <a:off x="4288794" y="2436975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Нарушение функции пищеварения</a:t>
          </a:r>
          <a:endParaRPr lang="ru-RU" sz="2200" b="1" kern="1200" dirty="0"/>
        </a:p>
      </dsp:txBody>
      <dsp:txXfrm>
        <a:off x="4288794" y="2436975"/>
        <a:ext cx="3479899" cy="20879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C943E-CA7D-473D-B438-CB6BE4E7EFEF}">
      <dsp:nvSpPr>
        <dsp:cNvPr id="0" name=""/>
        <dsp:cNvSpPr/>
      </dsp:nvSpPr>
      <dsp:spPr>
        <a:xfrm>
          <a:off x="6567975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24869-D855-41B2-AE02-20CA97B7F1E2}">
      <dsp:nvSpPr>
        <dsp:cNvPr id="0" name=""/>
        <dsp:cNvSpPr/>
      </dsp:nvSpPr>
      <dsp:spPr>
        <a:xfrm>
          <a:off x="4028440" y="1109360"/>
          <a:ext cx="2585254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2585254" y="345843"/>
              </a:lnTo>
              <a:lnTo>
                <a:pt x="2585254" y="5074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C4AED-BB8A-4668-A3C8-B4CDFEBDCEEE}">
      <dsp:nvSpPr>
        <dsp:cNvPr id="0" name=""/>
        <dsp:cNvSpPr/>
      </dsp:nvSpPr>
      <dsp:spPr>
        <a:xfrm>
          <a:off x="3879797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F3842-579F-4DA3-884F-61E100817179}">
      <dsp:nvSpPr>
        <dsp:cNvPr id="0" name=""/>
        <dsp:cNvSpPr/>
      </dsp:nvSpPr>
      <dsp:spPr>
        <a:xfrm>
          <a:off x="3925517" y="1109360"/>
          <a:ext cx="10292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2922" y="0"/>
              </a:moveTo>
              <a:lnTo>
                <a:pt x="10292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F1CAF-2712-4F79-BD8B-087784AC5C82}">
      <dsp:nvSpPr>
        <dsp:cNvPr id="0" name=""/>
        <dsp:cNvSpPr/>
      </dsp:nvSpPr>
      <dsp:spPr>
        <a:xfrm>
          <a:off x="1187449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93FEF-11FE-451A-B14E-93574AA90A75}">
      <dsp:nvSpPr>
        <dsp:cNvPr id="0" name=""/>
        <dsp:cNvSpPr/>
      </dsp:nvSpPr>
      <dsp:spPr>
        <a:xfrm>
          <a:off x="1233169" y="1109360"/>
          <a:ext cx="2795271" cy="507496"/>
        </a:xfrm>
        <a:custGeom>
          <a:avLst/>
          <a:gdLst/>
          <a:ahLst/>
          <a:cxnLst/>
          <a:rect l="0" t="0" r="0" b="0"/>
          <a:pathLst>
            <a:path>
              <a:moveTo>
                <a:pt x="2795271" y="0"/>
              </a:moveTo>
              <a:lnTo>
                <a:pt x="2795271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94FD8-DDB0-4B6B-B444-E69824085F6D}">
      <dsp:nvSpPr>
        <dsp:cNvPr id="0" name=""/>
        <dsp:cNvSpPr/>
      </dsp:nvSpPr>
      <dsp:spPr>
        <a:xfrm>
          <a:off x="3155954" y="1302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BE39D-19A6-4DEA-ADEC-CD8B95C4AEE1}">
      <dsp:nvSpPr>
        <dsp:cNvPr id="0" name=""/>
        <dsp:cNvSpPr/>
      </dsp:nvSpPr>
      <dsp:spPr>
        <a:xfrm>
          <a:off x="3349839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Методы диагностики</a:t>
          </a:r>
          <a:endParaRPr lang="ru-RU" sz="1800" b="1" kern="1200" dirty="0"/>
        </a:p>
      </dsp:txBody>
      <dsp:txXfrm>
        <a:off x="3382293" y="217948"/>
        <a:ext cx="1680064" cy="1043149"/>
      </dsp:txXfrm>
    </dsp:sp>
    <dsp:sp modelId="{E89A2380-BD80-4E47-84D7-783150DEDB50}">
      <dsp:nvSpPr>
        <dsp:cNvPr id="0" name=""/>
        <dsp:cNvSpPr/>
      </dsp:nvSpPr>
      <dsp:spPr>
        <a:xfrm>
          <a:off x="208285" y="1616856"/>
          <a:ext cx="2049766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4E3A1-427F-4044-ACFB-A907419AF8D0}">
      <dsp:nvSpPr>
        <dsp:cNvPr id="0" name=""/>
        <dsp:cNvSpPr/>
      </dsp:nvSpPr>
      <dsp:spPr>
        <a:xfrm>
          <a:off x="402171" y="1801047"/>
          <a:ext cx="2049766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Клинические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434625" y="1833501"/>
        <a:ext cx="1984858" cy="1043149"/>
      </dsp:txXfrm>
    </dsp:sp>
    <dsp:sp modelId="{65F5B335-1E74-4C7B-B8C0-9EC235B0EE62}">
      <dsp:nvSpPr>
        <dsp:cNvPr id="0" name=""/>
        <dsp:cNvSpPr/>
      </dsp:nvSpPr>
      <dsp:spPr>
        <a:xfrm>
          <a:off x="187119" y="3232410"/>
          <a:ext cx="2092099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435CE-DA1E-413F-8F21-3FC75E38C3E5}">
      <dsp:nvSpPr>
        <dsp:cNvPr id="0" name=""/>
        <dsp:cNvSpPr/>
      </dsp:nvSpPr>
      <dsp:spPr>
        <a:xfrm>
          <a:off x="381005" y="3416601"/>
          <a:ext cx="2092099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Опрос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Осмотр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Выявление ведущего клинического синдрома</a:t>
          </a:r>
          <a:endParaRPr lang="ru-RU" sz="1200" b="1" kern="1200" dirty="0"/>
        </a:p>
      </dsp:txBody>
      <dsp:txXfrm>
        <a:off x="413459" y="3449055"/>
        <a:ext cx="2027191" cy="1043149"/>
      </dsp:txXfrm>
    </dsp:sp>
    <dsp:sp modelId="{E39885BC-4136-4509-93DC-51E7A943A3AC}">
      <dsp:nvSpPr>
        <dsp:cNvPr id="0" name=""/>
        <dsp:cNvSpPr/>
      </dsp:nvSpPr>
      <dsp:spPr>
        <a:xfrm>
          <a:off x="2860011" y="1616856"/>
          <a:ext cx="213101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84173-BB1A-4E83-A9D8-57C6CA62F26A}">
      <dsp:nvSpPr>
        <dsp:cNvPr id="0" name=""/>
        <dsp:cNvSpPr/>
      </dsp:nvSpPr>
      <dsp:spPr>
        <a:xfrm>
          <a:off x="3053896" y="1801047"/>
          <a:ext cx="213101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Лабораторные</a:t>
          </a:r>
          <a:endParaRPr lang="ru-RU" sz="1800" b="1" kern="1200" dirty="0"/>
        </a:p>
      </dsp:txBody>
      <dsp:txXfrm>
        <a:off x="3086350" y="1833501"/>
        <a:ext cx="2066104" cy="1043149"/>
      </dsp:txXfrm>
    </dsp:sp>
    <dsp:sp modelId="{B340384D-5F27-419F-B0E6-28BB30315267}">
      <dsp:nvSpPr>
        <dsp:cNvPr id="0" name=""/>
        <dsp:cNvSpPr/>
      </dsp:nvSpPr>
      <dsp:spPr>
        <a:xfrm>
          <a:off x="2666990" y="3232410"/>
          <a:ext cx="2517053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9F188-242E-40EB-AB02-2DC99470AFCE}">
      <dsp:nvSpPr>
        <dsp:cNvPr id="0" name=""/>
        <dsp:cNvSpPr/>
      </dsp:nvSpPr>
      <dsp:spPr>
        <a:xfrm>
          <a:off x="2860876" y="3416601"/>
          <a:ext cx="2517053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Экспресс – тесты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Анализ физиологических сред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Изъятие </a:t>
          </a:r>
          <a:r>
            <a:rPr lang="ru-RU" sz="1200" b="1" kern="1200" dirty="0" err="1" smtClean="0"/>
            <a:t>ядосодержащих</a:t>
          </a:r>
          <a:r>
            <a:rPr lang="ru-RU" sz="1200" b="1" kern="1200" dirty="0" smtClean="0"/>
            <a:t> емкостей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2893330" y="3449055"/>
        <a:ext cx="2452145" cy="1043149"/>
      </dsp:txXfrm>
    </dsp:sp>
    <dsp:sp modelId="{30CD3FE1-10D3-46CF-AD53-C1886D66F5FA}">
      <dsp:nvSpPr>
        <dsp:cNvPr id="0" name=""/>
        <dsp:cNvSpPr/>
      </dsp:nvSpPr>
      <dsp:spPr>
        <a:xfrm>
          <a:off x="5378795" y="1616856"/>
          <a:ext cx="2469799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50800-5C62-41A5-8C39-BD57BA631505}">
      <dsp:nvSpPr>
        <dsp:cNvPr id="0" name=""/>
        <dsp:cNvSpPr/>
      </dsp:nvSpPr>
      <dsp:spPr>
        <a:xfrm>
          <a:off x="5572681" y="1801047"/>
          <a:ext cx="2469799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Инструментальные </a:t>
          </a:r>
          <a:endParaRPr lang="ru-RU" sz="1800" b="1" kern="1200" dirty="0"/>
        </a:p>
      </dsp:txBody>
      <dsp:txXfrm>
        <a:off x="5605135" y="1833501"/>
        <a:ext cx="2404891" cy="1043149"/>
      </dsp:txXfrm>
    </dsp:sp>
    <dsp:sp modelId="{7A382ED3-D545-496E-867F-29A7FFC7847B}">
      <dsp:nvSpPr>
        <dsp:cNvPr id="0" name=""/>
        <dsp:cNvSpPr/>
      </dsp:nvSpPr>
      <dsp:spPr>
        <a:xfrm>
          <a:off x="5741208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84703-7B8F-436C-BE1B-8FC2A696E15F}">
      <dsp:nvSpPr>
        <dsp:cNvPr id="0" name=""/>
        <dsp:cNvSpPr/>
      </dsp:nvSpPr>
      <dsp:spPr>
        <a:xfrm>
          <a:off x="5935094" y="3416601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Экг</a:t>
          </a: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Эндоскопия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ЭЭГ</a:t>
          </a:r>
          <a:endParaRPr lang="ru-RU" sz="1400" b="1" kern="1200" dirty="0"/>
        </a:p>
      </dsp:txBody>
      <dsp:txXfrm>
        <a:off x="5967548" y="3449055"/>
        <a:ext cx="1680064" cy="10431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F3CE5-5676-44E4-AD12-87A87A82E80C}">
      <dsp:nvSpPr>
        <dsp:cNvPr id="0" name=""/>
        <dsp:cNvSpPr/>
      </dsp:nvSpPr>
      <dsp:spPr>
        <a:xfrm>
          <a:off x="3012294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Клиника </a:t>
          </a:r>
          <a:endParaRPr lang="ru-RU" sz="3600" kern="1200" dirty="0"/>
        </a:p>
      </dsp:txBody>
      <dsp:txXfrm>
        <a:off x="3046602" y="35837"/>
        <a:ext cx="2274087" cy="1102735"/>
      </dsp:txXfrm>
    </dsp:sp>
    <dsp:sp modelId="{5DE21DEC-799F-4D5B-A079-F4AA1484B15F}">
      <dsp:nvSpPr>
        <dsp:cNvPr id="0" name=""/>
        <dsp:cNvSpPr/>
      </dsp:nvSpPr>
      <dsp:spPr>
        <a:xfrm rot="3377855">
          <a:off x="4970234" y="2041179"/>
          <a:ext cx="639804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5093226" y="2123174"/>
        <a:ext cx="393820" cy="245983"/>
      </dsp:txXfrm>
    </dsp:sp>
    <dsp:sp modelId="{36C1494C-2784-42AB-8DF8-56A7F916E479}">
      <dsp:nvSpPr>
        <dsp:cNvPr id="0" name=""/>
        <dsp:cNvSpPr/>
      </dsp:nvSpPr>
      <dsp:spPr>
        <a:xfrm>
          <a:off x="4648197" y="3319451"/>
          <a:ext cx="3496859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Токсикогенный</a:t>
          </a:r>
          <a:r>
            <a:rPr lang="ru-RU" sz="2800" kern="1200" dirty="0" smtClean="0"/>
            <a:t> анамнез</a:t>
          </a:r>
          <a:endParaRPr lang="ru-RU" sz="2800" kern="1200" dirty="0"/>
        </a:p>
      </dsp:txBody>
      <dsp:txXfrm>
        <a:off x="4682505" y="3353759"/>
        <a:ext cx="3428243" cy="1102735"/>
      </dsp:txXfrm>
    </dsp:sp>
    <dsp:sp modelId="{24EF7DD5-296D-47BF-B109-A16B507CEFF8}">
      <dsp:nvSpPr>
        <dsp:cNvPr id="0" name=""/>
        <dsp:cNvSpPr/>
      </dsp:nvSpPr>
      <dsp:spPr>
        <a:xfrm rot="10799982">
          <a:off x="3928417" y="3700151"/>
          <a:ext cx="639804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4051409" y="3782146"/>
        <a:ext cx="393820" cy="245983"/>
      </dsp:txXfrm>
    </dsp:sp>
    <dsp:sp modelId="{8768B040-C402-4151-8DFC-49532FCC0E8A}">
      <dsp:nvSpPr>
        <dsp:cNvPr id="0" name=""/>
        <dsp:cNvSpPr/>
      </dsp:nvSpPr>
      <dsp:spPr>
        <a:xfrm>
          <a:off x="76197" y="3319473"/>
          <a:ext cx="3772244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Токсикологическая обстановка </a:t>
          </a:r>
          <a:endParaRPr lang="ru-RU" sz="2800" kern="1200" dirty="0"/>
        </a:p>
      </dsp:txBody>
      <dsp:txXfrm>
        <a:off x="110505" y="3353781"/>
        <a:ext cx="3703628" cy="1102735"/>
      </dsp:txXfrm>
    </dsp:sp>
    <dsp:sp modelId="{D18ADDAC-F30C-43A7-8B82-E8CDB1AC9CA2}">
      <dsp:nvSpPr>
        <dsp:cNvPr id="0" name=""/>
        <dsp:cNvSpPr/>
      </dsp:nvSpPr>
      <dsp:spPr>
        <a:xfrm rot="18228112">
          <a:off x="2753080" y="2041190"/>
          <a:ext cx="639804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876072" y="2123185"/>
        <a:ext cx="393820" cy="2459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8AC08-BC53-4BB0-A25F-A2DA5AC22628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Прекращение поступления яда в организм</a:t>
          </a:r>
          <a:endParaRPr lang="ru-RU" sz="2400" b="1" kern="1200" dirty="0"/>
        </a:p>
      </dsp:txBody>
      <dsp:txXfrm>
        <a:off x="23861" y="23861"/>
        <a:ext cx="5362379" cy="766951"/>
      </dsp:txXfrm>
    </dsp:sp>
    <dsp:sp modelId="{FE7B140C-ECCC-4035-A37F-1479E55DFD98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Удаление яда, не поступившего в кровь</a:t>
          </a:r>
          <a:endParaRPr lang="ru-RU" sz="2400" b="1" kern="1200" dirty="0"/>
        </a:p>
      </dsp:txBody>
      <dsp:txXfrm>
        <a:off x="497063" y="951683"/>
        <a:ext cx="5286330" cy="766951"/>
      </dsp:txXfrm>
    </dsp:sp>
    <dsp:sp modelId="{0718A6EA-BA95-4480-83E5-0A0EF4AAC756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Удаление яда, поступившего в кровь</a:t>
          </a:r>
          <a:endParaRPr lang="ru-RU" sz="2400" b="1" kern="1200" dirty="0"/>
        </a:p>
      </dsp:txBody>
      <dsp:txXfrm>
        <a:off x="970265" y="1879505"/>
        <a:ext cx="5286330" cy="766951"/>
      </dsp:txXfrm>
    </dsp:sp>
    <dsp:sp modelId="{6F7147D8-56A9-4A78-A1D7-07B7F186F7AC}">
      <dsp:nvSpPr>
        <dsp:cNvPr id="0" name=""/>
        <dsp:cNvSpPr/>
      </dsp:nvSpPr>
      <dsp:spPr>
        <a:xfrm>
          <a:off x="1419605" y="2783466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Антидотная</a:t>
          </a:r>
          <a:r>
            <a:rPr lang="ru-RU" sz="2400" b="1" kern="1200" dirty="0" smtClean="0"/>
            <a:t> терапия</a:t>
          </a:r>
          <a:endParaRPr lang="ru-RU" sz="2400" b="1" kern="1200" dirty="0"/>
        </a:p>
      </dsp:txBody>
      <dsp:txXfrm>
        <a:off x="1443466" y="2807327"/>
        <a:ext cx="5286330" cy="766951"/>
      </dsp:txXfrm>
    </dsp:sp>
    <dsp:sp modelId="{12A19DA5-E686-48A2-8E43-785324173A8B}">
      <dsp:nvSpPr>
        <dsp:cNvPr id="0" name=""/>
        <dsp:cNvSpPr/>
      </dsp:nvSpPr>
      <dsp:spPr>
        <a:xfrm>
          <a:off x="1892808" y="3711288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Инфузионная</a:t>
          </a:r>
          <a:r>
            <a:rPr lang="ru-RU" sz="2400" b="1" kern="1200" dirty="0" smtClean="0"/>
            <a:t>  терапия                Симптоматическая терапия </a:t>
          </a:r>
          <a:endParaRPr lang="ru-RU" sz="2400" b="1" kern="1200" dirty="0"/>
        </a:p>
      </dsp:txBody>
      <dsp:txXfrm>
        <a:off x="1916669" y="3735149"/>
        <a:ext cx="5286330" cy="766951"/>
      </dsp:txXfrm>
    </dsp:sp>
    <dsp:sp modelId="{D13643E6-8620-4B4A-9BEA-01B7D3F93B21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926400" y="595164"/>
        <a:ext cx="291245" cy="398477"/>
      </dsp:txXfrm>
    </dsp:sp>
    <dsp:sp modelId="{E81597A9-D068-4BDB-BBAC-5A8A1D1D9159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6399602" y="1522986"/>
        <a:ext cx="291245" cy="398477"/>
      </dsp:txXfrm>
    </dsp:sp>
    <dsp:sp modelId="{CF639720-3A01-44E6-8295-5A65E36370B1}">
      <dsp:nvSpPr>
        <dsp:cNvPr id="0" name=""/>
        <dsp:cNvSpPr/>
      </dsp:nvSpPr>
      <dsp:spPr>
        <a:xfrm>
          <a:off x="6753658" y="2437230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6872804" y="2437230"/>
        <a:ext cx="291245" cy="398477"/>
      </dsp:txXfrm>
    </dsp:sp>
    <dsp:sp modelId="{B136EAA3-54BF-442E-ABF8-C905D08189C3}">
      <dsp:nvSpPr>
        <dsp:cNvPr id="0" name=""/>
        <dsp:cNvSpPr/>
      </dsp:nvSpPr>
      <dsp:spPr>
        <a:xfrm>
          <a:off x="7226860" y="337410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7346006" y="3374104"/>
        <a:ext cx="291245" cy="3984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134CD-2243-4543-A3EA-51F11F4D412C}">
      <dsp:nvSpPr>
        <dsp:cNvPr id="0" name=""/>
        <dsp:cNvSpPr/>
      </dsp:nvSpPr>
      <dsp:spPr>
        <a:xfrm>
          <a:off x="3291839" y="1695"/>
          <a:ext cx="4937760" cy="11285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Вынести на свежий воздух</a:t>
          </a:r>
          <a:endParaRPr lang="ru-RU" sz="1800" b="1" kern="1200" dirty="0"/>
        </a:p>
      </dsp:txBody>
      <dsp:txXfrm>
        <a:off x="3291839" y="142758"/>
        <a:ext cx="4514571" cy="846379"/>
      </dsp:txXfrm>
    </dsp:sp>
    <dsp:sp modelId="{93A6C9C0-367A-4A37-99F4-D3552366602A}">
      <dsp:nvSpPr>
        <dsp:cNvPr id="0" name=""/>
        <dsp:cNvSpPr/>
      </dsp:nvSpPr>
      <dsp:spPr>
        <a:xfrm>
          <a:off x="0" y="1695"/>
          <a:ext cx="3291840" cy="1128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Ингаляционные отравления</a:t>
          </a:r>
          <a:endParaRPr lang="ru-RU" sz="2500" b="1" kern="1200" dirty="0"/>
        </a:p>
      </dsp:txBody>
      <dsp:txXfrm>
        <a:off x="55089" y="56784"/>
        <a:ext cx="3181662" cy="1018327"/>
      </dsp:txXfrm>
    </dsp:sp>
    <dsp:sp modelId="{55941A31-2918-47CF-99E4-D3E4296EAB0A}">
      <dsp:nvSpPr>
        <dsp:cNvPr id="0" name=""/>
        <dsp:cNvSpPr/>
      </dsp:nvSpPr>
      <dsp:spPr>
        <a:xfrm>
          <a:off x="3277417" y="1308222"/>
          <a:ext cx="4932937" cy="11301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Промыть желудок 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Ввести адсорбенты</a:t>
          </a:r>
          <a:endParaRPr lang="ru-RU" sz="1800" b="1" kern="1200" dirty="0"/>
        </a:p>
      </dsp:txBody>
      <dsp:txXfrm>
        <a:off x="3277417" y="1449494"/>
        <a:ext cx="4509121" cy="847631"/>
      </dsp:txXfrm>
    </dsp:sp>
    <dsp:sp modelId="{9CEBB3B7-B732-48F7-8C5E-331C81FF3A48}">
      <dsp:nvSpPr>
        <dsp:cNvPr id="0" name=""/>
        <dsp:cNvSpPr/>
      </dsp:nvSpPr>
      <dsp:spPr>
        <a:xfrm>
          <a:off x="4018" y="1243886"/>
          <a:ext cx="3288625" cy="1128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/>
            <a:t>Прероральное</a:t>
          </a:r>
          <a:r>
            <a:rPr lang="ru-RU" sz="2500" b="1" kern="1200" dirty="0" smtClean="0"/>
            <a:t> отравление</a:t>
          </a:r>
          <a:endParaRPr lang="ru-RU" sz="2500" b="1" kern="1200" dirty="0"/>
        </a:p>
      </dsp:txBody>
      <dsp:txXfrm>
        <a:off x="59107" y="1298975"/>
        <a:ext cx="3178447" cy="1018327"/>
      </dsp:txXfrm>
    </dsp:sp>
    <dsp:sp modelId="{B4A7F726-F22F-44FA-97D5-87C942AE4E9D}">
      <dsp:nvSpPr>
        <dsp:cNvPr id="0" name=""/>
        <dsp:cNvSpPr/>
      </dsp:nvSpPr>
      <dsp:spPr>
        <a:xfrm>
          <a:off x="3291839" y="2486077"/>
          <a:ext cx="4937760" cy="11285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Промыть раствором антидота или водой  не выше 18 градусов</a:t>
          </a:r>
          <a:endParaRPr lang="ru-RU" sz="1800" b="1" u="sng" kern="1200" dirty="0"/>
        </a:p>
      </dsp:txBody>
      <dsp:txXfrm>
        <a:off x="3291839" y="2627140"/>
        <a:ext cx="4514571" cy="846379"/>
      </dsp:txXfrm>
    </dsp:sp>
    <dsp:sp modelId="{AD2400BD-A84B-421F-8CEB-F2B9C118BC36}">
      <dsp:nvSpPr>
        <dsp:cNvPr id="0" name=""/>
        <dsp:cNvSpPr/>
      </dsp:nvSpPr>
      <dsp:spPr>
        <a:xfrm>
          <a:off x="0" y="2486077"/>
          <a:ext cx="3291840" cy="1128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Через кожу</a:t>
          </a:r>
          <a:endParaRPr lang="ru-RU" sz="2500" b="1" kern="1200" dirty="0"/>
        </a:p>
      </dsp:txBody>
      <dsp:txXfrm>
        <a:off x="55089" y="2541166"/>
        <a:ext cx="3181662" cy="1018327"/>
      </dsp:txXfrm>
    </dsp:sp>
    <dsp:sp modelId="{31ACB98D-5377-4B66-BEE9-CD388CA05104}">
      <dsp:nvSpPr>
        <dsp:cNvPr id="0" name=""/>
        <dsp:cNvSpPr/>
      </dsp:nvSpPr>
      <dsp:spPr>
        <a:xfrm>
          <a:off x="3276595" y="3729129"/>
          <a:ext cx="4932937" cy="11778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Промыть </a:t>
          </a:r>
          <a:r>
            <a:rPr lang="ru-RU" sz="1800" b="1" kern="1200" dirty="0" err="1" smtClean="0"/>
            <a:t>физраствором</a:t>
          </a:r>
          <a:r>
            <a:rPr lang="ru-RU" sz="1800" b="1" kern="1200" dirty="0" smtClean="0"/>
            <a:t> или водой, закапать антисептик</a:t>
          </a:r>
          <a:endParaRPr lang="ru-RU" sz="1800" b="1" kern="1200" dirty="0"/>
        </a:p>
      </dsp:txBody>
      <dsp:txXfrm>
        <a:off x="3276595" y="3876358"/>
        <a:ext cx="4491250" cy="883374"/>
      </dsp:txXfrm>
    </dsp:sp>
    <dsp:sp modelId="{747F2305-039D-495D-9A08-29675DA07C1D}">
      <dsp:nvSpPr>
        <dsp:cNvPr id="0" name=""/>
        <dsp:cNvSpPr/>
      </dsp:nvSpPr>
      <dsp:spPr>
        <a:xfrm>
          <a:off x="4018" y="3752097"/>
          <a:ext cx="3288625" cy="1128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Слизистая глаз</a:t>
          </a:r>
          <a:endParaRPr lang="ru-RU" sz="2500" b="1" kern="1200" dirty="0"/>
        </a:p>
      </dsp:txBody>
      <dsp:txXfrm>
        <a:off x="59107" y="3807186"/>
        <a:ext cx="3178447" cy="1018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FF365-6354-4827-A914-30973B3E6BA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79B52-EF48-4F48-B7C5-3BEB455C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79B52-EF48-4F48-B7C5-3BEB455C914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eview-image" descr="http://sorethroat.ru/assets/images/lechenie_krapivnicy_u_vzroslyh/lechenie_krapivnicy_u_vzroslyh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5052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ГБПОУ РС (Я)</a:t>
            </a:r>
            <a:r>
              <a:rPr lang="ru-RU" sz="3600" dirty="0" smtClean="0"/>
              <a:t> «</a:t>
            </a:r>
            <a:r>
              <a:rPr lang="ru-RU" sz="3600" dirty="0" err="1" smtClean="0"/>
              <a:t>Алданский</a:t>
            </a:r>
            <a:r>
              <a:rPr lang="ru-RU" sz="3600" dirty="0" smtClean="0"/>
              <a:t> медицинский колледж</a:t>
            </a:r>
            <a:r>
              <a:rPr lang="ru-RU" sz="3600" dirty="0" smtClean="0"/>
              <a:t>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Неотложная помощь при отравлениях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114799"/>
            <a:ext cx="7772400" cy="696511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Преподаватель:</a:t>
            </a:r>
          </a:p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Плитусяк</a:t>
            </a:r>
            <a:r>
              <a:rPr lang="ru-RU" sz="2400" dirty="0" smtClean="0">
                <a:solidFill>
                  <a:schemeClr val="tx1"/>
                </a:solidFill>
              </a:rPr>
              <a:t> Ольга Викторовн6а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неспецифические синдромы острых отравлений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5"/>
          <a:ext cx="8229600" cy="4849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448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Отравляющее вещество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Клинические</a:t>
                      </a:r>
                      <a:r>
                        <a:rPr lang="ru-RU" sz="2800" b="1" baseline="0" dirty="0" smtClean="0"/>
                        <a:t> проявления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86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Атропин (красавка, белена, дурман)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Расширение зрачка, нет реакции на свет;</a:t>
                      </a:r>
                    </a:p>
                    <a:p>
                      <a:r>
                        <a:rPr lang="ru-RU" sz="2800" b="1" dirty="0" smtClean="0"/>
                        <a:t>Гиперемия, сухость кожи и слизистых. Тахикардия. Гипертермия, галлюцинации. Судороги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Клиника в зависимости от отравляющего вещества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609600" y="228600"/>
          <a:ext cx="830580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776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Пары бензина, керосина, </a:t>
                      </a:r>
                    </a:p>
                    <a:p>
                      <a:r>
                        <a:rPr lang="ru-RU" sz="2800" b="1" dirty="0" smtClean="0"/>
                        <a:t>скипидара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Иктеричность</a:t>
                      </a:r>
                      <a:r>
                        <a:rPr lang="ru-RU" sz="2800" b="1" dirty="0" smtClean="0"/>
                        <a:t> кожи,</a:t>
                      </a:r>
                      <a:r>
                        <a:rPr lang="ru-RU" sz="2800" b="1" baseline="0" dirty="0" smtClean="0"/>
                        <a:t> о</a:t>
                      </a:r>
                      <a:r>
                        <a:rPr lang="ru-RU" sz="2800" b="1" dirty="0" smtClean="0"/>
                        <a:t>дышка, кровохарканье,</a:t>
                      </a:r>
                      <a:r>
                        <a:rPr lang="ru-RU" sz="2800" b="1" baseline="0" dirty="0" smtClean="0"/>
                        <a:t> судороги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96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ФОС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Сужение зрачков,</a:t>
                      </a:r>
                      <a:r>
                        <a:rPr lang="ru-RU" sz="2800" b="1" baseline="0" dirty="0" smtClean="0"/>
                        <a:t> б</a:t>
                      </a:r>
                      <a:r>
                        <a:rPr lang="ru-RU" sz="2800" b="1" dirty="0" smtClean="0"/>
                        <a:t>ледность,</a:t>
                      </a:r>
                      <a:r>
                        <a:rPr lang="ru-RU" sz="2800" b="1" baseline="0" dirty="0" smtClean="0"/>
                        <a:t> гипотермия. </a:t>
                      </a:r>
                      <a:r>
                        <a:rPr lang="ru-RU" sz="2800" b="1" baseline="0" dirty="0" err="1" smtClean="0"/>
                        <a:t>Гиперсаливация</a:t>
                      </a:r>
                      <a:r>
                        <a:rPr lang="ru-RU" sz="2800" b="1" baseline="0" dirty="0" smtClean="0"/>
                        <a:t>, </a:t>
                      </a:r>
                      <a:r>
                        <a:rPr lang="ru-RU" sz="2800" b="1" baseline="0" dirty="0" err="1" smtClean="0"/>
                        <a:t>бронхорея</a:t>
                      </a:r>
                      <a:r>
                        <a:rPr lang="ru-RU" sz="2800" b="1" baseline="0" dirty="0" smtClean="0"/>
                        <a:t>. Нарушение дыхания. Боли в животе. Брадикардия, артериальная гипотензия. Судороги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428604"/>
          <a:ext cx="8229600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6412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Отравление </a:t>
                      </a:r>
                      <a:r>
                        <a:rPr lang="ru-RU" sz="3200" b="1" dirty="0" err="1" smtClean="0"/>
                        <a:t>спайсами</a:t>
                      </a:r>
                      <a:r>
                        <a:rPr lang="ru-RU" sz="3200" b="1" dirty="0" smtClean="0"/>
                        <a:t> (синтетический</a:t>
                      </a:r>
                      <a:r>
                        <a:rPr lang="ru-RU" sz="3200" b="1" baseline="0" dirty="0" smtClean="0"/>
                        <a:t> аналог марихуаны)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Тошнота, рвота.</a:t>
                      </a:r>
                    </a:p>
                    <a:p>
                      <a:pPr lvl="0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Истерические состояния.</a:t>
                      </a:r>
                    </a:p>
                    <a:p>
                      <a:pPr lvl="0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Тахикардия.</a:t>
                      </a:r>
                    </a:p>
                    <a:p>
                      <a:pPr lvl="0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артериального давления. Судороги, кома</a:t>
                      </a:r>
                    </a:p>
                    <a:p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Диагностика острых отравлений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1430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600" b="1" dirty="0" smtClean="0"/>
              <a:t>! Осмотр места происшествия проводится с  соблюдением «токсикологической настороженности»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Токсикологическая триада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dirty="0" smtClean="0"/>
              <a:t>Алгоритм оказания неотложной помощи на </a:t>
            </a:r>
            <a:r>
              <a:rPr lang="ru-RU" sz="3100" dirty="0" err="1" smtClean="0"/>
              <a:t>догоспитальном</a:t>
            </a:r>
            <a:r>
              <a:rPr lang="ru-RU" sz="3100" dirty="0" smtClean="0"/>
              <a:t> этапе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229600" cy="490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Мероприятия по прекращению поступлению яда в организм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Мероприятия по удалению яда, поступившего в кровь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Определение понятия «острое отравление». </a:t>
            </a:r>
          </a:p>
          <a:p>
            <a:pPr lvl="0"/>
            <a:r>
              <a:rPr lang="ru-RU" dirty="0" smtClean="0"/>
              <a:t>Пути поступления яда в организм.</a:t>
            </a:r>
          </a:p>
          <a:p>
            <a:pPr lvl="0"/>
            <a:r>
              <a:rPr lang="ru-RU" dirty="0" smtClean="0"/>
              <a:t>Стадии острого отравления. </a:t>
            </a:r>
          </a:p>
          <a:p>
            <a:pPr lvl="0"/>
            <a:r>
              <a:rPr lang="ru-RU" dirty="0" smtClean="0"/>
              <a:t>Общие принципы лечения больных с острыми отравлениями. </a:t>
            </a:r>
          </a:p>
          <a:p>
            <a:pPr lvl="0"/>
            <a:r>
              <a:rPr lang="ru-RU" dirty="0" smtClean="0"/>
              <a:t>Методы активной </a:t>
            </a:r>
            <a:r>
              <a:rPr lang="ru-RU" dirty="0" err="1" smtClean="0"/>
              <a:t>детоксикации</a:t>
            </a:r>
            <a:r>
              <a:rPr lang="ru-RU" dirty="0" smtClean="0"/>
              <a:t>, применяемые на первом этапе лечебно – эвакуационного обеспечения.</a:t>
            </a:r>
          </a:p>
          <a:p>
            <a:pPr lvl="0"/>
            <a:r>
              <a:rPr lang="ru-RU" dirty="0" err="1" smtClean="0"/>
              <a:t>Посиндромная</a:t>
            </a:r>
            <a:r>
              <a:rPr lang="ru-RU" dirty="0" smtClean="0"/>
              <a:t> помощь при острых отравлениях. </a:t>
            </a:r>
          </a:p>
          <a:p>
            <a:pPr lvl="0"/>
            <a:r>
              <a:rPr lang="ru-RU" dirty="0" smtClean="0"/>
              <a:t>Особенности организации медицинской помощи населению, пострадавшему при авариях, связанных с выбросом сильнодействующих ядовитых веществ.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учебного материала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антидотов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223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18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Атропин 0,1% </a:t>
                      </a:r>
                      <a:r>
                        <a:rPr lang="ru-RU" sz="3200" dirty="0" err="1" smtClean="0"/>
                        <a:t>р-р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Мухомор, пилокарпин, сердечные гликозиды, ФОС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817"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Бемегрид</a:t>
                      </a:r>
                      <a:r>
                        <a:rPr lang="ru-RU" sz="3200" baseline="0" dirty="0" smtClean="0"/>
                        <a:t> 0,5% </a:t>
                      </a:r>
                      <a:r>
                        <a:rPr lang="ru-RU" sz="3200" baseline="0" dirty="0" err="1" smtClean="0"/>
                        <a:t>р-р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Барбитураты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81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Аскорбиновая</a:t>
                      </a:r>
                      <a:r>
                        <a:rPr lang="ru-RU" sz="3200" baseline="0" dirty="0" smtClean="0"/>
                        <a:t> кислота 5% </a:t>
                      </a:r>
                      <a:r>
                        <a:rPr lang="ru-RU" sz="3200" baseline="0" dirty="0" err="1" smtClean="0"/>
                        <a:t>р-р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Анилин, </a:t>
                      </a:r>
                      <a:r>
                        <a:rPr lang="ru-RU" sz="3200" dirty="0" err="1" smtClean="0"/>
                        <a:t>марганцевокислый</a:t>
                      </a:r>
                      <a:r>
                        <a:rPr lang="ru-RU" sz="3200" baseline="0" dirty="0" smtClean="0"/>
                        <a:t> калий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Антидотная</a:t>
            </a:r>
            <a:r>
              <a:rPr lang="ru-RU" dirty="0" smtClean="0"/>
              <a:t> терапия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357166"/>
          <a:ext cx="8229600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738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Витамин К 1% </a:t>
                      </a:r>
                      <a:r>
                        <a:rPr lang="ru-RU" sz="3600" dirty="0" err="1" smtClean="0"/>
                        <a:t>р-р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Антикоагулянты непрямого действия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38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Витамин В6 5% </a:t>
                      </a:r>
                      <a:r>
                        <a:rPr lang="ru-RU" sz="3600" dirty="0" err="1" smtClean="0"/>
                        <a:t>р-р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Тубазид</a:t>
                      </a:r>
                      <a:r>
                        <a:rPr lang="ru-RU" sz="3600" dirty="0" smtClean="0"/>
                        <a:t>, </a:t>
                      </a:r>
                      <a:r>
                        <a:rPr lang="ru-RU" sz="3600" dirty="0" err="1" smtClean="0"/>
                        <a:t>фтивазид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738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Оксигенотерапия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Окись углерода,</a:t>
                      </a:r>
                      <a:r>
                        <a:rPr lang="ru-RU" sz="3600" baseline="0" dirty="0" smtClean="0"/>
                        <a:t> сероуглерод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30"/>
          <a:ext cx="8229600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Налорфин</a:t>
                      </a:r>
                      <a:r>
                        <a:rPr lang="ru-RU" sz="2400" b="1" baseline="0" dirty="0" smtClean="0"/>
                        <a:t> 0,5%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Препараты опия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Нитрит</a:t>
                      </a:r>
                      <a:r>
                        <a:rPr lang="ru-RU" sz="2400" b="1" baseline="0" dirty="0" smtClean="0"/>
                        <a:t> натрия 1% </a:t>
                      </a:r>
                      <a:r>
                        <a:rPr lang="ru-RU" sz="2400" b="1" baseline="0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Синильная кислота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Протамин сульфат  1% </a:t>
                      </a:r>
                      <a:r>
                        <a:rPr lang="ru-RU" sz="2400" b="1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Гепарин 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Пилокарпин 1%</a:t>
                      </a:r>
                      <a:r>
                        <a:rPr lang="ru-RU" sz="2400" b="1" baseline="0" dirty="0" smtClean="0"/>
                        <a:t>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Атропин 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Магния</a:t>
                      </a:r>
                      <a:r>
                        <a:rPr lang="ru-RU" sz="2400" b="1" baseline="0" dirty="0" smtClean="0"/>
                        <a:t> сульфат 30% 100 мл внутрь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Соли бария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Налорфин</a:t>
                      </a:r>
                      <a:r>
                        <a:rPr lang="ru-RU" sz="2400" b="1" baseline="0" dirty="0" smtClean="0"/>
                        <a:t> 0,5%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Препараты опия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Нитрит</a:t>
                      </a:r>
                      <a:r>
                        <a:rPr lang="ru-RU" sz="2400" b="1" baseline="0" dirty="0" smtClean="0"/>
                        <a:t> натрия 1% </a:t>
                      </a:r>
                      <a:r>
                        <a:rPr lang="ru-RU" sz="2400" b="1" baseline="0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Синильная кислота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Протамин сульфат  1% </a:t>
                      </a:r>
                      <a:r>
                        <a:rPr lang="ru-RU" sz="2400" b="1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Гепарин 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Пилокарпин 1%</a:t>
                      </a:r>
                      <a:r>
                        <a:rPr lang="ru-RU" sz="2400" b="1" baseline="0" dirty="0" smtClean="0"/>
                        <a:t>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Атропин 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Магния</a:t>
                      </a:r>
                      <a:r>
                        <a:rPr lang="ru-RU" sz="2400" b="1" baseline="0" dirty="0" smtClean="0"/>
                        <a:t> сульфат 30% 100 мл внутрь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Соли бария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28596" y="285729"/>
          <a:ext cx="8229600" cy="5806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7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Тетацин</a:t>
                      </a:r>
                      <a:r>
                        <a:rPr lang="ru-RU" sz="2400" b="1" dirty="0" smtClean="0"/>
                        <a:t> кальция 10% </a:t>
                      </a:r>
                      <a:r>
                        <a:rPr lang="ru-RU" sz="2400" b="1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Мышьяк, сердечные гликозиды, сулема, дихлорэтан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Тиосульфат натрия 30% </a:t>
                      </a:r>
                      <a:r>
                        <a:rPr lang="ru-RU" sz="2400" b="1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Анилин, бензол, йод,</a:t>
                      </a:r>
                      <a:r>
                        <a:rPr lang="ru-RU" sz="2400" b="1" baseline="0" dirty="0" smtClean="0"/>
                        <a:t> медь, синильная кислота, сулема, фенолы, ртуть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7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Унитиол</a:t>
                      </a:r>
                      <a:r>
                        <a:rPr lang="ru-RU" sz="2400" b="1" dirty="0" smtClean="0"/>
                        <a:t> 5%р-р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Медь</a:t>
                      </a:r>
                      <a:r>
                        <a:rPr lang="ru-RU" sz="2400" b="1" baseline="0" dirty="0" smtClean="0"/>
                        <a:t> и ее соли, мышьяк, сулема, фенолы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Калия хлорид 0,55% </a:t>
                      </a:r>
                      <a:r>
                        <a:rPr lang="ru-RU" sz="2400" b="1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Сердечные гликозиды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Этиловый спирт 30% </a:t>
                      </a:r>
                      <a:r>
                        <a:rPr lang="ru-RU" sz="2400" b="1" baseline="0" dirty="0" smtClean="0"/>
                        <a:t> внутрь, 5% в/</a:t>
                      </a:r>
                      <a:r>
                        <a:rPr lang="ru-RU" sz="2400" b="1" baseline="0" dirty="0" err="1" smtClean="0"/>
                        <a:t>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Метиловый спирт, этиленгликоль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Токсичное вещество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Мероприятия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Метиловый спирт, этиленгликоль, другие спирты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Коррекция КОС любыми щелочными растворами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Кислоты и щелочи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Обезболивание, противошоковая терапия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Барбитураты, производные </a:t>
                      </a:r>
                      <a:r>
                        <a:rPr lang="ru-RU" sz="2400" b="1" dirty="0" err="1" smtClean="0"/>
                        <a:t>бензодиазепина</a:t>
                      </a:r>
                      <a:r>
                        <a:rPr lang="ru-RU" sz="2400" b="1" dirty="0" smtClean="0"/>
                        <a:t>, </a:t>
                      </a:r>
                      <a:r>
                        <a:rPr lang="ru-RU" sz="2400" b="1" dirty="0" err="1" smtClean="0"/>
                        <a:t>фенотиазина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Поддержание дыхания, гемодинамики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Яды раздражающего, удушающего действия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Гормоны 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Симптоматическая терапия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Верткин</a:t>
            </a:r>
            <a:r>
              <a:rPr lang="ru-RU" dirty="0" smtClean="0"/>
              <a:t> А.Л. Скорая медицинская помощь. Руководство для фельдшеров: </a:t>
            </a:r>
            <a:r>
              <a:rPr lang="ru-RU" dirty="0" err="1" smtClean="0"/>
              <a:t>учеб.пособие</a:t>
            </a:r>
            <a:r>
              <a:rPr lang="ru-RU" dirty="0" smtClean="0"/>
              <a:t> / А.Л. </a:t>
            </a:r>
            <a:r>
              <a:rPr lang="ru-RU" dirty="0" err="1" smtClean="0"/>
              <a:t>Верткин</a:t>
            </a:r>
            <a:r>
              <a:rPr lang="ru-RU" dirty="0" smtClean="0"/>
              <a:t>.- М.:ГЭОТАР – </a:t>
            </a:r>
            <a:r>
              <a:rPr lang="ru-RU" dirty="0" err="1" smtClean="0"/>
              <a:t>Медиа</a:t>
            </a:r>
            <a:r>
              <a:rPr lang="ru-RU" dirty="0" smtClean="0"/>
              <a:t>, 2013. - 400 с.: ил.</a:t>
            </a:r>
          </a:p>
          <a:p>
            <a:r>
              <a:rPr lang="ru-RU" dirty="0" smtClean="0"/>
              <a:t>Кошелев А.А. Медицина катастроф. Теория и практика: Учеб пособие.- СПб.: «ЭЛБИ – СПб», 2005. – 320с.: ил.</a:t>
            </a:r>
          </a:p>
          <a:p>
            <a:r>
              <a:rPr lang="ru-RU" dirty="0" smtClean="0"/>
              <a:t>Неотложная медицинская помощь: </a:t>
            </a:r>
            <a:r>
              <a:rPr lang="ru-RU" dirty="0" err="1" smtClean="0"/>
              <a:t>учебно</a:t>
            </a:r>
            <a:r>
              <a:rPr lang="ru-RU" dirty="0" smtClean="0"/>
              <a:t> – методическое пособие для специалистов со средним медицинским образованием. В 2-х частях / составитель Д.Б. Якушев. – Саранск, 2014.</a:t>
            </a:r>
          </a:p>
          <a:p>
            <a:r>
              <a:rPr lang="ru-RU" dirty="0" smtClean="0"/>
              <a:t>Суворов А.В. Основы диагностики и терапии неотложных состояний: руководство для врачей / А.В. Суворов, К.А.Свешников, Д.Б.Якушев. – Н.Новгород: Издательство Нижегородской государственной медицинской академии, 2010. – 400 с.: ил.</a:t>
            </a:r>
          </a:p>
          <a:p>
            <a:r>
              <a:rPr lang="ru-RU" dirty="0" smtClean="0"/>
              <a:t>Медицина катастроф (основы оказания медицинской помощи пострадавшим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этапе) / Под редакцией Х.А. </a:t>
            </a:r>
            <a:r>
              <a:rPr lang="ru-RU" dirty="0" err="1" smtClean="0"/>
              <a:t>Мусалатова</a:t>
            </a:r>
            <a:r>
              <a:rPr lang="ru-RU" dirty="0" smtClean="0"/>
              <a:t>.- М.: ГОУ ВУНМЦ МЗ РФ, 2002. – 448 с.: ил.</a:t>
            </a:r>
          </a:p>
          <a:p>
            <a:r>
              <a:rPr lang="ru-RU" dirty="0" smtClean="0"/>
              <a:t>http://doctorvic.ru/bolezni-i-sostoyaniya/emergency/cherepno-mozgovaya-travma</a:t>
            </a:r>
          </a:p>
          <a:p>
            <a:r>
              <a:rPr lang="ru-RU" dirty="0" smtClean="0"/>
              <a:t>http://immunologia.ru/doctor/doctor-14-01.html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острых отравлений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отравляющих веществ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Лекарственные средства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Алкоголь и его суррогаты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Прижигающие яды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Наркотики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Вещества, чаще вызывающие отравления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смерти от острых отравлений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Легкая – без нарушения </a:t>
            </a:r>
            <a:r>
              <a:rPr lang="ru-RU" dirty="0" err="1" smtClean="0"/>
              <a:t>жизненноважных</a:t>
            </a:r>
            <a:r>
              <a:rPr lang="ru-RU" dirty="0" smtClean="0"/>
              <a:t> функций.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Средней степени – с нарушением </a:t>
            </a:r>
            <a:r>
              <a:rPr lang="ru-RU" dirty="0" err="1" smtClean="0"/>
              <a:t>жизненноважных</a:t>
            </a:r>
            <a:r>
              <a:rPr lang="ru-RU" dirty="0" smtClean="0"/>
              <a:t> функций, но без развития угрожающих жизни состояний.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Тяжелая – с развитием угрожающих жизни состояний.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тяжести отравления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Периоды острых отравлений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817</Words>
  <Application>Microsoft Office PowerPoint</Application>
  <PresentationFormat>Экран (4:3)</PresentationFormat>
  <Paragraphs>173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Calibri</vt:lpstr>
      <vt:lpstr>Lucida Sans Unicode</vt:lpstr>
      <vt:lpstr>Verdana</vt:lpstr>
      <vt:lpstr>Wingdings</vt:lpstr>
      <vt:lpstr>Wingdings 2</vt:lpstr>
      <vt:lpstr>Wingdings 3</vt:lpstr>
      <vt:lpstr>Открытая</vt:lpstr>
      <vt:lpstr>ГБПОУ РС (Я) «Алданский медицинский колледж»  Неотложная помощь при отравлениях</vt:lpstr>
      <vt:lpstr>Содержание учебного материала</vt:lpstr>
      <vt:lpstr>Презентация PowerPoint</vt:lpstr>
      <vt:lpstr>Классификация острых отравлений</vt:lpstr>
      <vt:lpstr>Классификация отравляющих веществ</vt:lpstr>
      <vt:lpstr>Вещества, чаще вызывающие отравления</vt:lpstr>
      <vt:lpstr>Причины смерти от острых отравлений</vt:lpstr>
      <vt:lpstr>Степени тяжести отравления</vt:lpstr>
      <vt:lpstr>Периоды острых отравлений</vt:lpstr>
      <vt:lpstr>Основные неспецифические синдромы острых отравлений</vt:lpstr>
      <vt:lpstr>Клиника в зависимости от отравляющего вещества</vt:lpstr>
      <vt:lpstr>Презентация PowerPoint</vt:lpstr>
      <vt:lpstr>Презентация PowerPoint</vt:lpstr>
      <vt:lpstr>Диагностика острых отравлений </vt:lpstr>
      <vt:lpstr>Презентация PowerPoint</vt:lpstr>
      <vt:lpstr>Токсикологическая триада</vt:lpstr>
      <vt:lpstr> Алгоритм оказания неотложной помощи на догоспитальном этапе </vt:lpstr>
      <vt:lpstr>Мероприятия по прекращению поступлению яда в организм</vt:lpstr>
      <vt:lpstr> Мероприятия по удалению яда, поступившего в кровь </vt:lpstr>
      <vt:lpstr>Классификация антидотов</vt:lpstr>
      <vt:lpstr>Антидотная терапия</vt:lpstr>
      <vt:lpstr>Презентация PowerPoint</vt:lpstr>
      <vt:lpstr>Презентация PowerPoint</vt:lpstr>
      <vt:lpstr>Презентация PowerPoint</vt:lpstr>
      <vt:lpstr>Симптоматическая терапия</vt:lpstr>
      <vt:lpstr>Литература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Неотложная помощь при отравлениях</dc:title>
  <dc:creator>1</dc:creator>
  <cp:lastModifiedBy>ПК15</cp:lastModifiedBy>
  <cp:revision>29</cp:revision>
  <dcterms:created xsi:type="dcterms:W3CDTF">2015-10-24T11:27:44Z</dcterms:created>
  <dcterms:modified xsi:type="dcterms:W3CDTF">2024-01-11T04:19:08Z</dcterms:modified>
</cp:coreProperties>
</file>