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57" r:id="rId6"/>
    <p:sldId id="258" r:id="rId7"/>
    <p:sldId id="259" r:id="rId8"/>
    <p:sldId id="264" r:id="rId9"/>
    <p:sldId id="262" r:id="rId10"/>
    <p:sldId id="267" r:id="rId11"/>
    <p:sldId id="265" r:id="rId12"/>
    <p:sldId id="268" r:id="rId13"/>
    <p:sldId id="270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6CC"/>
    <a:srgbClr val="DF94B3"/>
    <a:srgbClr val="B08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955B4-27C1-4F71-BB2B-29B4D0F2BD7E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7478416-0BCE-4E3D-BF04-7E2B23F7D906}">
      <dgm:prSet phldrT="[Текст]"/>
      <dgm:spPr/>
      <dgm:t>
        <a:bodyPr/>
        <a:lstStyle/>
        <a:p>
          <a:r>
            <a:rPr lang="ru-RU" dirty="0" smtClean="0"/>
            <a:t>Кошки появились на земле миллионы лет назад.</a:t>
          </a:r>
          <a:endParaRPr lang="ru-RU" dirty="0"/>
        </a:p>
      </dgm:t>
    </dgm:pt>
    <dgm:pt modelId="{75DD2F9D-A3CE-4634-91E4-1B0411249E72}" type="parTrans" cxnId="{E660808C-D8F4-4873-AEA1-6CA14F1217AC}">
      <dgm:prSet/>
      <dgm:spPr/>
      <dgm:t>
        <a:bodyPr/>
        <a:lstStyle/>
        <a:p>
          <a:endParaRPr lang="ru-RU"/>
        </a:p>
      </dgm:t>
    </dgm:pt>
    <dgm:pt modelId="{F0876AD7-E541-4EB0-814B-4DE19D559DF2}" type="sibTrans" cxnId="{E660808C-D8F4-4873-AEA1-6CA14F1217AC}">
      <dgm:prSet/>
      <dgm:spPr/>
      <dgm:t>
        <a:bodyPr/>
        <a:lstStyle/>
        <a:p>
          <a:endParaRPr lang="ru-RU"/>
        </a:p>
      </dgm:t>
    </dgm:pt>
    <dgm:pt modelId="{A0AB3E83-E0DB-41B5-8F29-51D4C4817DF5}">
      <dgm:prSet phldrT="[Текст]"/>
      <dgm:spPr/>
      <dgm:t>
        <a:bodyPr/>
        <a:lstStyle/>
        <a:p>
          <a:r>
            <a:rPr lang="ru-RU" dirty="0" smtClean="0"/>
            <a:t>Прирученная человеком кошка стала всеядной.</a:t>
          </a:r>
          <a:endParaRPr lang="ru-RU" dirty="0"/>
        </a:p>
      </dgm:t>
    </dgm:pt>
    <dgm:pt modelId="{BD479910-059D-4CF5-B728-42638C75C4A9}" type="parTrans" cxnId="{A2C2F602-8C43-4463-91EC-13F8BFF70579}">
      <dgm:prSet/>
      <dgm:spPr/>
      <dgm:t>
        <a:bodyPr/>
        <a:lstStyle/>
        <a:p>
          <a:endParaRPr lang="ru-RU"/>
        </a:p>
      </dgm:t>
    </dgm:pt>
    <dgm:pt modelId="{3CBF2DD3-63C9-473F-91F6-3873F4270DBF}" type="sibTrans" cxnId="{A2C2F602-8C43-4463-91EC-13F8BFF70579}">
      <dgm:prSet/>
      <dgm:spPr/>
      <dgm:t>
        <a:bodyPr/>
        <a:lstStyle/>
        <a:p>
          <a:endParaRPr lang="ru-RU"/>
        </a:p>
      </dgm:t>
    </dgm:pt>
    <dgm:pt modelId="{A23E6A83-D74D-4674-A3ED-B95344635A5D}">
      <dgm:prSet phldrT="[Текст]"/>
      <dgm:spPr/>
      <dgm:t>
        <a:bodyPr/>
        <a:lstStyle/>
        <a:p>
          <a:r>
            <a:rPr lang="ru-RU" dirty="0" smtClean="0"/>
            <a:t>В общей сложности кошки спят 18 часов в сутки.</a:t>
          </a:r>
          <a:endParaRPr lang="ru-RU" dirty="0"/>
        </a:p>
      </dgm:t>
    </dgm:pt>
    <dgm:pt modelId="{62F7B8A5-ED0D-4BC4-9926-EE7E8F72753F}" type="parTrans" cxnId="{B43655AD-0E4A-4DB2-A332-8408AE29ABC1}">
      <dgm:prSet/>
      <dgm:spPr/>
      <dgm:t>
        <a:bodyPr/>
        <a:lstStyle/>
        <a:p>
          <a:endParaRPr lang="ru-RU"/>
        </a:p>
      </dgm:t>
    </dgm:pt>
    <dgm:pt modelId="{8C782A5C-1B7A-405B-A59B-8F1D6CA2FEE6}" type="sibTrans" cxnId="{B43655AD-0E4A-4DB2-A332-8408AE29ABC1}">
      <dgm:prSet/>
      <dgm:spPr/>
      <dgm:t>
        <a:bodyPr/>
        <a:lstStyle/>
        <a:p>
          <a:endParaRPr lang="ru-RU"/>
        </a:p>
      </dgm:t>
    </dgm:pt>
    <dgm:pt modelId="{4EF5E55B-9C08-485C-B789-831ADB88DFBA}">
      <dgm:prSet/>
      <dgm:spPr/>
      <dgm:t>
        <a:bodyPr/>
        <a:lstStyle/>
        <a:p>
          <a:r>
            <a:rPr lang="ru-RU" dirty="0" smtClean="0"/>
            <a:t>Кошка верно определяет расстояние до предмета.</a:t>
          </a:r>
          <a:endParaRPr lang="ru-RU" dirty="0"/>
        </a:p>
      </dgm:t>
    </dgm:pt>
    <dgm:pt modelId="{9C355174-55EB-4458-A0F8-3037110B53E5}" type="parTrans" cxnId="{32A0F4A7-9112-45AF-AB6C-079F008D0917}">
      <dgm:prSet/>
      <dgm:spPr/>
      <dgm:t>
        <a:bodyPr/>
        <a:lstStyle/>
        <a:p>
          <a:endParaRPr lang="ru-RU"/>
        </a:p>
      </dgm:t>
    </dgm:pt>
    <dgm:pt modelId="{810337BE-FAD7-4181-B41A-C8B352E865C1}" type="sibTrans" cxnId="{32A0F4A7-9112-45AF-AB6C-079F008D0917}">
      <dgm:prSet/>
      <dgm:spPr/>
      <dgm:t>
        <a:bodyPr/>
        <a:lstStyle/>
        <a:p>
          <a:endParaRPr lang="ru-RU"/>
        </a:p>
      </dgm:t>
    </dgm:pt>
    <dgm:pt modelId="{CE3B5143-F9C2-42B9-BBC6-64D2EB4AD014}">
      <dgm:prSet/>
      <dgm:spPr/>
      <dgm:t>
        <a:bodyPr/>
        <a:lstStyle/>
        <a:p>
          <a:r>
            <a:rPr lang="ru-RU" dirty="0" smtClean="0"/>
            <a:t>Длинные жесткие усики помогают кошке ходить в темноте.</a:t>
          </a:r>
          <a:endParaRPr lang="ru-RU" dirty="0"/>
        </a:p>
      </dgm:t>
    </dgm:pt>
    <dgm:pt modelId="{84F06EAA-7782-4C26-A2D1-F72433F335E3}" type="parTrans" cxnId="{907FE1F4-83C7-4B21-B3E9-5017B805CE33}">
      <dgm:prSet/>
      <dgm:spPr/>
      <dgm:t>
        <a:bodyPr/>
        <a:lstStyle/>
        <a:p>
          <a:endParaRPr lang="ru-RU"/>
        </a:p>
      </dgm:t>
    </dgm:pt>
    <dgm:pt modelId="{917D83E5-A202-4E63-B3F7-A592044F3310}" type="sibTrans" cxnId="{907FE1F4-83C7-4B21-B3E9-5017B805CE33}">
      <dgm:prSet/>
      <dgm:spPr/>
      <dgm:t>
        <a:bodyPr/>
        <a:lstStyle/>
        <a:p>
          <a:endParaRPr lang="ru-RU"/>
        </a:p>
      </dgm:t>
    </dgm:pt>
    <dgm:pt modelId="{1EB02CB7-F63A-4D7D-9B79-D3660EC1FF14}" type="pres">
      <dgm:prSet presAssocID="{BE6955B4-27C1-4F71-BB2B-29B4D0F2BD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02CAD1-2178-4AA3-A3FD-60BE7410F694}" type="pres">
      <dgm:prSet presAssocID="{57478416-0BCE-4E3D-BF04-7E2B23F7D906}" presName="comp" presStyleCnt="0"/>
      <dgm:spPr/>
    </dgm:pt>
    <dgm:pt modelId="{A14B5E20-B645-40F4-B881-34C5F7BA848F}" type="pres">
      <dgm:prSet presAssocID="{57478416-0BCE-4E3D-BF04-7E2B23F7D906}" presName="box" presStyleLbl="node1" presStyleIdx="0" presStyleCnt="5" custScaleY="76689"/>
      <dgm:spPr/>
      <dgm:t>
        <a:bodyPr/>
        <a:lstStyle/>
        <a:p>
          <a:endParaRPr lang="ru-RU"/>
        </a:p>
      </dgm:t>
    </dgm:pt>
    <dgm:pt modelId="{70E3DB00-0DF8-412B-853D-DF8EE488E7CC}" type="pres">
      <dgm:prSet presAssocID="{57478416-0BCE-4E3D-BF04-7E2B23F7D906}" presName="img" presStyleLbl="fgImgPlace1" presStyleIdx="0" presStyleCnt="5"/>
      <dgm:spPr/>
    </dgm:pt>
    <dgm:pt modelId="{2C5A52D4-AD40-46AA-BDEF-0AB528067293}" type="pres">
      <dgm:prSet presAssocID="{57478416-0BCE-4E3D-BF04-7E2B23F7D9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16CCC-E25A-40E4-B0FB-F59716FA124C}" type="pres">
      <dgm:prSet presAssocID="{F0876AD7-E541-4EB0-814B-4DE19D559DF2}" presName="spacer" presStyleCnt="0"/>
      <dgm:spPr/>
    </dgm:pt>
    <dgm:pt modelId="{61831AED-B653-49D4-BB30-C1D7CECA8DCB}" type="pres">
      <dgm:prSet presAssocID="{A0AB3E83-E0DB-41B5-8F29-51D4C4817DF5}" presName="comp" presStyleCnt="0"/>
      <dgm:spPr/>
    </dgm:pt>
    <dgm:pt modelId="{CBB4FD65-3160-4CD3-AE68-14A58487BCBF}" type="pres">
      <dgm:prSet presAssocID="{A0AB3E83-E0DB-41B5-8F29-51D4C4817DF5}" presName="box" presStyleLbl="node1" presStyleIdx="1" presStyleCnt="5"/>
      <dgm:spPr/>
      <dgm:t>
        <a:bodyPr/>
        <a:lstStyle/>
        <a:p>
          <a:endParaRPr lang="ru-RU"/>
        </a:p>
      </dgm:t>
    </dgm:pt>
    <dgm:pt modelId="{B36DDAE0-59D8-4C10-A51C-3F6252DF34B2}" type="pres">
      <dgm:prSet presAssocID="{A0AB3E83-E0DB-41B5-8F29-51D4C4817DF5}" presName="img" presStyleLbl="fgImgPlace1" presStyleIdx="1" presStyleCnt="5"/>
      <dgm:spPr/>
    </dgm:pt>
    <dgm:pt modelId="{66873320-84CC-4903-B333-D3E7115F5C7A}" type="pres">
      <dgm:prSet presAssocID="{A0AB3E83-E0DB-41B5-8F29-51D4C4817DF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32FF-9B6B-4EE9-8A70-0251E5D6FCD7}" type="pres">
      <dgm:prSet presAssocID="{3CBF2DD3-63C9-473F-91F6-3873F4270DBF}" presName="spacer" presStyleCnt="0"/>
      <dgm:spPr/>
    </dgm:pt>
    <dgm:pt modelId="{8D82EEE7-A197-407A-B2F3-9922B7BC2074}" type="pres">
      <dgm:prSet presAssocID="{CE3B5143-F9C2-42B9-BBC6-64D2EB4AD014}" presName="comp" presStyleCnt="0"/>
      <dgm:spPr/>
    </dgm:pt>
    <dgm:pt modelId="{1E386251-24D3-46BB-AD0C-A813121569FE}" type="pres">
      <dgm:prSet presAssocID="{CE3B5143-F9C2-42B9-BBC6-64D2EB4AD014}" presName="box" presStyleLbl="node1" presStyleIdx="2" presStyleCnt="5"/>
      <dgm:spPr/>
      <dgm:t>
        <a:bodyPr/>
        <a:lstStyle/>
        <a:p>
          <a:endParaRPr lang="ru-RU"/>
        </a:p>
      </dgm:t>
    </dgm:pt>
    <dgm:pt modelId="{DEDDC207-62B0-4754-AF63-88625CD9F068}" type="pres">
      <dgm:prSet presAssocID="{CE3B5143-F9C2-42B9-BBC6-64D2EB4AD014}" presName="img" presStyleLbl="fgImgPlace1" presStyleIdx="2" presStyleCnt="5"/>
      <dgm:spPr/>
    </dgm:pt>
    <dgm:pt modelId="{4D2B4973-F7DF-4CFD-9839-2F904099B7BB}" type="pres">
      <dgm:prSet presAssocID="{CE3B5143-F9C2-42B9-BBC6-64D2EB4AD01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D0586-CC0C-44D4-895B-3F4EC75F244D}" type="pres">
      <dgm:prSet presAssocID="{917D83E5-A202-4E63-B3F7-A592044F3310}" presName="spacer" presStyleCnt="0"/>
      <dgm:spPr/>
    </dgm:pt>
    <dgm:pt modelId="{AA4E965B-7EF3-460F-89E9-11CB78D93769}" type="pres">
      <dgm:prSet presAssocID="{4EF5E55B-9C08-485C-B789-831ADB88DFBA}" presName="comp" presStyleCnt="0"/>
      <dgm:spPr/>
    </dgm:pt>
    <dgm:pt modelId="{4673EE9B-638C-498C-9694-44E077E80E14}" type="pres">
      <dgm:prSet presAssocID="{4EF5E55B-9C08-485C-B789-831ADB88DFBA}" presName="box" presStyleLbl="node1" presStyleIdx="3" presStyleCnt="5"/>
      <dgm:spPr/>
      <dgm:t>
        <a:bodyPr/>
        <a:lstStyle/>
        <a:p>
          <a:endParaRPr lang="ru-RU"/>
        </a:p>
      </dgm:t>
    </dgm:pt>
    <dgm:pt modelId="{4BA91F88-3DDA-4635-A7F4-5A12B5943693}" type="pres">
      <dgm:prSet presAssocID="{4EF5E55B-9C08-485C-B789-831ADB88DFBA}" presName="img" presStyleLbl="fgImgPlace1" presStyleIdx="3" presStyleCnt="5"/>
      <dgm:spPr/>
    </dgm:pt>
    <dgm:pt modelId="{6D0C65E7-B348-4869-BA5C-7D5C35593D5B}" type="pres">
      <dgm:prSet presAssocID="{4EF5E55B-9C08-485C-B789-831ADB88DFB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0959-9235-4E59-B51A-0EB434DE83A5}" type="pres">
      <dgm:prSet presAssocID="{810337BE-FAD7-4181-B41A-C8B352E865C1}" presName="spacer" presStyleCnt="0"/>
      <dgm:spPr/>
    </dgm:pt>
    <dgm:pt modelId="{C21215D0-2DFE-4B86-B799-05078F964CF0}" type="pres">
      <dgm:prSet presAssocID="{A23E6A83-D74D-4674-A3ED-B95344635A5D}" presName="comp" presStyleCnt="0"/>
      <dgm:spPr/>
    </dgm:pt>
    <dgm:pt modelId="{8C07BFB8-068B-45D4-AFE8-3AD61757A1B4}" type="pres">
      <dgm:prSet presAssocID="{A23E6A83-D74D-4674-A3ED-B95344635A5D}" presName="box" presStyleLbl="node1" presStyleIdx="4" presStyleCnt="5"/>
      <dgm:spPr/>
      <dgm:t>
        <a:bodyPr/>
        <a:lstStyle/>
        <a:p>
          <a:endParaRPr lang="ru-RU"/>
        </a:p>
      </dgm:t>
    </dgm:pt>
    <dgm:pt modelId="{1B9E3A21-D5C6-4884-AC16-89ED87ADC857}" type="pres">
      <dgm:prSet presAssocID="{A23E6A83-D74D-4674-A3ED-B95344635A5D}" presName="img" presStyleLbl="fgImgPlace1" presStyleIdx="4" presStyleCnt="5"/>
      <dgm:spPr/>
    </dgm:pt>
    <dgm:pt modelId="{6A1ACD2C-9234-412F-A4E6-C30EDF1A42F0}" type="pres">
      <dgm:prSet presAssocID="{A23E6A83-D74D-4674-A3ED-B95344635A5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0F4A7-9112-45AF-AB6C-079F008D0917}" srcId="{BE6955B4-27C1-4F71-BB2B-29B4D0F2BD7E}" destId="{4EF5E55B-9C08-485C-B789-831ADB88DFBA}" srcOrd="3" destOrd="0" parTransId="{9C355174-55EB-4458-A0F8-3037110B53E5}" sibTransId="{810337BE-FAD7-4181-B41A-C8B352E865C1}"/>
    <dgm:cxn modelId="{907FE1F4-83C7-4B21-B3E9-5017B805CE33}" srcId="{BE6955B4-27C1-4F71-BB2B-29B4D0F2BD7E}" destId="{CE3B5143-F9C2-42B9-BBC6-64D2EB4AD014}" srcOrd="2" destOrd="0" parTransId="{84F06EAA-7782-4C26-A2D1-F72433F335E3}" sibTransId="{917D83E5-A202-4E63-B3F7-A592044F3310}"/>
    <dgm:cxn modelId="{D5436B1C-7D8D-416F-A223-3AA45C038D3D}" type="presOf" srcId="{57478416-0BCE-4E3D-BF04-7E2B23F7D906}" destId="{A14B5E20-B645-40F4-B881-34C5F7BA848F}" srcOrd="0" destOrd="0" presId="urn:microsoft.com/office/officeart/2005/8/layout/vList4"/>
    <dgm:cxn modelId="{DDF05026-3284-4EC2-B4D2-E0FD69305C40}" type="presOf" srcId="{A23E6A83-D74D-4674-A3ED-B95344635A5D}" destId="{8C07BFB8-068B-45D4-AFE8-3AD61757A1B4}" srcOrd="0" destOrd="0" presId="urn:microsoft.com/office/officeart/2005/8/layout/vList4"/>
    <dgm:cxn modelId="{E660808C-D8F4-4873-AEA1-6CA14F1217AC}" srcId="{BE6955B4-27C1-4F71-BB2B-29B4D0F2BD7E}" destId="{57478416-0BCE-4E3D-BF04-7E2B23F7D906}" srcOrd="0" destOrd="0" parTransId="{75DD2F9D-A3CE-4634-91E4-1B0411249E72}" sibTransId="{F0876AD7-E541-4EB0-814B-4DE19D559DF2}"/>
    <dgm:cxn modelId="{A2C2F602-8C43-4463-91EC-13F8BFF70579}" srcId="{BE6955B4-27C1-4F71-BB2B-29B4D0F2BD7E}" destId="{A0AB3E83-E0DB-41B5-8F29-51D4C4817DF5}" srcOrd="1" destOrd="0" parTransId="{BD479910-059D-4CF5-B728-42638C75C4A9}" sibTransId="{3CBF2DD3-63C9-473F-91F6-3873F4270DBF}"/>
    <dgm:cxn modelId="{A7D26D87-E86F-4B65-9E5C-52F2B4456676}" type="presOf" srcId="{CE3B5143-F9C2-42B9-BBC6-64D2EB4AD014}" destId="{4D2B4973-F7DF-4CFD-9839-2F904099B7BB}" srcOrd="1" destOrd="0" presId="urn:microsoft.com/office/officeart/2005/8/layout/vList4"/>
    <dgm:cxn modelId="{0AED96E6-A3AE-494C-8493-18F83EA7FBD9}" type="presOf" srcId="{A0AB3E83-E0DB-41B5-8F29-51D4C4817DF5}" destId="{CBB4FD65-3160-4CD3-AE68-14A58487BCBF}" srcOrd="0" destOrd="0" presId="urn:microsoft.com/office/officeart/2005/8/layout/vList4"/>
    <dgm:cxn modelId="{B43655AD-0E4A-4DB2-A332-8408AE29ABC1}" srcId="{BE6955B4-27C1-4F71-BB2B-29B4D0F2BD7E}" destId="{A23E6A83-D74D-4674-A3ED-B95344635A5D}" srcOrd="4" destOrd="0" parTransId="{62F7B8A5-ED0D-4BC4-9926-EE7E8F72753F}" sibTransId="{8C782A5C-1B7A-405B-A59B-8F1D6CA2FEE6}"/>
    <dgm:cxn modelId="{A3B658DB-792F-496E-88CF-70F2331004EE}" type="presOf" srcId="{4EF5E55B-9C08-485C-B789-831ADB88DFBA}" destId="{6D0C65E7-B348-4869-BA5C-7D5C35593D5B}" srcOrd="1" destOrd="0" presId="urn:microsoft.com/office/officeart/2005/8/layout/vList4"/>
    <dgm:cxn modelId="{CD899A09-3F89-414F-AF1B-BE571552D45C}" type="presOf" srcId="{57478416-0BCE-4E3D-BF04-7E2B23F7D906}" destId="{2C5A52D4-AD40-46AA-BDEF-0AB528067293}" srcOrd="1" destOrd="0" presId="urn:microsoft.com/office/officeart/2005/8/layout/vList4"/>
    <dgm:cxn modelId="{CE3C7C34-AA50-4774-962F-361E19E00E90}" type="presOf" srcId="{4EF5E55B-9C08-485C-B789-831ADB88DFBA}" destId="{4673EE9B-638C-498C-9694-44E077E80E14}" srcOrd="0" destOrd="0" presId="urn:microsoft.com/office/officeart/2005/8/layout/vList4"/>
    <dgm:cxn modelId="{14F613EA-608E-429D-A411-8E528697811F}" type="presOf" srcId="{A23E6A83-D74D-4674-A3ED-B95344635A5D}" destId="{6A1ACD2C-9234-412F-A4E6-C30EDF1A42F0}" srcOrd="1" destOrd="0" presId="urn:microsoft.com/office/officeart/2005/8/layout/vList4"/>
    <dgm:cxn modelId="{7EB842DF-C251-470F-B266-E629E6E9CEF2}" type="presOf" srcId="{A0AB3E83-E0DB-41B5-8F29-51D4C4817DF5}" destId="{66873320-84CC-4903-B333-D3E7115F5C7A}" srcOrd="1" destOrd="0" presId="urn:microsoft.com/office/officeart/2005/8/layout/vList4"/>
    <dgm:cxn modelId="{2726D89B-4730-447C-9CAA-63284EF38DA8}" type="presOf" srcId="{BE6955B4-27C1-4F71-BB2B-29B4D0F2BD7E}" destId="{1EB02CB7-F63A-4D7D-9B79-D3660EC1FF14}" srcOrd="0" destOrd="0" presId="urn:microsoft.com/office/officeart/2005/8/layout/vList4"/>
    <dgm:cxn modelId="{DA397064-B805-47B6-96D4-F8A0D0205A90}" type="presOf" srcId="{CE3B5143-F9C2-42B9-BBC6-64D2EB4AD014}" destId="{1E386251-24D3-46BB-AD0C-A813121569FE}" srcOrd="0" destOrd="0" presId="urn:microsoft.com/office/officeart/2005/8/layout/vList4"/>
    <dgm:cxn modelId="{722C38CF-0965-4A2F-A197-C5CAED858FF1}" type="presParOf" srcId="{1EB02CB7-F63A-4D7D-9B79-D3660EC1FF14}" destId="{D402CAD1-2178-4AA3-A3FD-60BE7410F694}" srcOrd="0" destOrd="0" presId="urn:microsoft.com/office/officeart/2005/8/layout/vList4"/>
    <dgm:cxn modelId="{C972B898-4292-417B-9D99-8319743BC4CD}" type="presParOf" srcId="{D402CAD1-2178-4AA3-A3FD-60BE7410F694}" destId="{A14B5E20-B645-40F4-B881-34C5F7BA848F}" srcOrd="0" destOrd="0" presId="urn:microsoft.com/office/officeart/2005/8/layout/vList4"/>
    <dgm:cxn modelId="{46B55A54-00ED-4C6D-B7F1-3418A48A826E}" type="presParOf" srcId="{D402CAD1-2178-4AA3-A3FD-60BE7410F694}" destId="{70E3DB00-0DF8-412B-853D-DF8EE488E7CC}" srcOrd="1" destOrd="0" presId="urn:microsoft.com/office/officeart/2005/8/layout/vList4"/>
    <dgm:cxn modelId="{4B66D8F8-4FD4-4255-8164-FBF06110ED9A}" type="presParOf" srcId="{D402CAD1-2178-4AA3-A3FD-60BE7410F694}" destId="{2C5A52D4-AD40-46AA-BDEF-0AB528067293}" srcOrd="2" destOrd="0" presId="urn:microsoft.com/office/officeart/2005/8/layout/vList4"/>
    <dgm:cxn modelId="{84F8208F-D015-4B54-85EA-A111912BC006}" type="presParOf" srcId="{1EB02CB7-F63A-4D7D-9B79-D3660EC1FF14}" destId="{95716CCC-E25A-40E4-B0FB-F59716FA124C}" srcOrd="1" destOrd="0" presId="urn:microsoft.com/office/officeart/2005/8/layout/vList4"/>
    <dgm:cxn modelId="{161E0AC7-1B17-4CBD-AE45-B3441DD60721}" type="presParOf" srcId="{1EB02CB7-F63A-4D7D-9B79-D3660EC1FF14}" destId="{61831AED-B653-49D4-BB30-C1D7CECA8DCB}" srcOrd="2" destOrd="0" presId="urn:microsoft.com/office/officeart/2005/8/layout/vList4"/>
    <dgm:cxn modelId="{22D3B256-9AE3-4B63-BEC3-827E008F76B3}" type="presParOf" srcId="{61831AED-B653-49D4-BB30-C1D7CECA8DCB}" destId="{CBB4FD65-3160-4CD3-AE68-14A58487BCBF}" srcOrd="0" destOrd="0" presId="urn:microsoft.com/office/officeart/2005/8/layout/vList4"/>
    <dgm:cxn modelId="{1751EACC-4306-4CBE-89AA-714859981715}" type="presParOf" srcId="{61831AED-B653-49D4-BB30-C1D7CECA8DCB}" destId="{B36DDAE0-59D8-4C10-A51C-3F6252DF34B2}" srcOrd="1" destOrd="0" presId="urn:microsoft.com/office/officeart/2005/8/layout/vList4"/>
    <dgm:cxn modelId="{3BD94B33-6EAE-4320-AC75-CDB530837434}" type="presParOf" srcId="{61831AED-B653-49D4-BB30-C1D7CECA8DCB}" destId="{66873320-84CC-4903-B333-D3E7115F5C7A}" srcOrd="2" destOrd="0" presId="urn:microsoft.com/office/officeart/2005/8/layout/vList4"/>
    <dgm:cxn modelId="{E7F7B773-1DC4-42F5-82E4-9582266A923F}" type="presParOf" srcId="{1EB02CB7-F63A-4D7D-9B79-D3660EC1FF14}" destId="{41D832FF-9B6B-4EE9-8A70-0251E5D6FCD7}" srcOrd="3" destOrd="0" presId="urn:microsoft.com/office/officeart/2005/8/layout/vList4"/>
    <dgm:cxn modelId="{A8611D78-9215-454A-A157-491D85D2EBE0}" type="presParOf" srcId="{1EB02CB7-F63A-4D7D-9B79-D3660EC1FF14}" destId="{8D82EEE7-A197-407A-B2F3-9922B7BC2074}" srcOrd="4" destOrd="0" presId="urn:microsoft.com/office/officeart/2005/8/layout/vList4"/>
    <dgm:cxn modelId="{69A85468-9BC9-46DE-AFB6-131A731CB4E6}" type="presParOf" srcId="{8D82EEE7-A197-407A-B2F3-9922B7BC2074}" destId="{1E386251-24D3-46BB-AD0C-A813121569FE}" srcOrd="0" destOrd="0" presId="urn:microsoft.com/office/officeart/2005/8/layout/vList4"/>
    <dgm:cxn modelId="{E4457263-0FEC-4EA1-AF51-769940B35019}" type="presParOf" srcId="{8D82EEE7-A197-407A-B2F3-9922B7BC2074}" destId="{DEDDC207-62B0-4754-AF63-88625CD9F068}" srcOrd="1" destOrd="0" presId="urn:microsoft.com/office/officeart/2005/8/layout/vList4"/>
    <dgm:cxn modelId="{FE0673D5-0845-4B49-A95E-76BCF8DAF5CA}" type="presParOf" srcId="{8D82EEE7-A197-407A-B2F3-9922B7BC2074}" destId="{4D2B4973-F7DF-4CFD-9839-2F904099B7BB}" srcOrd="2" destOrd="0" presId="urn:microsoft.com/office/officeart/2005/8/layout/vList4"/>
    <dgm:cxn modelId="{044F466C-A9B6-41CE-BE40-736826227936}" type="presParOf" srcId="{1EB02CB7-F63A-4D7D-9B79-D3660EC1FF14}" destId="{DBDD0586-CC0C-44D4-895B-3F4EC75F244D}" srcOrd="5" destOrd="0" presId="urn:microsoft.com/office/officeart/2005/8/layout/vList4"/>
    <dgm:cxn modelId="{A2486939-2403-4A87-A363-286539B059CE}" type="presParOf" srcId="{1EB02CB7-F63A-4D7D-9B79-D3660EC1FF14}" destId="{AA4E965B-7EF3-460F-89E9-11CB78D93769}" srcOrd="6" destOrd="0" presId="urn:microsoft.com/office/officeart/2005/8/layout/vList4"/>
    <dgm:cxn modelId="{C43395D3-C753-440B-A012-734FA093055C}" type="presParOf" srcId="{AA4E965B-7EF3-460F-89E9-11CB78D93769}" destId="{4673EE9B-638C-498C-9694-44E077E80E14}" srcOrd="0" destOrd="0" presId="urn:microsoft.com/office/officeart/2005/8/layout/vList4"/>
    <dgm:cxn modelId="{D27A115E-A772-485A-A546-1FDAEC63E19B}" type="presParOf" srcId="{AA4E965B-7EF3-460F-89E9-11CB78D93769}" destId="{4BA91F88-3DDA-4635-A7F4-5A12B5943693}" srcOrd="1" destOrd="0" presId="urn:microsoft.com/office/officeart/2005/8/layout/vList4"/>
    <dgm:cxn modelId="{370BDB1C-5F4D-4279-B9CC-6248390B3D87}" type="presParOf" srcId="{AA4E965B-7EF3-460F-89E9-11CB78D93769}" destId="{6D0C65E7-B348-4869-BA5C-7D5C35593D5B}" srcOrd="2" destOrd="0" presId="urn:microsoft.com/office/officeart/2005/8/layout/vList4"/>
    <dgm:cxn modelId="{6B336E0F-9878-4DD8-8AC3-D2B573D6456E}" type="presParOf" srcId="{1EB02CB7-F63A-4D7D-9B79-D3660EC1FF14}" destId="{3D620959-9235-4E59-B51A-0EB434DE83A5}" srcOrd="7" destOrd="0" presId="urn:microsoft.com/office/officeart/2005/8/layout/vList4"/>
    <dgm:cxn modelId="{C84AA3EC-B5F5-4D38-87A3-1B86DC53F0CE}" type="presParOf" srcId="{1EB02CB7-F63A-4D7D-9B79-D3660EC1FF14}" destId="{C21215D0-2DFE-4B86-B799-05078F964CF0}" srcOrd="8" destOrd="0" presId="urn:microsoft.com/office/officeart/2005/8/layout/vList4"/>
    <dgm:cxn modelId="{0E53BAA3-89A3-4681-9E98-6E6121937707}" type="presParOf" srcId="{C21215D0-2DFE-4B86-B799-05078F964CF0}" destId="{8C07BFB8-068B-45D4-AFE8-3AD61757A1B4}" srcOrd="0" destOrd="0" presId="urn:microsoft.com/office/officeart/2005/8/layout/vList4"/>
    <dgm:cxn modelId="{E52DF6D6-72EC-46E3-9132-99087805D65F}" type="presParOf" srcId="{C21215D0-2DFE-4B86-B799-05078F964CF0}" destId="{1B9E3A21-D5C6-4884-AC16-89ED87ADC857}" srcOrd="1" destOrd="0" presId="urn:microsoft.com/office/officeart/2005/8/layout/vList4"/>
    <dgm:cxn modelId="{5773C67C-1D11-42B7-BF02-7A13FD89880F}" type="presParOf" srcId="{C21215D0-2DFE-4B86-B799-05078F964CF0}" destId="{6A1ACD2C-9234-412F-A4E6-C30EDF1A42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955B4-27C1-4F71-BB2B-29B4D0F2BD7E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7478416-0BCE-4E3D-BF04-7E2B23F7D906}">
      <dgm:prSet phldrT="[Текст]"/>
      <dgm:spPr/>
      <dgm:t>
        <a:bodyPr/>
        <a:lstStyle/>
        <a:p>
          <a:r>
            <a:rPr lang="ru-RU" dirty="0" smtClean="0"/>
            <a:t>Кошки появились на земле миллионы лет назад.</a:t>
          </a:r>
          <a:endParaRPr lang="ru-RU" dirty="0"/>
        </a:p>
      </dgm:t>
    </dgm:pt>
    <dgm:pt modelId="{75DD2F9D-A3CE-4634-91E4-1B0411249E72}" type="parTrans" cxnId="{E660808C-D8F4-4873-AEA1-6CA14F1217AC}">
      <dgm:prSet/>
      <dgm:spPr/>
      <dgm:t>
        <a:bodyPr/>
        <a:lstStyle/>
        <a:p>
          <a:endParaRPr lang="ru-RU"/>
        </a:p>
      </dgm:t>
    </dgm:pt>
    <dgm:pt modelId="{F0876AD7-E541-4EB0-814B-4DE19D559DF2}" type="sibTrans" cxnId="{E660808C-D8F4-4873-AEA1-6CA14F1217AC}">
      <dgm:prSet/>
      <dgm:spPr/>
      <dgm:t>
        <a:bodyPr/>
        <a:lstStyle/>
        <a:p>
          <a:endParaRPr lang="ru-RU"/>
        </a:p>
      </dgm:t>
    </dgm:pt>
    <dgm:pt modelId="{A0AB3E83-E0DB-41B5-8F29-51D4C4817DF5}">
      <dgm:prSet phldrT="[Текст]"/>
      <dgm:spPr/>
      <dgm:t>
        <a:bodyPr/>
        <a:lstStyle/>
        <a:p>
          <a:r>
            <a:rPr lang="ru-RU" dirty="0" smtClean="0"/>
            <a:t>Прирученная человеком кошка стала всеядной.</a:t>
          </a:r>
          <a:endParaRPr lang="ru-RU" dirty="0"/>
        </a:p>
      </dgm:t>
    </dgm:pt>
    <dgm:pt modelId="{BD479910-059D-4CF5-B728-42638C75C4A9}" type="parTrans" cxnId="{A2C2F602-8C43-4463-91EC-13F8BFF70579}">
      <dgm:prSet/>
      <dgm:spPr/>
      <dgm:t>
        <a:bodyPr/>
        <a:lstStyle/>
        <a:p>
          <a:endParaRPr lang="ru-RU"/>
        </a:p>
      </dgm:t>
    </dgm:pt>
    <dgm:pt modelId="{3CBF2DD3-63C9-473F-91F6-3873F4270DBF}" type="sibTrans" cxnId="{A2C2F602-8C43-4463-91EC-13F8BFF70579}">
      <dgm:prSet/>
      <dgm:spPr/>
      <dgm:t>
        <a:bodyPr/>
        <a:lstStyle/>
        <a:p>
          <a:endParaRPr lang="ru-RU"/>
        </a:p>
      </dgm:t>
    </dgm:pt>
    <dgm:pt modelId="{A23E6A83-D74D-4674-A3ED-B95344635A5D}">
      <dgm:prSet phldrT="[Текст]"/>
      <dgm:spPr/>
      <dgm:t>
        <a:bodyPr/>
        <a:lstStyle/>
        <a:p>
          <a:r>
            <a:rPr lang="ru-RU" dirty="0" smtClean="0"/>
            <a:t>В общей сложности кошки спят 18 часов в сутки.</a:t>
          </a:r>
          <a:endParaRPr lang="ru-RU" dirty="0"/>
        </a:p>
      </dgm:t>
    </dgm:pt>
    <dgm:pt modelId="{62F7B8A5-ED0D-4BC4-9926-EE7E8F72753F}" type="parTrans" cxnId="{B43655AD-0E4A-4DB2-A332-8408AE29ABC1}">
      <dgm:prSet/>
      <dgm:spPr/>
      <dgm:t>
        <a:bodyPr/>
        <a:lstStyle/>
        <a:p>
          <a:endParaRPr lang="ru-RU"/>
        </a:p>
      </dgm:t>
    </dgm:pt>
    <dgm:pt modelId="{8C782A5C-1B7A-405B-A59B-8F1D6CA2FEE6}" type="sibTrans" cxnId="{B43655AD-0E4A-4DB2-A332-8408AE29ABC1}">
      <dgm:prSet/>
      <dgm:spPr/>
      <dgm:t>
        <a:bodyPr/>
        <a:lstStyle/>
        <a:p>
          <a:endParaRPr lang="ru-RU"/>
        </a:p>
      </dgm:t>
    </dgm:pt>
    <dgm:pt modelId="{4EF5E55B-9C08-485C-B789-831ADB88DFBA}">
      <dgm:prSet/>
      <dgm:spPr/>
      <dgm:t>
        <a:bodyPr/>
        <a:lstStyle/>
        <a:p>
          <a:r>
            <a:rPr lang="ru-RU" dirty="0" smtClean="0"/>
            <a:t>Кошка верно определяет расстояние до предмета.</a:t>
          </a:r>
          <a:endParaRPr lang="ru-RU" dirty="0"/>
        </a:p>
      </dgm:t>
    </dgm:pt>
    <dgm:pt modelId="{9C355174-55EB-4458-A0F8-3037110B53E5}" type="parTrans" cxnId="{32A0F4A7-9112-45AF-AB6C-079F008D0917}">
      <dgm:prSet/>
      <dgm:spPr/>
      <dgm:t>
        <a:bodyPr/>
        <a:lstStyle/>
        <a:p>
          <a:endParaRPr lang="ru-RU"/>
        </a:p>
      </dgm:t>
    </dgm:pt>
    <dgm:pt modelId="{810337BE-FAD7-4181-B41A-C8B352E865C1}" type="sibTrans" cxnId="{32A0F4A7-9112-45AF-AB6C-079F008D0917}">
      <dgm:prSet/>
      <dgm:spPr/>
      <dgm:t>
        <a:bodyPr/>
        <a:lstStyle/>
        <a:p>
          <a:endParaRPr lang="ru-RU"/>
        </a:p>
      </dgm:t>
    </dgm:pt>
    <dgm:pt modelId="{CE3B5143-F9C2-42B9-BBC6-64D2EB4AD014}">
      <dgm:prSet/>
      <dgm:spPr/>
      <dgm:t>
        <a:bodyPr/>
        <a:lstStyle/>
        <a:p>
          <a:r>
            <a:rPr lang="ru-RU" dirty="0" smtClean="0"/>
            <a:t>Длинные, жесткие усики помогают кошке ходить в темноте.</a:t>
          </a:r>
          <a:endParaRPr lang="ru-RU" dirty="0"/>
        </a:p>
      </dgm:t>
    </dgm:pt>
    <dgm:pt modelId="{84F06EAA-7782-4C26-A2D1-F72433F335E3}" type="parTrans" cxnId="{907FE1F4-83C7-4B21-B3E9-5017B805CE33}">
      <dgm:prSet/>
      <dgm:spPr/>
      <dgm:t>
        <a:bodyPr/>
        <a:lstStyle/>
        <a:p>
          <a:endParaRPr lang="ru-RU"/>
        </a:p>
      </dgm:t>
    </dgm:pt>
    <dgm:pt modelId="{917D83E5-A202-4E63-B3F7-A592044F3310}" type="sibTrans" cxnId="{907FE1F4-83C7-4B21-B3E9-5017B805CE33}">
      <dgm:prSet/>
      <dgm:spPr/>
      <dgm:t>
        <a:bodyPr/>
        <a:lstStyle/>
        <a:p>
          <a:endParaRPr lang="ru-RU"/>
        </a:p>
      </dgm:t>
    </dgm:pt>
    <dgm:pt modelId="{1EB02CB7-F63A-4D7D-9B79-D3660EC1FF14}" type="pres">
      <dgm:prSet presAssocID="{BE6955B4-27C1-4F71-BB2B-29B4D0F2BD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02CAD1-2178-4AA3-A3FD-60BE7410F694}" type="pres">
      <dgm:prSet presAssocID="{57478416-0BCE-4E3D-BF04-7E2B23F7D906}" presName="comp" presStyleCnt="0"/>
      <dgm:spPr/>
    </dgm:pt>
    <dgm:pt modelId="{A14B5E20-B645-40F4-B881-34C5F7BA848F}" type="pres">
      <dgm:prSet presAssocID="{57478416-0BCE-4E3D-BF04-7E2B23F7D906}" presName="box" presStyleLbl="node1" presStyleIdx="0" presStyleCnt="5" custScaleY="76689"/>
      <dgm:spPr/>
      <dgm:t>
        <a:bodyPr/>
        <a:lstStyle/>
        <a:p>
          <a:endParaRPr lang="ru-RU"/>
        </a:p>
      </dgm:t>
    </dgm:pt>
    <dgm:pt modelId="{70E3DB00-0DF8-412B-853D-DF8EE488E7CC}" type="pres">
      <dgm:prSet presAssocID="{57478416-0BCE-4E3D-BF04-7E2B23F7D906}" presName="img" presStyleLbl="fgImgPlace1" presStyleIdx="0" presStyleCnt="5"/>
      <dgm:spPr/>
    </dgm:pt>
    <dgm:pt modelId="{2C5A52D4-AD40-46AA-BDEF-0AB528067293}" type="pres">
      <dgm:prSet presAssocID="{57478416-0BCE-4E3D-BF04-7E2B23F7D9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16CCC-E25A-40E4-B0FB-F59716FA124C}" type="pres">
      <dgm:prSet presAssocID="{F0876AD7-E541-4EB0-814B-4DE19D559DF2}" presName="spacer" presStyleCnt="0"/>
      <dgm:spPr/>
    </dgm:pt>
    <dgm:pt modelId="{61831AED-B653-49D4-BB30-C1D7CECA8DCB}" type="pres">
      <dgm:prSet presAssocID="{A0AB3E83-E0DB-41B5-8F29-51D4C4817DF5}" presName="comp" presStyleCnt="0"/>
      <dgm:spPr/>
    </dgm:pt>
    <dgm:pt modelId="{CBB4FD65-3160-4CD3-AE68-14A58487BCBF}" type="pres">
      <dgm:prSet presAssocID="{A0AB3E83-E0DB-41B5-8F29-51D4C4817DF5}" presName="box" presStyleLbl="node1" presStyleIdx="1" presStyleCnt="5"/>
      <dgm:spPr/>
      <dgm:t>
        <a:bodyPr/>
        <a:lstStyle/>
        <a:p>
          <a:endParaRPr lang="ru-RU"/>
        </a:p>
      </dgm:t>
    </dgm:pt>
    <dgm:pt modelId="{B36DDAE0-59D8-4C10-A51C-3F6252DF34B2}" type="pres">
      <dgm:prSet presAssocID="{A0AB3E83-E0DB-41B5-8F29-51D4C4817DF5}" presName="img" presStyleLbl="fgImgPlace1" presStyleIdx="1" presStyleCnt="5"/>
      <dgm:spPr/>
    </dgm:pt>
    <dgm:pt modelId="{66873320-84CC-4903-B333-D3E7115F5C7A}" type="pres">
      <dgm:prSet presAssocID="{A0AB3E83-E0DB-41B5-8F29-51D4C4817DF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32FF-9B6B-4EE9-8A70-0251E5D6FCD7}" type="pres">
      <dgm:prSet presAssocID="{3CBF2DD3-63C9-473F-91F6-3873F4270DBF}" presName="spacer" presStyleCnt="0"/>
      <dgm:spPr/>
    </dgm:pt>
    <dgm:pt modelId="{8D82EEE7-A197-407A-B2F3-9922B7BC2074}" type="pres">
      <dgm:prSet presAssocID="{CE3B5143-F9C2-42B9-BBC6-64D2EB4AD014}" presName="comp" presStyleCnt="0"/>
      <dgm:spPr/>
    </dgm:pt>
    <dgm:pt modelId="{1E386251-24D3-46BB-AD0C-A813121569FE}" type="pres">
      <dgm:prSet presAssocID="{CE3B5143-F9C2-42B9-BBC6-64D2EB4AD014}" presName="box" presStyleLbl="node1" presStyleIdx="2" presStyleCnt="5"/>
      <dgm:spPr/>
      <dgm:t>
        <a:bodyPr/>
        <a:lstStyle/>
        <a:p>
          <a:endParaRPr lang="ru-RU"/>
        </a:p>
      </dgm:t>
    </dgm:pt>
    <dgm:pt modelId="{DEDDC207-62B0-4754-AF63-88625CD9F068}" type="pres">
      <dgm:prSet presAssocID="{CE3B5143-F9C2-42B9-BBC6-64D2EB4AD014}" presName="img" presStyleLbl="fgImgPlace1" presStyleIdx="2" presStyleCnt="5"/>
      <dgm:spPr/>
    </dgm:pt>
    <dgm:pt modelId="{4D2B4973-F7DF-4CFD-9839-2F904099B7BB}" type="pres">
      <dgm:prSet presAssocID="{CE3B5143-F9C2-42B9-BBC6-64D2EB4AD01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D0586-CC0C-44D4-895B-3F4EC75F244D}" type="pres">
      <dgm:prSet presAssocID="{917D83E5-A202-4E63-B3F7-A592044F3310}" presName="spacer" presStyleCnt="0"/>
      <dgm:spPr/>
    </dgm:pt>
    <dgm:pt modelId="{AA4E965B-7EF3-460F-89E9-11CB78D93769}" type="pres">
      <dgm:prSet presAssocID="{4EF5E55B-9C08-485C-B789-831ADB88DFBA}" presName="comp" presStyleCnt="0"/>
      <dgm:spPr/>
    </dgm:pt>
    <dgm:pt modelId="{4673EE9B-638C-498C-9694-44E077E80E14}" type="pres">
      <dgm:prSet presAssocID="{4EF5E55B-9C08-485C-B789-831ADB88DFBA}" presName="box" presStyleLbl="node1" presStyleIdx="3" presStyleCnt="5"/>
      <dgm:spPr/>
      <dgm:t>
        <a:bodyPr/>
        <a:lstStyle/>
        <a:p>
          <a:endParaRPr lang="ru-RU"/>
        </a:p>
      </dgm:t>
    </dgm:pt>
    <dgm:pt modelId="{4BA91F88-3DDA-4635-A7F4-5A12B5943693}" type="pres">
      <dgm:prSet presAssocID="{4EF5E55B-9C08-485C-B789-831ADB88DFBA}" presName="img" presStyleLbl="fgImgPlace1" presStyleIdx="3" presStyleCnt="5"/>
      <dgm:spPr/>
    </dgm:pt>
    <dgm:pt modelId="{6D0C65E7-B348-4869-BA5C-7D5C35593D5B}" type="pres">
      <dgm:prSet presAssocID="{4EF5E55B-9C08-485C-B789-831ADB88DFB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0959-9235-4E59-B51A-0EB434DE83A5}" type="pres">
      <dgm:prSet presAssocID="{810337BE-FAD7-4181-B41A-C8B352E865C1}" presName="spacer" presStyleCnt="0"/>
      <dgm:spPr/>
    </dgm:pt>
    <dgm:pt modelId="{C21215D0-2DFE-4B86-B799-05078F964CF0}" type="pres">
      <dgm:prSet presAssocID="{A23E6A83-D74D-4674-A3ED-B95344635A5D}" presName="comp" presStyleCnt="0"/>
      <dgm:spPr/>
    </dgm:pt>
    <dgm:pt modelId="{8C07BFB8-068B-45D4-AFE8-3AD61757A1B4}" type="pres">
      <dgm:prSet presAssocID="{A23E6A83-D74D-4674-A3ED-B95344635A5D}" presName="box" presStyleLbl="node1" presStyleIdx="4" presStyleCnt="5"/>
      <dgm:spPr/>
      <dgm:t>
        <a:bodyPr/>
        <a:lstStyle/>
        <a:p>
          <a:endParaRPr lang="ru-RU"/>
        </a:p>
      </dgm:t>
    </dgm:pt>
    <dgm:pt modelId="{1B9E3A21-D5C6-4884-AC16-89ED87ADC857}" type="pres">
      <dgm:prSet presAssocID="{A23E6A83-D74D-4674-A3ED-B95344635A5D}" presName="img" presStyleLbl="fgImgPlace1" presStyleIdx="4" presStyleCnt="5"/>
      <dgm:spPr/>
    </dgm:pt>
    <dgm:pt modelId="{6A1ACD2C-9234-412F-A4E6-C30EDF1A42F0}" type="pres">
      <dgm:prSet presAssocID="{A23E6A83-D74D-4674-A3ED-B95344635A5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C8EDD-5D1C-4B26-B611-EF285EDD3F7C}" type="presOf" srcId="{CE3B5143-F9C2-42B9-BBC6-64D2EB4AD014}" destId="{1E386251-24D3-46BB-AD0C-A813121569FE}" srcOrd="0" destOrd="0" presId="urn:microsoft.com/office/officeart/2005/8/layout/vList4"/>
    <dgm:cxn modelId="{32A0F4A7-9112-45AF-AB6C-079F008D0917}" srcId="{BE6955B4-27C1-4F71-BB2B-29B4D0F2BD7E}" destId="{4EF5E55B-9C08-485C-B789-831ADB88DFBA}" srcOrd="3" destOrd="0" parTransId="{9C355174-55EB-4458-A0F8-3037110B53E5}" sibTransId="{810337BE-FAD7-4181-B41A-C8B352E865C1}"/>
    <dgm:cxn modelId="{907FE1F4-83C7-4B21-B3E9-5017B805CE33}" srcId="{BE6955B4-27C1-4F71-BB2B-29B4D0F2BD7E}" destId="{CE3B5143-F9C2-42B9-BBC6-64D2EB4AD014}" srcOrd="2" destOrd="0" parTransId="{84F06EAA-7782-4C26-A2D1-F72433F335E3}" sibTransId="{917D83E5-A202-4E63-B3F7-A592044F3310}"/>
    <dgm:cxn modelId="{304142B5-8F69-4E77-A819-AD41FAAD5C7F}" type="presOf" srcId="{BE6955B4-27C1-4F71-BB2B-29B4D0F2BD7E}" destId="{1EB02CB7-F63A-4D7D-9B79-D3660EC1FF14}" srcOrd="0" destOrd="0" presId="urn:microsoft.com/office/officeart/2005/8/layout/vList4"/>
    <dgm:cxn modelId="{8FF43720-B592-4C08-A73A-270B36D32BDE}" type="presOf" srcId="{A0AB3E83-E0DB-41B5-8F29-51D4C4817DF5}" destId="{66873320-84CC-4903-B333-D3E7115F5C7A}" srcOrd="1" destOrd="0" presId="urn:microsoft.com/office/officeart/2005/8/layout/vList4"/>
    <dgm:cxn modelId="{51187BD3-7249-4A0E-B8EC-72C2F813AC5B}" type="presOf" srcId="{57478416-0BCE-4E3D-BF04-7E2B23F7D906}" destId="{A14B5E20-B645-40F4-B881-34C5F7BA848F}" srcOrd="0" destOrd="0" presId="urn:microsoft.com/office/officeart/2005/8/layout/vList4"/>
    <dgm:cxn modelId="{E660808C-D8F4-4873-AEA1-6CA14F1217AC}" srcId="{BE6955B4-27C1-4F71-BB2B-29B4D0F2BD7E}" destId="{57478416-0BCE-4E3D-BF04-7E2B23F7D906}" srcOrd="0" destOrd="0" parTransId="{75DD2F9D-A3CE-4634-91E4-1B0411249E72}" sibTransId="{F0876AD7-E541-4EB0-814B-4DE19D559DF2}"/>
    <dgm:cxn modelId="{BB257F49-9536-4C36-95FB-3D471268C5CB}" type="presOf" srcId="{4EF5E55B-9C08-485C-B789-831ADB88DFBA}" destId="{6D0C65E7-B348-4869-BA5C-7D5C35593D5B}" srcOrd="1" destOrd="0" presId="urn:microsoft.com/office/officeart/2005/8/layout/vList4"/>
    <dgm:cxn modelId="{A708192B-6531-44A0-9E7F-39BF5A16DCE2}" type="presOf" srcId="{4EF5E55B-9C08-485C-B789-831ADB88DFBA}" destId="{4673EE9B-638C-498C-9694-44E077E80E14}" srcOrd="0" destOrd="0" presId="urn:microsoft.com/office/officeart/2005/8/layout/vList4"/>
    <dgm:cxn modelId="{A2C2F602-8C43-4463-91EC-13F8BFF70579}" srcId="{BE6955B4-27C1-4F71-BB2B-29B4D0F2BD7E}" destId="{A0AB3E83-E0DB-41B5-8F29-51D4C4817DF5}" srcOrd="1" destOrd="0" parTransId="{BD479910-059D-4CF5-B728-42638C75C4A9}" sibTransId="{3CBF2DD3-63C9-473F-91F6-3873F4270DBF}"/>
    <dgm:cxn modelId="{7AC01F78-0A6C-4962-9C5A-FD00C6605DE2}" type="presOf" srcId="{A0AB3E83-E0DB-41B5-8F29-51D4C4817DF5}" destId="{CBB4FD65-3160-4CD3-AE68-14A58487BCBF}" srcOrd="0" destOrd="0" presId="urn:microsoft.com/office/officeart/2005/8/layout/vList4"/>
    <dgm:cxn modelId="{AB29B4A9-EC6C-435B-9050-2A19A20640A4}" type="presOf" srcId="{57478416-0BCE-4E3D-BF04-7E2B23F7D906}" destId="{2C5A52D4-AD40-46AA-BDEF-0AB528067293}" srcOrd="1" destOrd="0" presId="urn:microsoft.com/office/officeart/2005/8/layout/vList4"/>
    <dgm:cxn modelId="{B43655AD-0E4A-4DB2-A332-8408AE29ABC1}" srcId="{BE6955B4-27C1-4F71-BB2B-29B4D0F2BD7E}" destId="{A23E6A83-D74D-4674-A3ED-B95344635A5D}" srcOrd="4" destOrd="0" parTransId="{62F7B8A5-ED0D-4BC4-9926-EE7E8F72753F}" sibTransId="{8C782A5C-1B7A-405B-A59B-8F1D6CA2FEE6}"/>
    <dgm:cxn modelId="{665A7F0B-2172-46CE-B9D8-45DF43B12EBE}" type="presOf" srcId="{A23E6A83-D74D-4674-A3ED-B95344635A5D}" destId="{8C07BFB8-068B-45D4-AFE8-3AD61757A1B4}" srcOrd="0" destOrd="0" presId="urn:microsoft.com/office/officeart/2005/8/layout/vList4"/>
    <dgm:cxn modelId="{5DBEE0FF-FAB6-44E1-AFA7-E7DAE495212D}" type="presOf" srcId="{CE3B5143-F9C2-42B9-BBC6-64D2EB4AD014}" destId="{4D2B4973-F7DF-4CFD-9839-2F904099B7BB}" srcOrd="1" destOrd="0" presId="urn:microsoft.com/office/officeart/2005/8/layout/vList4"/>
    <dgm:cxn modelId="{AC72CD23-796F-4035-AA82-BD7B7EB033A8}" type="presOf" srcId="{A23E6A83-D74D-4674-A3ED-B95344635A5D}" destId="{6A1ACD2C-9234-412F-A4E6-C30EDF1A42F0}" srcOrd="1" destOrd="0" presId="urn:microsoft.com/office/officeart/2005/8/layout/vList4"/>
    <dgm:cxn modelId="{89A5D860-EF4B-40B1-BE6E-C0E99CDF0C8E}" type="presParOf" srcId="{1EB02CB7-F63A-4D7D-9B79-D3660EC1FF14}" destId="{D402CAD1-2178-4AA3-A3FD-60BE7410F694}" srcOrd="0" destOrd="0" presId="urn:microsoft.com/office/officeart/2005/8/layout/vList4"/>
    <dgm:cxn modelId="{F31E4766-1986-41BA-8667-BC1FE36BB769}" type="presParOf" srcId="{D402CAD1-2178-4AA3-A3FD-60BE7410F694}" destId="{A14B5E20-B645-40F4-B881-34C5F7BA848F}" srcOrd="0" destOrd="0" presId="urn:microsoft.com/office/officeart/2005/8/layout/vList4"/>
    <dgm:cxn modelId="{E99D9D93-EDFC-4E85-8568-03F81E141090}" type="presParOf" srcId="{D402CAD1-2178-4AA3-A3FD-60BE7410F694}" destId="{70E3DB00-0DF8-412B-853D-DF8EE488E7CC}" srcOrd="1" destOrd="0" presId="urn:microsoft.com/office/officeart/2005/8/layout/vList4"/>
    <dgm:cxn modelId="{5B1447A9-5D8C-410C-8328-5F00C1E0E8E9}" type="presParOf" srcId="{D402CAD1-2178-4AA3-A3FD-60BE7410F694}" destId="{2C5A52D4-AD40-46AA-BDEF-0AB528067293}" srcOrd="2" destOrd="0" presId="urn:microsoft.com/office/officeart/2005/8/layout/vList4"/>
    <dgm:cxn modelId="{692145D8-B075-4B8D-9643-5D02069A770D}" type="presParOf" srcId="{1EB02CB7-F63A-4D7D-9B79-D3660EC1FF14}" destId="{95716CCC-E25A-40E4-B0FB-F59716FA124C}" srcOrd="1" destOrd="0" presId="urn:microsoft.com/office/officeart/2005/8/layout/vList4"/>
    <dgm:cxn modelId="{AEAF1879-862F-41F9-BE42-85D8C2E9B571}" type="presParOf" srcId="{1EB02CB7-F63A-4D7D-9B79-D3660EC1FF14}" destId="{61831AED-B653-49D4-BB30-C1D7CECA8DCB}" srcOrd="2" destOrd="0" presId="urn:microsoft.com/office/officeart/2005/8/layout/vList4"/>
    <dgm:cxn modelId="{42C866C9-A6F5-448C-8391-FF7969CEFF77}" type="presParOf" srcId="{61831AED-B653-49D4-BB30-C1D7CECA8DCB}" destId="{CBB4FD65-3160-4CD3-AE68-14A58487BCBF}" srcOrd="0" destOrd="0" presId="urn:microsoft.com/office/officeart/2005/8/layout/vList4"/>
    <dgm:cxn modelId="{5796AC85-689B-465C-96C4-EC84083BF8B1}" type="presParOf" srcId="{61831AED-B653-49D4-BB30-C1D7CECA8DCB}" destId="{B36DDAE0-59D8-4C10-A51C-3F6252DF34B2}" srcOrd="1" destOrd="0" presId="urn:microsoft.com/office/officeart/2005/8/layout/vList4"/>
    <dgm:cxn modelId="{E18D81F0-2DC6-46F3-AF24-573EE60697FD}" type="presParOf" srcId="{61831AED-B653-49D4-BB30-C1D7CECA8DCB}" destId="{66873320-84CC-4903-B333-D3E7115F5C7A}" srcOrd="2" destOrd="0" presId="urn:microsoft.com/office/officeart/2005/8/layout/vList4"/>
    <dgm:cxn modelId="{476497D0-B24E-4B48-BA14-98388953AA7E}" type="presParOf" srcId="{1EB02CB7-F63A-4D7D-9B79-D3660EC1FF14}" destId="{41D832FF-9B6B-4EE9-8A70-0251E5D6FCD7}" srcOrd="3" destOrd="0" presId="urn:microsoft.com/office/officeart/2005/8/layout/vList4"/>
    <dgm:cxn modelId="{C52E2891-7C3A-4009-B1F5-32D9F439C986}" type="presParOf" srcId="{1EB02CB7-F63A-4D7D-9B79-D3660EC1FF14}" destId="{8D82EEE7-A197-407A-B2F3-9922B7BC2074}" srcOrd="4" destOrd="0" presId="urn:microsoft.com/office/officeart/2005/8/layout/vList4"/>
    <dgm:cxn modelId="{29ACD2D2-0E3A-44FD-B35F-7DF4001A62B4}" type="presParOf" srcId="{8D82EEE7-A197-407A-B2F3-9922B7BC2074}" destId="{1E386251-24D3-46BB-AD0C-A813121569FE}" srcOrd="0" destOrd="0" presId="urn:microsoft.com/office/officeart/2005/8/layout/vList4"/>
    <dgm:cxn modelId="{B36E1FD7-35D1-4781-84C2-9F8F7E75B921}" type="presParOf" srcId="{8D82EEE7-A197-407A-B2F3-9922B7BC2074}" destId="{DEDDC207-62B0-4754-AF63-88625CD9F068}" srcOrd="1" destOrd="0" presId="urn:microsoft.com/office/officeart/2005/8/layout/vList4"/>
    <dgm:cxn modelId="{763E83CB-E4E1-4F27-A5BF-3F62FC7855F6}" type="presParOf" srcId="{8D82EEE7-A197-407A-B2F3-9922B7BC2074}" destId="{4D2B4973-F7DF-4CFD-9839-2F904099B7BB}" srcOrd="2" destOrd="0" presId="urn:microsoft.com/office/officeart/2005/8/layout/vList4"/>
    <dgm:cxn modelId="{4DDA0095-7F31-4210-8BC0-CEB3949AEE50}" type="presParOf" srcId="{1EB02CB7-F63A-4D7D-9B79-D3660EC1FF14}" destId="{DBDD0586-CC0C-44D4-895B-3F4EC75F244D}" srcOrd="5" destOrd="0" presId="urn:microsoft.com/office/officeart/2005/8/layout/vList4"/>
    <dgm:cxn modelId="{9FC231D9-B0B3-48B9-AA19-BAEBDD5DCBDF}" type="presParOf" srcId="{1EB02CB7-F63A-4D7D-9B79-D3660EC1FF14}" destId="{AA4E965B-7EF3-460F-89E9-11CB78D93769}" srcOrd="6" destOrd="0" presId="urn:microsoft.com/office/officeart/2005/8/layout/vList4"/>
    <dgm:cxn modelId="{2D2F806B-97ED-4504-82DC-8FC77DD39066}" type="presParOf" srcId="{AA4E965B-7EF3-460F-89E9-11CB78D93769}" destId="{4673EE9B-638C-498C-9694-44E077E80E14}" srcOrd="0" destOrd="0" presId="urn:microsoft.com/office/officeart/2005/8/layout/vList4"/>
    <dgm:cxn modelId="{A5FB0CFF-4776-41FA-842F-47EF0A476802}" type="presParOf" srcId="{AA4E965B-7EF3-460F-89E9-11CB78D93769}" destId="{4BA91F88-3DDA-4635-A7F4-5A12B5943693}" srcOrd="1" destOrd="0" presId="urn:microsoft.com/office/officeart/2005/8/layout/vList4"/>
    <dgm:cxn modelId="{909CFFBB-E1B1-41A8-B537-EEA0E68FADA5}" type="presParOf" srcId="{AA4E965B-7EF3-460F-89E9-11CB78D93769}" destId="{6D0C65E7-B348-4869-BA5C-7D5C35593D5B}" srcOrd="2" destOrd="0" presId="urn:microsoft.com/office/officeart/2005/8/layout/vList4"/>
    <dgm:cxn modelId="{0AD34051-74A2-4238-A60B-5F5E31671F4F}" type="presParOf" srcId="{1EB02CB7-F63A-4D7D-9B79-D3660EC1FF14}" destId="{3D620959-9235-4E59-B51A-0EB434DE83A5}" srcOrd="7" destOrd="0" presId="urn:microsoft.com/office/officeart/2005/8/layout/vList4"/>
    <dgm:cxn modelId="{325E6BFB-39DD-4184-AA4E-F71DD8002A58}" type="presParOf" srcId="{1EB02CB7-F63A-4D7D-9B79-D3660EC1FF14}" destId="{C21215D0-2DFE-4B86-B799-05078F964CF0}" srcOrd="8" destOrd="0" presId="urn:microsoft.com/office/officeart/2005/8/layout/vList4"/>
    <dgm:cxn modelId="{7C8AC521-9C3A-413C-B72A-E335F73A0908}" type="presParOf" srcId="{C21215D0-2DFE-4B86-B799-05078F964CF0}" destId="{8C07BFB8-068B-45D4-AFE8-3AD61757A1B4}" srcOrd="0" destOrd="0" presId="urn:microsoft.com/office/officeart/2005/8/layout/vList4"/>
    <dgm:cxn modelId="{B4FE4AFE-4223-4975-A4A2-86B4B407798E}" type="presParOf" srcId="{C21215D0-2DFE-4B86-B799-05078F964CF0}" destId="{1B9E3A21-D5C6-4884-AC16-89ED87ADC857}" srcOrd="1" destOrd="0" presId="urn:microsoft.com/office/officeart/2005/8/layout/vList4"/>
    <dgm:cxn modelId="{C10836B9-879E-499D-89DF-F193DF4001A2}" type="presParOf" srcId="{C21215D0-2DFE-4B86-B799-05078F964CF0}" destId="{6A1ACD2C-9234-412F-A4E6-C30EDF1A42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1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4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4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9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2723-DD78-4D66-A826-F9A79FAC999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73EE-624B-40FA-A2EE-F244967E0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8251" y="894935"/>
            <a:ext cx="713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/>
              <a:t>Г</a:t>
            </a:r>
            <a:endParaRPr lang="ru-RU" sz="9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98945" y="1201511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/>
              <a:t>л</a:t>
            </a:r>
            <a:endParaRPr lang="ru-RU" sz="9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24970" y="1451391"/>
            <a:ext cx="817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/>
              <a:t>а</a:t>
            </a:r>
            <a:endParaRPr lang="ru-RU" sz="9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35988" y="1442282"/>
            <a:ext cx="689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/>
              <a:t>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4243" y="1217008"/>
            <a:ext cx="816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/>
              <a:t>о</a:t>
            </a:r>
            <a:endParaRPr lang="ru-RU" sz="9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35703" y="886392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/>
              <a:t>л</a:t>
            </a:r>
            <a:endParaRPr lang="ru-RU" sz="9600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2" t="8333"/>
          <a:stretch/>
        </p:blipFill>
        <p:spPr>
          <a:xfrm>
            <a:off x="4419121" y="3021051"/>
            <a:ext cx="3353757" cy="374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874273" y="5965614"/>
            <a:ext cx="331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Выполнила: Мельникова Анастасия Александровна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8287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026"/>
          <a:stretch/>
        </p:blipFill>
        <p:spPr>
          <a:xfrm>
            <a:off x="458493" y="557301"/>
            <a:ext cx="1460296" cy="277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9404" y="1027906"/>
            <a:ext cx="9594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развитие умения распознавать глагол среди других частей речи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9405" y="3304847"/>
            <a:ext cx="791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Класс 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6045200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140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116089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6" l="0" r="100000">
                        <a14:foregroundMark x1="30859" y1="42127" x2="32910" y2="48697"/>
                        <a14:foregroundMark x1="24023" y1="45673" x2="24023" y2="45673"/>
                        <a14:foregroundMark x1="60938" y1="91241" x2="60938" y2="91241"/>
                        <a14:foregroundMark x1="80078" y1="93431" x2="80078" y2="93431"/>
                        <a14:foregroundMark x1="27637" y1="42127" x2="27637" y2="42127"/>
                        <a14:foregroundMark x1="12207" y1="14390" x2="12207" y2="14390"/>
                        <a14:foregroundMark x1="18652" y1="16580" x2="18652" y2="16580"/>
                        <a14:foregroundMark x1="9375" y1="22211" x2="23535" y2="10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68053"/>
            <a:ext cx="4216334" cy="3948696"/>
          </a:xfrm>
        </p:spPr>
      </p:pic>
      <p:sp>
        <p:nvSpPr>
          <p:cNvPr id="9" name="TextBox 8"/>
          <p:cNvSpPr txBox="1"/>
          <p:nvPr/>
        </p:nvSpPr>
        <p:spPr>
          <a:xfrm>
            <a:off x="1351394" y="571894"/>
            <a:ext cx="106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Кошка – удивительное существо. Мурка рассказала о своих сородичах много интересного и приготовила для нас задания. Верно или неверно подчеркнуты главные члены предложения? Поставьте в окошки знак + или -.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370" y="206376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/>
              <a:t>Муркино</a:t>
            </a:r>
            <a:r>
              <a:rPr lang="ru-RU" sz="2400" i="1" dirty="0" smtClean="0"/>
              <a:t> задание!</a:t>
            </a:r>
            <a:endParaRPr lang="ru-RU" sz="2400" i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975567" y="1397000"/>
            <a:ext cx="4539126" cy="2295131"/>
          </a:xfrm>
          <a:prstGeom prst="cloudCallout">
            <a:avLst>
              <a:gd name="adj1" fmla="val -13117"/>
              <a:gd name="adj2" fmla="val 92323"/>
            </a:avLst>
          </a:prstGeom>
          <a:solidFill>
            <a:schemeClr val="bg1">
              <a:lumMod val="95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Подлежащее: Кто? Что?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Сказуемое: Что делает? Что сделает?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96795780"/>
              </p:ext>
            </p:extLst>
          </p:nvPr>
        </p:nvGraphicFramePr>
        <p:xfrm>
          <a:off x="263559" y="2339094"/>
          <a:ext cx="8258141" cy="42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63559" y="2339094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559" y="3156064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746" y="4054552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2746" y="4953040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3559" y="5851528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30015" y="2583420"/>
            <a:ext cx="132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40661" y="2583420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39090" y="2667922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31236" y="3344346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21696" y="3344346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921696" y="3441374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57996" y="4095883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77497" y="4241716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71132" y="4145152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06785" y="5176577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773241" y="5187408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767097" y="5280545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530379" y="6081351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157028" y="6214469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57028" y="6095894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3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6" l="0" r="100000">
                        <a14:foregroundMark x1="30859" y1="42127" x2="32910" y2="48697"/>
                        <a14:foregroundMark x1="24023" y1="45673" x2="24023" y2="45673"/>
                        <a14:foregroundMark x1="60938" y1="91241" x2="60938" y2="91241"/>
                        <a14:foregroundMark x1="80078" y1="93431" x2="80078" y2="93431"/>
                        <a14:foregroundMark x1="27637" y1="42127" x2="27637" y2="42127"/>
                        <a14:foregroundMark x1="12207" y1="14390" x2="12207" y2="14390"/>
                        <a14:foregroundMark x1="18652" y1="16580" x2="18652" y2="16580"/>
                        <a14:foregroundMark x1="9375" y1="22211" x2="23535" y2="10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68053"/>
            <a:ext cx="4216334" cy="3948696"/>
          </a:xfrm>
        </p:spPr>
      </p:pic>
      <p:sp>
        <p:nvSpPr>
          <p:cNvPr id="9" name="TextBox 8"/>
          <p:cNvSpPr txBox="1"/>
          <p:nvPr/>
        </p:nvSpPr>
        <p:spPr>
          <a:xfrm>
            <a:off x="2186130" y="673029"/>
            <a:ext cx="106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Проверьте, правильно ли вы выполнили задание?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370" y="206376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/>
              <a:t>Муркино</a:t>
            </a:r>
            <a:r>
              <a:rPr lang="ru-RU" sz="2400" i="1" dirty="0" smtClean="0"/>
              <a:t> задание!</a:t>
            </a:r>
            <a:endParaRPr lang="ru-RU" sz="2400" i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975567" y="1397000"/>
            <a:ext cx="4539126" cy="2295131"/>
          </a:xfrm>
          <a:prstGeom prst="cloudCallout">
            <a:avLst>
              <a:gd name="adj1" fmla="val -13117"/>
              <a:gd name="adj2" fmla="val 92323"/>
            </a:avLst>
          </a:prstGeom>
          <a:solidFill>
            <a:schemeClr val="bg1">
              <a:lumMod val="95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Подлежащее: Кто? Что?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Сказуемое: Что делает? Что сделает?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05814786"/>
              </p:ext>
            </p:extLst>
          </p:nvPr>
        </p:nvGraphicFramePr>
        <p:xfrm>
          <a:off x="263559" y="2339094"/>
          <a:ext cx="8258141" cy="42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63559" y="2339094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559" y="3156064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-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746" y="4054552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2746" y="4953040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3559" y="5851528"/>
            <a:ext cx="1766456" cy="698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-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0015" y="2583420"/>
            <a:ext cx="132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40661" y="2583420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39090" y="2667922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31236" y="3344346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21696" y="3344346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921696" y="3441374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57996" y="4095883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77497" y="4241716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71132" y="4145152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06785" y="5176577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773241" y="5187408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767097" y="5280545"/>
            <a:ext cx="15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530379" y="6081351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157028" y="6214469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57028" y="6095894"/>
            <a:ext cx="14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" y="206376"/>
            <a:ext cx="84504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026"/>
          <a:stretch/>
        </p:blipFill>
        <p:spPr>
          <a:xfrm>
            <a:off x="458493" y="557301"/>
            <a:ext cx="1460296" cy="277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9404" y="1027906"/>
            <a:ext cx="9594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закрепить знания учащихся по теме «глагол», определение спряжения глаголов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9405" y="3304847"/>
            <a:ext cx="791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Класс 4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6045200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813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045" y="98654"/>
            <a:ext cx="10650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 smtClean="0"/>
              <a:t>Задание. Запиши глаголы в два столбика: брить, кричите, бежите, стелить, стукнете, дышать, смотреть, читаем, вытрете, блестеть.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206376"/>
            <a:ext cx="116089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459295"/>
            <a:ext cx="275107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</a:t>
            </a:r>
            <a:r>
              <a:rPr lang="en-US" sz="3200" dirty="0" smtClean="0"/>
              <a:t>I </a:t>
            </a:r>
            <a:r>
              <a:rPr lang="ru-RU" sz="3200" dirty="0" err="1" smtClean="0"/>
              <a:t>спр</a:t>
            </a:r>
            <a:endParaRPr lang="ru-RU" sz="3200" dirty="0" smtClean="0"/>
          </a:p>
          <a:p>
            <a:r>
              <a:rPr lang="ru-RU" sz="3200" dirty="0" smtClean="0"/>
              <a:t>1 –</a:t>
            </a:r>
          </a:p>
          <a:p>
            <a:r>
              <a:rPr lang="ru-RU" sz="3200" dirty="0" smtClean="0"/>
              <a:t>2 –</a:t>
            </a:r>
          </a:p>
          <a:p>
            <a:r>
              <a:rPr lang="ru-RU" sz="3200" dirty="0" smtClean="0"/>
              <a:t>3 –</a:t>
            </a:r>
          </a:p>
          <a:p>
            <a:r>
              <a:rPr lang="ru-RU" sz="3200" dirty="0" smtClean="0"/>
              <a:t>4 –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43097" y="2459294"/>
            <a:ext cx="294824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</a:t>
            </a:r>
            <a:r>
              <a:rPr lang="en-US" sz="3200" dirty="0" smtClean="0"/>
              <a:t>I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спр</a:t>
            </a:r>
            <a:endParaRPr lang="ru-RU" sz="3200" dirty="0" smtClean="0"/>
          </a:p>
          <a:p>
            <a:r>
              <a:rPr lang="ru-RU" sz="3200" dirty="0" smtClean="0"/>
              <a:t>1 –</a:t>
            </a:r>
          </a:p>
          <a:p>
            <a:r>
              <a:rPr lang="ru-RU" sz="3200" dirty="0" smtClean="0"/>
              <a:t>2 –</a:t>
            </a:r>
          </a:p>
          <a:p>
            <a:r>
              <a:rPr lang="ru-RU" sz="3200" dirty="0" smtClean="0"/>
              <a:t>3 –</a:t>
            </a:r>
          </a:p>
          <a:p>
            <a:r>
              <a:rPr lang="ru-RU" sz="3200" dirty="0" smtClean="0"/>
              <a:t>4 –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7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045" y="98654"/>
            <a:ext cx="10650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 smtClean="0"/>
              <a:t>Задание. Запиши глаголы в два столбика: брить, кричите, бежите, стелить, стукнете, дышать, смотреть, читаем, вытрете, блестеть.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459295"/>
            <a:ext cx="275107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</a:t>
            </a:r>
            <a:r>
              <a:rPr lang="en-US" sz="3200" dirty="0" smtClean="0"/>
              <a:t>I </a:t>
            </a:r>
            <a:r>
              <a:rPr lang="ru-RU" sz="3200" dirty="0" err="1" smtClean="0"/>
              <a:t>спр</a:t>
            </a:r>
            <a:endParaRPr lang="ru-RU" sz="3200" dirty="0" smtClean="0"/>
          </a:p>
          <a:p>
            <a:r>
              <a:rPr lang="ru-RU" sz="3200" dirty="0" smtClean="0"/>
              <a:t>1 –брить</a:t>
            </a:r>
          </a:p>
          <a:p>
            <a:r>
              <a:rPr lang="ru-RU" sz="3200" dirty="0" smtClean="0"/>
              <a:t>2 –стелить</a:t>
            </a:r>
          </a:p>
          <a:p>
            <a:r>
              <a:rPr lang="ru-RU" sz="3200" dirty="0" smtClean="0"/>
              <a:t>3 –читаем</a:t>
            </a:r>
          </a:p>
          <a:p>
            <a:r>
              <a:rPr lang="ru-RU" sz="3200" dirty="0" smtClean="0"/>
              <a:t>4 – стукнете</a:t>
            </a:r>
          </a:p>
          <a:p>
            <a:r>
              <a:rPr lang="ru-RU" sz="3200" dirty="0"/>
              <a:t>5</a:t>
            </a:r>
            <a:r>
              <a:rPr lang="ru-RU" sz="3200" dirty="0" smtClean="0"/>
              <a:t> –вытрете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43097" y="2459294"/>
            <a:ext cx="29482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       </a:t>
            </a:r>
            <a:r>
              <a:rPr lang="en-US" sz="3200" dirty="0" smtClean="0"/>
              <a:t>I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спр</a:t>
            </a:r>
            <a:endParaRPr lang="ru-RU" sz="3200" dirty="0" smtClean="0"/>
          </a:p>
          <a:p>
            <a:r>
              <a:rPr lang="ru-RU" sz="3200" dirty="0" smtClean="0"/>
              <a:t>1 –кричите</a:t>
            </a:r>
          </a:p>
          <a:p>
            <a:r>
              <a:rPr lang="ru-RU" sz="3200" dirty="0" smtClean="0"/>
              <a:t>2 –блестишь</a:t>
            </a:r>
          </a:p>
          <a:p>
            <a:r>
              <a:rPr lang="ru-RU" sz="3200" dirty="0" smtClean="0"/>
              <a:t>3 –бежите</a:t>
            </a:r>
          </a:p>
          <a:p>
            <a:r>
              <a:rPr lang="ru-RU" sz="3200" dirty="0" smtClean="0"/>
              <a:t>4 –дышать</a:t>
            </a:r>
          </a:p>
          <a:p>
            <a:r>
              <a:rPr lang="ru-RU" sz="3200" dirty="0" smtClean="0"/>
              <a:t>5 – смотреть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206376"/>
            <a:ext cx="84504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1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026"/>
          <a:stretch/>
        </p:blipFill>
        <p:spPr>
          <a:xfrm>
            <a:off x="458493" y="557301"/>
            <a:ext cx="1460296" cy="277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9404" y="1312727"/>
            <a:ext cx="9354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формирование грамматического понятия о глаголе и его видах. Умение правильно употреблять глаголы в речи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9405" y="3304847"/>
            <a:ext cx="791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Класс 2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6045200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007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32302"/>
              </p:ext>
            </p:extLst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116089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43652" y="-7950"/>
            <a:ext cx="1057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внимательно прочитай предложения и выбери правильный вариант.</a:t>
            </a:r>
            <a:endParaRPr lang="ru-RU" sz="3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38470"/>
              </p:ext>
            </p:extLst>
          </p:nvPr>
        </p:nvGraphicFramePr>
        <p:xfrm>
          <a:off x="282865" y="1849437"/>
          <a:ext cx="1162627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4035"/>
                <a:gridCol w="3692235"/>
              </a:tblGrid>
              <a:tr h="352611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Не надо ………… врача, мне уже лучше.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Я купила вчера продукты. Сегодня можно не ………… в магазин.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Пригласи Надю в кино: надо ………. Ее от грустных мыслей.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Я забыл дома словарь. Можно ……….. Твой?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Больной еще очень слаб. Ему нельзя </a:t>
                      </a:r>
                      <a:r>
                        <a:rPr lang="ru-RU" sz="2400" smtClean="0"/>
                        <a:t>…………. с </a:t>
                      </a:r>
                      <a:r>
                        <a:rPr lang="ru-RU" sz="2400" dirty="0" smtClean="0"/>
                        <a:t>кровати.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Я хочу …………. с друзьями в эти выходные.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Олег уговорил сестру не ………… о случившемся родителям.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</a:t>
                      </a:r>
                      <a:r>
                        <a:rPr lang="ru-RU" sz="1800" dirty="0" smtClean="0"/>
                        <a:t>. </a:t>
                      </a:r>
                      <a:r>
                        <a:rPr lang="ru-RU" sz="2000" dirty="0" smtClean="0"/>
                        <a:t>вызвать         Б. вызывать</a:t>
                      </a:r>
                      <a:endParaRPr lang="ru-RU" sz="2400" dirty="0" smtClean="0"/>
                    </a:p>
                    <a:p>
                      <a:r>
                        <a:rPr lang="ru-RU" sz="2000" smtClean="0"/>
                        <a:t>А.</a:t>
                      </a:r>
                      <a:r>
                        <a:rPr lang="ru-RU" sz="2000" baseline="0" smtClean="0"/>
                        <a:t> зайти             Б. заходить</a:t>
                      </a:r>
                    </a:p>
                    <a:p>
                      <a:endParaRPr lang="ru-RU" sz="2000" baseline="0" smtClean="0"/>
                    </a:p>
                    <a:p>
                      <a:endParaRPr lang="ru-RU" sz="2000" baseline="0" smtClean="0"/>
                    </a:p>
                    <a:p>
                      <a:r>
                        <a:rPr lang="ru-RU" sz="2000" baseline="0" smtClean="0"/>
                        <a:t>А. отвлечь           Б. отвлекать</a:t>
                      </a:r>
                    </a:p>
                    <a:p>
                      <a:endParaRPr lang="ru-RU" sz="2000" baseline="0" smtClean="0"/>
                    </a:p>
                    <a:p>
                      <a:r>
                        <a:rPr lang="ru-RU" sz="2000" baseline="0" smtClean="0"/>
                        <a:t>А. брать               Б. взять</a:t>
                      </a:r>
                    </a:p>
                    <a:p>
                      <a:r>
                        <a:rPr lang="ru-RU" sz="2000" baseline="0" smtClean="0"/>
                        <a:t>А. вставать          Б. встать</a:t>
                      </a:r>
                    </a:p>
                    <a:p>
                      <a:r>
                        <a:rPr lang="ru-RU" sz="2000" baseline="0" smtClean="0"/>
                        <a:t>А. встречаться    Б. встретиться</a:t>
                      </a:r>
                    </a:p>
                    <a:p>
                      <a:endParaRPr lang="ru-RU" sz="2000" baseline="0" smtClean="0"/>
                    </a:p>
                    <a:p>
                      <a:r>
                        <a:rPr lang="ru-RU" sz="2000" baseline="0" smtClean="0"/>
                        <a:t>А. рассказать      Б. рассказывать</a:t>
                      </a:r>
                    </a:p>
                    <a:p>
                      <a:endParaRPr lang="ru-RU" baseline="0" smtClean="0"/>
                    </a:p>
                    <a:p>
                      <a:endParaRPr lang="ru-RU" baseline="0" smtClean="0"/>
                    </a:p>
                    <a:p>
                      <a:endParaRPr lang="ru-RU" baseline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4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84504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075010"/>
            <a:ext cx="1485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– Б</a:t>
            </a:r>
          </a:p>
          <a:p>
            <a:r>
              <a:rPr lang="ru-RU" sz="3600" dirty="0" smtClean="0"/>
              <a:t>2 – Б</a:t>
            </a:r>
          </a:p>
          <a:p>
            <a:r>
              <a:rPr lang="ru-RU" sz="3600" dirty="0" smtClean="0"/>
              <a:t>3 – А</a:t>
            </a:r>
          </a:p>
          <a:p>
            <a:r>
              <a:rPr lang="ru-RU" sz="3600" dirty="0" smtClean="0"/>
              <a:t>4 – Б</a:t>
            </a:r>
          </a:p>
          <a:p>
            <a:r>
              <a:rPr lang="ru-RU" sz="3600" dirty="0" smtClean="0"/>
              <a:t>5 – А</a:t>
            </a:r>
          </a:p>
          <a:p>
            <a:r>
              <a:rPr lang="ru-RU" sz="3600" dirty="0" smtClean="0"/>
              <a:t>6 – Б</a:t>
            </a:r>
          </a:p>
          <a:p>
            <a:r>
              <a:rPr lang="ru-RU" sz="3600" dirty="0" smtClean="0"/>
              <a:t>7 – Б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3020" y="982654"/>
            <a:ext cx="1057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Ответы на задание:</a:t>
            </a:r>
            <a:endParaRPr lang="ru-RU" sz="4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33" y="2071201"/>
            <a:ext cx="4920467" cy="4750594"/>
          </a:xfrm>
        </p:spPr>
      </p:pic>
    </p:spTree>
    <p:extLst>
      <p:ext uri="{BB962C8B-B14F-4D97-AF65-F5344CB8AC3E}">
        <p14:creationId xmlns:p14="http://schemas.microsoft.com/office/powerpoint/2010/main" val="3152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026"/>
          <a:stretch/>
        </p:blipFill>
        <p:spPr>
          <a:xfrm>
            <a:off x="458493" y="557301"/>
            <a:ext cx="1460296" cy="277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9404" y="1027906"/>
            <a:ext cx="9594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формирование грамматического понятия о глаголе, умение находить глаголы, среди других частей речи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9405" y="3304847"/>
            <a:ext cx="791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Класс 2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6045200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147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116089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48" y="3902402"/>
            <a:ext cx="2955598" cy="2955598"/>
          </a:xfrm>
        </p:spPr>
      </p:pic>
      <p:sp>
        <p:nvSpPr>
          <p:cNvPr id="9" name="TextBox 8"/>
          <p:cNvSpPr txBox="1"/>
          <p:nvPr/>
        </p:nvSpPr>
        <p:spPr>
          <a:xfrm>
            <a:off x="2214084" y="1183515"/>
            <a:ext cx="9139716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/>
              <a:t>Продолжи фразу</a:t>
            </a:r>
          </a:p>
          <a:p>
            <a:pPr algn="just"/>
            <a:r>
              <a:rPr lang="ru-RU" sz="2400" dirty="0" smtClean="0"/>
              <a:t>Глагол - _____________</a:t>
            </a:r>
          </a:p>
          <a:p>
            <a:pPr algn="just"/>
            <a:r>
              <a:rPr lang="ru-RU" sz="2400" dirty="0" smtClean="0"/>
              <a:t>Обозначает__________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52284" y="2561645"/>
            <a:ext cx="913971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2. Вставь пропущенные буквы, подчеркни глаголы.</a:t>
            </a:r>
          </a:p>
          <a:p>
            <a:pPr algn="just"/>
            <a:r>
              <a:rPr lang="ru-RU" sz="2800" dirty="0" err="1" smtClean="0"/>
              <a:t>Гл</a:t>
            </a:r>
            <a:r>
              <a:rPr lang="ru-RU" sz="2800" dirty="0" smtClean="0"/>
              <a:t>…тать, </a:t>
            </a:r>
            <a:r>
              <a:rPr lang="ru-RU" sz="2800" dirty="0" err="1" smtClean="0"/>
              <a:t>прогл</a:t>
            </a:r>
            <a:r>
              <a:rPr lang="ru-RU" sz="2800" dirty="0" smtClean="0"/>
              <a:t>…</a:t>
            </a:r>
            <a:r>
              <a:rPr lang="ru-RU" sz="2800" dirty="0" err="1" smtClean="0"/>
              <a:t>тить</a:t>
            </a:r>
            <a:r>
              <a:rPr lang="ru-RU" sz="2800" dirty="0" smtClean="0"/>
              <a:t>, </a:t>
            </a:r>
            <a:r>
              <a:rPr lang="ru-RU" sz="2800" dirty="0" err="1" smtClean="0"/>
              <a:t>гл</a:t>
            </a:r>
            <a:r>
              <a:rPr lang="ru-RU" sz="2800" dirty="0" smtClean="0"/>
              <a:t>…ток, нагл…</a:t>
            </a:r>
            <a:r>
              <a:rPr lang="ru-RU" sz="2800" dirty="0" err="1" smtClean="0"/>
              <a:t>таться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гл</a:t>
            </a:r>
            <a:r>
              <a:rPr lang="ru-RU" sz="2800" dirty="0" smtClean="0"/>
              <a:t>…</a:t>
            </a:r>
            <a:r>
              <a:rPr lang="ru-RU" sz="2800" dirty="0" err="1" smtClean="0"/>
              <a:t>тательный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084" y="3585116"/>
            <a:ext cx="913971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3. Подчеркни вопросы с помощью которых мы определяем глаголы.</a:t>
            </a:r>
          </a:p>
          <a:p>
            <a:pPr algn="just"/>
            <a:r>
              <a:rPr lang="ru-RU" sz="2800" dirty="0" smtClean="0"/>
              <a:t>Что? Кто? Что делать? Что сделать? Какой? Какая? Что делал? Что сделал?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2284" y="5492047"/>
            <a:ext cx="913971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4. Прочитай однокоренные слова, подчеркни глаголы.</a:t>
            </a:r>
          </a:p>
          <a:p>
            <a:pPr algn="just"/>
            <a:r>
              <a:rPr lang="ru-RU" sz="2800" dirty="0" smtClean="0"/>
              <a:t>Молчание, молчать, осилить, сила, говорить, шум, шумит, работник, работает, свет, светил, подарок, подарил.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43652" y="-7950"/>
            <a:ext cx="10579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внимательно прочитай задания, которые подготовил мишка и выполни их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98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84504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1" y="821005"/>
            <a:ext cx="2488173" cy="2488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1884" y="391042"/>
            <a:ext cx="921591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/>
              <a:t>Продолжи фразу</a:t>
            </a:r>
          </a:p>
          <a:p>
            <a:pPr algn="just"/>
            <a:r>
              <a:rPr lang="ru-RU" sz="2800" dirty="0" smtClean="0"/>
              <a:t>Глагол – самостоятельная часть речи </a:t>
            </a:r>
          </a:p>
          <a:p>
            <a:pPr algn="just"/>
            <a:r>
              <a:rPr lang="ru-RU" sz="2800" dirty="0" smtClean="0"/>
              <a:t>Обозначает действие предмета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36384" y="2015987"/>
            <a:ext cx="913971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2. Вставь пропущенные буквы, подчеркни глаголы.</a:t>
            </a:r>
          </a:p>
          <a:p>
            <a:pPr algn="just"/>
            <a:r>
              <a:rPr lang="ru-RU" sz="2800" dirty="0" err="1" smtClean="0"/>
              <a:t>Гл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тать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прогл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тить</a:t>
            </a:r>
            <a:r>
              <a:rPr lang="ru-RU" sz="2800" dirty="0" smtClean="0"/>
              <a:t>, </a:t>
            </a:r>
            <a:r>
              <a:rPr lang="ru-RU" sz="2800" dirty="0" err="1" smtClean="0"/>
              <a:t>гл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ток</a:t>
            </a:r>
            <a:r>
              <a:rPr lang="ru-RU" sz="2800" dirty="0" smtClean="0"/>
              <a:t>, </a:t>
            </a:r>
            <a:r>
              <a:rPr lang="ru-RU" sz="2800" dirty="0" err="1" smtClean="0"/>
              <a:t>нагл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таться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гл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тательный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6571" y="3316992"/>
            <a:ext cx="980011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3. Подчеркни вопросы с помощью которых мы определяем глаголы.</a:t>
            </a:r>
          </a:p>
          <a:p>
            <a:pPr algn="just"/>
            <a:r>
              <a:rPr lang="ru-RU" sz="2800" dirty="0" smtClean="0"/>
              <a:t>Что? Кто? Что делать? Что сделать? Какой? Какая? Что делал? Что сделал?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6384" y="5491657"/>
            <a:ext cx="913971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4. Прочитай однокоренные слова, обведи глаголы.</a:t>
            </a:r>
          </a:p>
          <a:p>
            <a:pPr algn="just"/>
            <a:r>
              <a:rPr lang="ru-RU" sz="2800" dirty="0" smtClean="0"/>
              <a:t>Молчание, молчать, осилить, сила, говорить, шум, шумит, работник, работает, свет, светил, подарок, подарил.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36384" y="269879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____________</a:t>
            </a:r>
          </a:p>
          <a:p>
            <a:r>
              <a:rPr lang="ru-RU" sz="1200" dirty="0" smtClean="0"/>
              <a:t>____________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51700" y="27487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_______________________</a:t>
            </a:r>
          </a:p>
          <a:p>
            <a:r>
              <a:rPr lang="ru-RU" sz="1200" dirty="0" smtClean="0"/>
              <a:t>_______________________</a:t>
            </a:r>
          </a:p>
          <a:p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4653" y="2720939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______________________</a:t>
            </a:r>
          </a:p>
          <a:p>
            <a:r>
              <a:rPr lang="ru-RU" sz="1200" dirty="0" smtClean="0"/>
              <a:t>______________________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3327643" y="4180928"/>
            <a:ext cx="2127247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21057" y="4204951"/>
            <a:ext cx="2127247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510799" y="4213438"/>
            <a:ext cx="2127247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11087" y="4669442"/>
            <a:ext cx="2127247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607453" y="5917864"/>
            <a:ext cx="1488548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07497" y="5917864"/>
            <a:ext cx="1530428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41386" y="5970041"/>
            <a:ext cx="1642553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691574" y="5917864"/>
            <a:ext cx="1329276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91267" y="6354306"/>
            <a:ext cx="1704733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64892" y="6399688"/>
            <a:ext cx="1212712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378427" y="6387655"/>
            <a:ext cx="1551592" cy="5130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2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026"/>
          <a:stretch/>
        </p:blipFill>
        <p:spPr>
          <a:xfrm>
            <a:off x="458493" y="557301"/>
            <a:ext cx="1460296" cy="277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9404" y="1027906"/>
            <a:ext cx="9594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формирование умения находить глаголы, среди других частей речи, обогащение словаря новыми глаголами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9405" y="3304847"/>
            <a:ext cx="791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Класс 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6045200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18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06376"/>
            <a:ext cx="116089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43652" y="206376"/>
            <a:ext cx="1057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перечисли действия, которые можно совершать с указанным предметом. Если назовешь больше пяти слов, получаешь отметку – пять!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5947" y="2271164"/>
            <a:ext cx="2625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Карандаш</a:t>
            </a:r>
          </a:p>
          <a:p>
            <a:r>
              <a:rPr lang="ru-RU" sz="3200" dirty="0" smtClean="0"/>
              <a:t>Вилка</a:t>
            </a:r>
          </a:p>
          <a:p>
            <a:r>
              <a:rPr lang="ru-RU" sz="3200" dirty="0" smtClean="0"/>
              <a:t>Краска</a:t>
            </a:r>
          </a:p>
          <a:p>
            <a:r>
              <a:rPr lang="ru-RU" sz="3200" dirty="0" smtClean="0"/>
              <a:t>Гвоздь</a:t>
            </a:r>
          </a:p>
          <a:p>
            <a:r>
              <a:rPr lang="ru-RU" sz="3200" dirty="0" smtClean="0"/>
              <a:t>Кисточка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85508" y="2271166"/>
            <a:ext cx="2625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Миксер</a:t>
            </a:r>
          </a:p>
          <a:p>
            <a:r>
              <a:rPr lang="ru-RU" sz="3200" dirty="0" smtClean="0"/>
              <a:t>Шампунь</a:t>
            </a:r>
          </a:p>
          <a:p>
            <a:r>
              <a:rPr lang="ru-RU" sz="3200" dirty="0" smtClean="0"/>
              <a:t>Автомобиль</a:t>
            </a:r>
          </a:p>
          <a:p>
            <a:r>
              <a:rPr lang="ru-RU" sz="3200" dirty="0" smtClean="0"/>
              <a:t>Помидор</a:t>
            </a:r>
          </a:p>
          <a:p>
            <a:r>
              <a:rPr lang="ru-RU" sz="3200" dirty="0" smtClean="0"/>
              <a:t>Цветок 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846704" y="2271165"/>
            <a:ext cx="2625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Шоколад</a:t>
            </a:r>
          </a:p>
          <a:p>
            <a:r>
              <a:rPr lang="ru-RU" sz="3200" dirty="0" smtClean="0"/>
              <a:t>Книга</a:t>
            </a:r>
          </a:p>
          <a:p>
            <a:r>
              <a:rPr lang="ru-RU" sz="3200" dirty="0" smtClean="0"/>
              <a:t>Ручка</a:t>
            </a:r>
          </a:p>
          <a:p>
            <a:r>
              <a:rPr lang="ru-RU" sz="3200" dirty="0" smtClean="0"/>
              <a:t>Лимон</a:t>
            </a:r>
          </a:p>
          <a:p>
            <a:r>
              <a:rPr lang="ru-RU" sz="3200" dirty="0" smtClean="0"/>
              <a:t>Клей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1947" y="5082382"/>
            <a:ext cx="9888105" cy="143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</a:rPr>
              <a:t>Пример:</a:t>
            </a:r>
          </a:p>
          <a:p>
            <a:pPr algn="just"/>
            <a:r>
              <a:rPr lang="ru-RU" sz="2400" b="1" i="1" dirty="0" smtClean="0">
                <a:solidFill>
                  <a:schemeClr val="tx1"/>
                </a:solidFill>
              </a:rPr>
              <a:t>Шоколад: его можно купить, подарить, посыпать на мороженное, растопить и налить в формочку, им можно угостить друга, украсить торт, испачкать одежду.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54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846</Words>
  <Application>Microsoft Office PowerPoint</Application>
  <PresentationFormat>Широкоэкранный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19</cp:revision>
  <dcterms:created xsi:type="dcterms:W3CDTF">2023-12-10T12:30:09Z</dcterms:created>
  <dcterms:modified xsi:type="dcterms:W3CDTF">2024-01-13T10:40:29Z</dcterms:modified>
</cp:coreProperties>
</file>