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78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44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4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5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5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9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73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33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3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9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7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4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5DBA-45DB-415C-9C6A-62927E163CE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32C7-C2EE-41C5-BD81-8CD0220D4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7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Игры для детей младенческого и раннего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00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200" b="1" dirty="0" smtClean="0"/>
              <a:t>В возрасте с 3-х до 6-ти месяцев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Игра «Кашкой угощаем</a:t>
            </a:r>
            <a:r>
              <a:rPr lang="ru-RU" dirty="0" smtClean="0"/>
              <a:t>».  Приучаем малыша к еде из ложки. Вначале покажите ему ложку, дайте потрогать. Поднесите ложку к своему рту, приговаривая: «</a:t>
            </a:r>
            <a:r>
              <a:rPr lang="ru-RU" dirty="0" err="1" smtClean="0"/>
              <a:t>Ам-ам</a:t>
            </a:r>
            <a:r>
              <a:rPr lang="ru-RU" dirty="0" smtClean="0"/>
              <a:t>, </a:t>
            </a:r>
            <a:r>
              <a:rPr lang="ru-RU" dirty="0" err="1" smtClean="0"/>
              <a:t>ам-ам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Возьмите в ложку немного еды и поднесите ко рту. Кормите малыша, ласково напевая:</a:t>
            </a:r>
          </a:p>
          <a:p>
            <a:endParaRPr lang="ru-RU" dirty="0" smtClean="0"/>
          </a:p>
          <a:p>
            <a:r>
              <a:rPr lang="ru-RU" dirty="0" smtClean="0"/>
              <a:t>Умница, Катенька.</a:t>
            </a:r>
          </a:p>
          <a:p>
            <a:r>
              <a:rPr lang="ru-RU" dirty="0" smtClean="0"/>
              <a:t>Ешь кашку </a:t>
            </a:r>
            <a:r>
              <a:rPr lang="ru-RU" dirty="0" err="1" smtClean="0"/>
              <a:t>сладеньку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Вкусную, пушистую,</a:t>
            </a:r>
          </a:p>
          <a:p>
            <a:r>
              <a:rPr lang="ru-RU" dirty="0"/>
              <a:t>М</a:t>
            </a:r>
            <a:r>
              <a:rPr lang="ru-RU" dirty="0" smtClean="0"/>
              <a:t>ягкую, душистую!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68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	Колыбельная. </a:t>
            </a:r>
            <a:r>
              <a:rPr lang="ru-RU" dirty="0" smtClean="0"/>
              <a:t>Пение колыбельной, легкое покачивание или поглаживание животика, спинки или ручки малыша развивает его доверие к вам. </a:t>
            </a:r>
          </a:p>
          <a:p>
            <a:r>
              <a:rPr lang="ru-RU" dirty="0" smtClean="0"/>
              <a:t>Вначале для малыша в колыбельных песенках важна интонация, а позже – её слова. </a:t>
            </a:r>
          </a:p>
          <a:p>
            <a:pPr marL="0" indent="0" algn="r">
              <a:buNone/>
            </a:pPr>
            <a:r>
              <a:rPr lang="ru-RU" dirty="0" smtClean="0"/>
              <a:t> Люли, люли, </a:t>
            </a:r>
            <a:r>
              <a:rPr lang="ru-RU" dirty="0" err="1" smtClean="0"/>
              <a:t>люленьки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ru-RU" dirty="0" smtClean="0"/>
              <a:t>Летят сизы гуленьки.</a:t>
            </a:r>
          </a:p>
          <a:p>
            <a:pPr marL="0" indent="0" algn="r">
              <a:buNone/>
            </a:pPr>
            <a:r>
              <a:rPr lang="ru-RU" dirty="0" smtClean="0"/>
              <a:t>Летят гули вон, вон.</a:t>
            </a:r>
          </a:p>
          <a:p>
            <a:pPr marL="0" indent="0" algn="r">
              <a:buNone/>
            </a:pPr>
            <a:r>
              <a:rPr lang="ru-RU" dirty="0" smtClean="0"/>
              <a:t>Несут детке сон, сон….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50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Игры, развивающие зрительное восприятие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Вынимание разноцветных игрушек из ведерка. Понадобятся пластмассовое ведёрко и разноцветные игрушки: шары, кубики, брусочки, кольца (можно использовать пластмассовый конструктор).</a:t>
            </a:r>
          </a:p>
          <a:p>
            <a:endParaRPr lang="ru-RU" dirty="0" smtClean="0"/>
          </a:p>
          <a:p>
            <a:r>
              <a:rPr lang="ru-RU" dirty="0" smtClean="0"/>
              <a:t>Вместе с малышом вынимайте предметы из ведёрка, называя их, ощупывая, перекладывая из руки в руку.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90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Игры, развивающие зрительное восприятие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Игра «Где ты, носик?» </a:t>
            </a:r>
            <a:r>
              <a:rPr lang="ru-RU" dirty="0" smtClean="0"/>
              <a:t>Сядьте вместе с малышом перед зеркалом. Показывайте ребёнку в зеркале его отражение, дотрагиваясь до его носика, щечек, рта, ушек, читая стишок:</a:t>
            </a:r>
          </a:p>
          <a:p>
            <a:pPr marL="0" indent="0" algn="ctr">
              <a:buNone/>
            </a:pPr>
            <a:r>
              <a:rPr lang="ru-RU" dirty="0" smtClean="0"/>
              <a:t>Носик, носик!</a:t>
            </a:r>
          </a:p>
          <a:p>
            <a:pPr marL="0" indent="0" algn="ctr">
              <a:buNone/>
            </a:pPr>
            <a:r>
              <a:rPr lang="ru-RU" dirty="0" smtClean="0"/>
              <a:t>Где ты, носик?</a:t>
            </a:r>
          </a:p>
          <a:p>
            <a:pPr marL="0" indent="0" algn="ctr">
              <a:buNone/>
            </a:pPr>
            <a:r>
              <a:rPr lang="ru-RU" dirty="0" smtClean="0"/>
              <a:t>Ротик, ротик!</a:t>
            </a:r>
          </a:p>
          <a:p>
            <a:pPr marL="0" indent="0" algn="ctr">
              <a:buNone/>
            </a:pPr>
            <a:r>
              <a:rPr lang="ru-RU" dirty="0" smtClean="0"/>
              <a:t>Где ты. ротик?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189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способствующие развитию слухового восприятия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Игра «Мы зовём детку</a:t>
            </a:r>
            <a:r>
              <a:rPr lang="ru-RU" dirty="0" smtClean="0"/>
              <a:t>». Играйте в эту игру втроём, положив малыша на диван или большую кровать. По очереди зовите малыша по имени, нараспев, ласково произнося его имя. Когда малыш повернёт голову в вашу сторону, спросите: «Где у нас детка (имя ребёнка)? Вот детка (имя ребёнка)». </a:t>
            </a:r>
          </a:p>
          <a:p>
            <a:r>
              <a:rPr lang="ru-RU" dirty="0" smtClean="0"/>
              <a:t>Играя в эту игру, вы научите малыша эмоционально реагировать на своё имя.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85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способствующие развитию слухового восприятия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Чтение </a:t>
            </a:r>
            <a:r>
              <a:rPr lang="ru-RU" b="1" dirty="0" err="1" smtClean="0"/>
              <a:t>потешек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Читайте малышу стишок, меняя в соответствии со смыслом интонацию голоса. Но ни в коем случае не пугайте ребенка! Повторите игру 2 - 3 раза, пока ребенок проявляет к ней интерес. На 4 - 5 день целесообразно поменять </a:t>
            </a:r>
            <a:r>
              <a:rPr lang="ru-RU" dirty="0" err="1" smtClean="0"/>
              <a:t>потешку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	Используйте следующие стишки и прибаутки:</a:t>
            </a:r>
          </a:p>
          <a:p>
            <a:r>
              <a:rPr lang="ru-RU" dirty="0" err="1" smtClean="0"/>
              <a:t>Огуречик</a:t>
            </a:r>
            <a:r>
              <a:rPr lang="ru-RU" dirty="0" smtClean="0"/>
              <a:t>, </a:t>
            </a:r>
            <a:r>
              <a:rPr lang="ru-RU" dirty="0" err="1" smtClean="0"/>
              <a:t>огуречик</a:t>
            </a:r>
            <a:r>
              <a:rPr lang="ru-RU" dirty="0" smtClean="0"/>
              <a:t>…; Тише мыши, кот на крыше…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98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 и упражнения, развивающие двигательную активность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	Упражнение «С опорой на кисти рук». </a:t>
            </a:r>
          </a:p>
          <a:p>
            <a:r>
              <a:rPr lang="ru-RU" dirty="0" smtClean="0"/>
              <a:t>Если малыш умеет уже хорошо лежать, опираясь на предплечья рук и высоко подняв голову, его учат опираться на ладони выпрямленных рук. Положите малыша на живот, зафиксируйте его ручки в области локтевых суставов, полностью разгибая их. Вначале малыша удерживают в таком положении, а затем контроль рук уменьшают.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71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 и упражнения, развивающие двигательную активность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Игра «Браслет» </a:t>
            </a:r>
          </a:p>
          <a:p>
            <a:r>
              <a:rPr lang="ru-RU" dirty="0" smtClean="0"/>
              <a:t>( Можно использовать различные детские </a:t>
            </a:r>
            <a:r>
              <a:rPr lang="ru-RU" dirty="0" err="1" smtClean="0"/>
              <a:t>резиночки</a:t>
            </a:r>
            <a:r>
              <a:rPr lang="ru-RU" dirty="0" smtClean="0"/>
              <a:t> для волос с деревянными или пластмассовыми украшениями) </a:t>
            </a:r>
          </a:p>
          <a:p>
            <a:r>
              <a:rPr lang="ru-RU" dirty="0" smtClean="0"/>
              <a:t>Наденьте браслет на ручку малыша. Подтолкните или приподнимите локоток ребёнка так, чтобы он мог увидеть этот браслет. Дайте ему возможность последить за своей рукой.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935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Игры, развивающие зрительное восприятие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	Игра с наручными куклами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Понадобятся куклы-перчатки, или куколки, </a:t>
            </a:r>
            <a:r>
              <a:rPr lang="ru-RU" dirty="0" err="1" smtClean="0"/>
              <a:t>котоpых</a:t>
            </a:r>
            <a:r>
              <a:rPr lang="ru-RU" dirty="0" smtClean="0"/>
              <a:t> надевают на палец. Сядьте на пол, ноги согните. Малыша положите на колени лицом к себе. </a:t>
            </a:r>
            <a:r>
              <a:rPr lang="ru-RU" dirty="0" err="1" smtClean="0"/>
              <a:t>Hаденьте</a:t>
            </a:r>
            <a:r>
              <a:rPr lang="ru-RU" dirty="0" smtClean="0"/>
              <a:t> куклу на </a:t>
            </a:r>
            <a:r>
              <a:rPr lang="ru-RU" dirty="0" err="1" smtClean="0"/>
              <a:t>pуку</a:t>
            </a:r>
            <a:r>
              <a:rPr lang="ru-RU" dirty="0" smtClean="0"/>
              <a:t> или на палец. </a:t>
            </a:r>
            <a:r>
              <a:rPr lang="ru-RU" dirty="0" err="1" smtClean="0"/>
              <a:t>Пеpемещайте</a:t>
            </a:r>
            <a:r>
              <a:rPr lang="ru-RU" dirty="0" smtClean="0"/>
              <a:t> её </a:t>
            </a:r>
            <a:r>
              <a:rPr lang="ru-RU" dirty="0" err="1" smtClean="0"/>
              <a:t>пеpед</a:t>
            </a:r>
            <a:r>
              <a:rPr lang="ru-RU" dirty="0" smtClean="0"/>
              <a:t> малышом </a:t>
            </a:r>
            <a:r>
              <a:rPr lang="ru-RU" dirty="0" err="1" smtClean="0"/>
              <a:t>впpаво</a:t>
            </a:r>
            <a:r>
              <a:rPr lang="ru-RU" dirty="0" smtClean="0"/>
              <a:t>-влево, </a:t>
            </a:r>
            <a:r>
              <a:rPr lang="ru-RU" dirty="0" err="1" smtClean="0"/>
              <a:t>ввеpх</a:t>
            </a:r>
            <a:r>
              <a:rPr lang="ru-RU" dirty="0" smtClean="0"/>
              <a:t>-вниз и по </a:t>
            </a:r>
            <a:r>
              <a:rPr lang="ru-RU" dirty="0" err="1" smtClean="0"/>
              <a:t>кpугу</a:t>
            </a:r>
            <a:r>
              <a:rPr lang="ru-RU" dirty="0" smtClean="0"/>
              <a:t>. Каждый </a:t>
            </a:r>
            <a:r>
              <a:rPr lang="ru-RU" dirty="0" err="1" smtClean="0"/>
              <a:t>pаз</a:t>
            </a:r>
            <a:r>
              <a:rPr lang="ru-RU" dirty="0" smtClean="0"/>
              <a:t>, когда малыш сумеет </a:t>
            </a:r>
            <a:r>
              <a:rPr lang="ru-RU" dirty="0" err="1" smtClean="0"/>
              <a:t>пpоследить</a:t>
            </a:r>
            <a:r>
              <a:rPr lang="ru-RU" dirty="0" smtClean="0"/>
              <a:t> за тем или иным движением, начинайте </a:t>
            </a:r>
            <a:r>
              <a:rPr lang="ru-RU" dirty="0" err="1" smtClean="0"/>
              <a:t>игpушку</a:t>
            </a:r>
            <a:r>
              <a:rPr lang="ru-RU" dirty="0" smtClean="0"/>
              <a:t>  </a:t>
            </a:r>
            <a:r>
              <a:rPr lang="ru-RU" dirty="0" err="1" smtClean="0"/>
              <a:t>пеpедвигать</a:t>
            </a:r>
            <a:r>
              <a:rPr lang="ru-RU" dirty="0" smtClean="0"/>
              <a:t>  по – </a:t>
            </a:r>
            <a:r>
              <a:rPr lang="ru-RU" dirty="0" err="1" smtClean="0"/>
              <a:t>дpугому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227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Игры, развивающие зрительное восприятие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	 Игра "Повороты головы". </a:t>
            </a:r>
          </a:p>
          <a:p>
            <a:r>
              <a:rPr lang="ru-RU" dirty="0" smtClean="0"/>
              <a:t>Приготовьте для игры неваляшку. Положите малыша на живот. Покажите ему неваляшку, дайте ему возможность её увидеть, поднимайте игрушку медленно вверх, а затем опускайте вниз. Повторите игровые действия несколько раз, напевая песенку:</a:t>
            </a:r>
          </a:p>
          <a:p>
            <a:pPr marL="0" indent="0" algn="ctr">
              <a:buNone/>
            </a:pPr>
            <a:r>
              <a:rPr lang="ru-RU" dirty="0" smtClean="0"/>
              <a:t>Мы веселые матрешки,</a:t>
            </a:r>
          </a:p>
          <a:p>
            <a:pPr marL="0" indent="0" algn="ctr">
              <a:buNone/>
            </a:pPr>
            <a:r>
              <a:rPr lang="ru-RU" dirty="0" smtClean="0"/>
              <a:t>Ладушки, ладушки!</a:t>
            </a:r>
          </a:p>
          <a:p>
            <a:pPr marL="0" indent="0" algn="ctr">
              <a:buNone/>
            </a:pPr>
            <a:r>
              <a:rPr lang="ru-RU" dirty="0" smtClean="0"/>
              <a:t>На ногах у нас сапожки,</a:t>
            </a:r>
          </a:p>
          <a:p>
            <a:pPr marL="0" indent="0" algn="ctr">
              <a:buNone/>
            </a:pPr>
            <a:r>
              <a:rPr lang="ru-RU" dirty="0" smtClean="0"/>
              <a:t>Ладушки, ладушки!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48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первых дней жизни до 3-х месяцев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19"/>
            <a:ext cx="8585686" cy="571208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Игры для поддерживания доверительных отношений, стимулирования улыбки, «комплекса оживления».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	Игра «Наша птичка»</a:t>
            </a:r>
            <a:r>
              <a:rPr lang="ru-RU" dirty="0" smtClean="0"/>
              <a:t>. Во время переодевания малыша приговаривайте: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Как у нашей птички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Темные реснички.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Как у нашей крошки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Тепленькие ножки….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Легко дотрагивайтесь до ножек малыша,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поглаживайте его ступни, ручки, перебирайте пальчики,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дотрагиваясь до каждого ноготка ребенка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38" y="3284984"/>
            <a:ext cx="2251676" cy="333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392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возрасте с 6-ти до 9-ти месяцев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Игра «Мчится поезд во весь дух!» </a:t>
            </a:r>
          </a:p>
          <a:p>
            <a:r>
              <a:rPr lang="ru-RU" dirty="0" smtClean="0"/>
              <a:t>Положите малыша на одеяло на животик. Потяните одеяло, взяв его за два конца. Ваш малыш поедет по полу на одеяле. Передвигая малыша таким образом, приговаривайте:</a:t>
            </a:r>
          </a:p>
          <a:p>
            <a:endParaRPr lang="ru-RU" dirty="0" smtClean="0"/>
          </a:p>
          <a:p>
            <a:pPr marL="447675" indent="0">
              <a:buNone/>
            </a:pPr>
            <a:r>
              <a:rPr lang="ru-RU" dirty="0" err="1" smtClean="0"/>
              <a:t>Чух-чух</a:t>
            </a:r>
            <a:r>
              <a:rPr lang="ru-RU" dirty="0" smtClean="0"/>
              <a:t>, </a:t>
            </a:r>
            <a:r>
              <a:rPr lang="ru-RU" dirty="0" err="1" smtClean="0"/>
              <a:t>чух-чух</a:t>
            </a:r>
            <a:r>
              <a:rPr lang="ru-RU" dirty="0" smtClean="0"/>
              <a:t>,</a:t>
            </a:r>
          </a:p>
          <a:p>
            <a:pPr marL="447675" indent="0">
              <a:buNone/>
            </a:pPr>
            <a:r>
              <a:rPr lang="ru-RU" dirty="0" smtClean="0"/>
              <a:t>Мчится поезд во весь дух!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161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Игры, развивающие зрительное восприятие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Игра «Петушок» </a:t>
            </a:r>
          </a:p>
          <a:p>
            <a:r>
              <a:rPr lang="ru-RU" dirty="0" smtClean="0"/>
              <a:t>Сделайте ширму: накройте спинку кроватки платком или пелёнкой. Спрячьтесь за ширмой. Пусть ваш петушок показывается и прячется все время с одного конца ширмы. Когда петушок появляется, читайте стишок: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Рано-рано поутру</a:t>
            </a:r>
          </a:p>
          <a:p>
            <a:pPr marL="0" indent="0" algn="ctr">
              <a:buNone/>
            </a:pPr>
            <a:r>
              <a:rPr lang="ru-RU" dirty="0" smtClean="0"/>
              <a:t>Петушок поёт: ку-ка-ре-ку!</a:t>
            </a:r>
          </a:p>
          <a:p>
            <a:r>
              <a:rPr lang="ru-RU" dirty="0" smtClean="0"/>
              <a:t>Спрятав петушка, сделайте паузу и вновь покажите 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60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Игры, развивающие зрительное восприятие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Игра «Где ты, носик?» </a:t>
            </a:r>
          </a:p>
          <a:p>
            <a:r>
              <a:rPr lang="ru-RU" dirty="0" smtClean="0"/>
              <a:t>Сядьте вместе с малышом перед зеркалом. Показывайте ребёнку в зеркале его отражение, дотрагивайтесь до его носика, щечек, рта, ушек, читая стишок:</a:t>
            </a:r>
          </a:p>
          <a:p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Носик, носик!</a:t>
            </a:r>
          </a:p>
          <a:p>
            <a:pPr marL="0" indent="0" algn="ctr">
              <a:buNone/>
            </a:pPr>
            <a:r>
              <a:rPr lang="ru-RU" dirty="0" smtClean="0"/>
              <a:t>Где ты, носик?</a:t>
            </a:r>
          </a:p>
          <a:p>
            <a:pPr marL="0" indent="0" algn="ctr">
              <a:buNone/>
            </a:pPr>
            <a:r>
              <a:rPr lang="ru-RU" dirty="0" smtClean="0"/>
              <a:t>Ротик, ротик!</a:t>
            </a:r>
          </a:p>
          <a:p>
            <a:pPr marL="0" indent="0" algn="ctr">
              <a:buNone/>
            </a:pPr>
            <a:r>
              <a:rPr lang="ru-RU" dirty="0" smtClean="0"/>
              <a:t>Где ты, ротик?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756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способствующие развитию слухового восприятия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smtClean="0"/>
              <a:t>Игра </a:t>
            </a:r>
            <a:r>
              <a:rPr lang="ru-RU" b="1" dirty="0" smtClean="0"/>
              <a:t>«Весёлый бубен» </a:t>
            </a:r>
          </a:p>
          <a:p>
            <a:r>
              <a:rPr lang="ru-RU" dirty="0" smtClean="0"/>
              <a:t>Похлопайте ладошкой по бубну, подставьте бубен под ручку малыша, ожидая, что и он похлопает по нему. Если малыш не попытается похлопать, обхватите его локоток рукой и легонько похлопайте его ручкой по бубну, в ритм напевая: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Бубен, бубен, долгий нос.</a:t>
            </a:r>
          </a:p>
          <a:p>
            <a:pPr marL="0" indent="0" algn="ctr">
              <a:buNone/>
            </a:pPr>
            <a:r>
              <a:rPr lang="ru-RU" dirty="0" smtClean="0"/>
              <a:t>Почем в городе овес?</a:t>
            </a:r>
          </a:p>
          <a:p>
            <a:pPr marL="0" indent="0" algn="ctr">
              <a:buNone/>
            </a:pPr>
            <a:r>
              <a:rPr lang="ru-RU" dirty="0" smtClean="0"/>
              <a:t>Две копейки с пятаком!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459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Игры и упражнения, развивающие двигательную активность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	Упражнение «Садимся». </a:t>
            </a:r>
          </a:p>
          <a:p>
            <a:r>
              <a:rPr lang="ru-RU" dirty="0" smtClean="0"/>
              <a:t>Малыш лежит на спине. Потяните его за одну или две руки на себя, придерживая ножки ребёнка в коленях. </a:t>
            </a:r>
          </a:p>
          <a:p>
            <a:r>
              <a:rPr lang="ru-RU" dirty="0" smtClean="0"/>
              <a:t>Добейтесь, чтобы малыш пытался садиться самостоятельно. Когда вы его слегка подтягиваете на себя. А затем, придерживая ножки малыша, научите его ложиться, опираясь на одну руку.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72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Игры и упражнения, развивающие двигательную активность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Игра «Собери ягодки». </a:t>
            </a:r>
            <a:r>
              <a:rPr lang="ru-RU" dirty="0" smtClean="0"/>
              <a:t>Положите ребёнка на живот на пол.</a:t>
            </a:r>
          </a:p>
          <a:p>
            <a:r>
              <a:rPr lang="ru-RU" dirty="0" smtClean="0"/>
              <a:t>Сделайте объёмные ягодки из поролона, а плоские – из коврового покрытия. Рассыпьте объёмные и плоские предметы, побуждая ребёнка достать их, переложить из руки в руку, ощупать, отдать взрослому. Побуждайте малыша объёмные предметы брать горстью, а плоские – кончиками пальцев.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951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возрасте с 9-ти до 12-ти месяцев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	Игра «Лежебока рыжий кот». </a:t>
            </a:r>
          </a:p>
          <a:p>
            <a:r>
              <a:rPr lang="ru-RU" dirty="0" smtClean="0"/>
              <a:t>Играйте с малышом за столом. Вам понадобиться игрушка-кошка, мисочка и чашка. </a:t>
            </a:r>
          </a:p>
          <a:p>
            <a:r>
              <a:rPr lang="ru-RU" dirty="0" smtClean="0"/>
              <a:t>Попросите малыша </a:t>
            </a:r>
            <a:r>
              <a:rPr lang="ru-RU" dirty="0" smtClean="0"/>
              <a:t>покормить игрушку- </a:t>
            </a:r>
            <a:r>
              <a:rPr lang="ru-RU" dirty="0" smtClean="0"/>
              <a:t>кошку из мисочки и дать ей попить из чашки. Если малыш не может это сделать, помогите ему, показав все эти игровые действия.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328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Игры, развивающие зрительное восприятие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Игра «Большие и маленькие кубики». </a:t>
            </a:r>
            <a:r>
              <a:rPr lang="ru-RU" dirty="0" smtClean="0"/>
              <a:t>Приготовьте два ведёрка – маленькое и большое, и два набора кубиков – маленькие и большие.</a:t>
            </a:r>
          </a:p>
          <a:p>
            <a:r>
              <a:rPr lang="ru-RU" dirty="0" smtClean="0"/>
              <a:t>Покажите малышу большое ведерко, предложите ему достать большие кубики и рассмотреть их. Затем достаньте маленькое ведерко и рассмотрите его содержимое, доставая кубик за кубиком. </a:t>
            </a:r>
          </a:p>
          <a:p>
            <a:r>
              <a:rPr lang="ru-RU" dirty="0" smtClean="0"/>
              <a:t>В конце игры соберите все кубики по ведеркам, вначале большие положите в большое ведерко, а потом сложите маленькие кубики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375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способствующие развитию слухового восприятия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 smtClean="0"/>
              <a:t>Игра «Погремушка, погреми!». </a:t>
            </a:r>
            <a:r>
              <a:rPr lang="ru-RU" dirty="0" smtClean="0"/>
              <a:t>Посадите малыша на коврик. Стучите погремушками друг и друга, припевая:</a:t>
            </a:r>
          </a:p>
          <a:p>
            <a:pPr marL="0" indent="0" algn="ctr">
              <a:buNone/>
            </a:pPr>
            <a:r>
              <a:rPr lang="ru-RU" dirty="0" smtClean="0"/>
              <a:t>Погремушка, погремушка,</a:t>
            </a:r>
          </a:p>
          <a:p>
            <a:pPr marL="0" indent="0" algn="ctr">
              <a:buNone/>
            </a:pPr>
            <a:r>
              <a:rPr lang="ru-RU" dirty="0" smtClean="0"/>
              <a:t>Поиграем, поиграем, </a:t>
            </a:r>
            <a:r>
              <a:rPr lang="ru-RU" dirty="0" err="1" smtClean="0"/>
              <a:t>погремушечка</a:t>
            </a:r>
            <a:r>
              <a:rPr lang="ru-RU" dirty="0" smtClean="0"/>
              <a:t>!</a:t>
            </a:r>
          </a:p>
          <a:p>
            <a:pPr marL="0" indent="0" algn="ctr">
              <a:buNone/>
            </a:pPr>
            <a:r>
              <a:rPr lang="ru-RU" dirty="0" smtClean="0"/>
              <a:t>Так, так, так, так и ещё вот так.</a:t>
            </a:r>
          </a:p>
          <a:p>
            <a:pPr marL="0" indent="0" algn="ctr">
              <a:buNone/>
            </a:pPr>
            <a:r>
              <a:rPr lang="ru-RU" dirty="0" smtClean="0"/>
              <a:t>Погреми, погреми, </a:t>
            </a:r>
            <a:r>
              <a:rPr lang="ru-RU" dirty="0" err="1" smtClean="0"/>
              <a:t>погремушечка</a:t>
            </a:r>
            <a:r>
              <a:rPr lang="ru-RU" dirty="0" smtClean="0"/>
              <a:t>!</a:t>
            </a:r>
          </a:p>
          <a:p>
            <a:r>
              <a:rPr lang="ru-RU" dirty="0" smtClean="0"/>
              <a:t>Отдайте малышу погремушки, напевая песенку, вместе с ним выполняйте все движения с погремушками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122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способствующие развитию слухового восприятия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 smtClean="0"/>
              <a:t>Игра «Тук-тук». </a:t>
            </a:r>
          </a:p>
          <a:p>
            <a:r>
              <a:rPr lang="ru-RU" dirty="0" smtClean="0"/>
              <a:t>Стучите вместе с малышом в бубен, стучите по мисочке, по полу, ложкой по ложке, приговаривая: «Тук-тук, тук-тук». </a:t>
            </a:r>
          </a:p>
          <a:p>
            <a:r>
              <a:rPr lang="ru-RU" dirty="0" smtClean="0"/>
              <a:t>Постукивая по разным поверхностям и произнося слова «тук-тук», малыш начнет повторять за вами первые облегченные слова.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20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Игра «Кто у нас хороший?» </a:t>
            </a:r>
            <a:r>
              <a:rPr lang="ru-RU" dirty="0" smtClean="0"/>
              <a:t>Одну свою руку подложите под шею и голову малыша, другой придерживайте его ягодицы. Ребенок будет в позе, называемой «на весу». Взяв малыша на руки и произнося стишок, целуйте его ручки, ножки, животик и шейку: </a:t>
            </a:r>
          </a:p>
          <a:p>
            <a:pPr marL="0" indent="0" algn="r">
              <a:buNone/>
            </a:pPr>
            <a:r>
              <a:rPr lang="ru-RU" dirty="0" smtClean="0"/>
              <a:t> Кто у нас хороший?</a:t>
            </a:r>
          </a:p>
          <a:p>
            <a:pPr marL="0" indent="0" algn="r">
              <a:buNone/>
            </a:pPr>
            <a:r>
              <a:rPr lang="ru-RU" dirty="0" smtClean="0"/>
              <a:t>Кто у нас пригожий?</a:t>
            </a:r>
          </a:p>
          <a:p>
            <a:pPr marL="0" indent="0" algn="r">
              <a:buNone/>
            </a:pPr>
            <a:r>
              <a:rPr lang="ru-RU" dirty="0" smtClean="0"/>
              <a:t>Машенька хорошая!</a:t>
            </a:r>
          </a:p>
          <a:p>
            <a:pPr marL="0" indent="0" algn="r">
              <a:buNone/>
            </a:pPr>
            <a:r>
              <a:rPr lang="ru-RU" dirty="0" smtClean="0"/>
              <a:t>Машенька пригожая!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095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развивающие двигательную активность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 smtClean="0"/>
              <a:t>Упражнение «Вниз по лесенке идем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Лучше проводить это упражнение на детской площадке. Поставьте малыша на 3-4 ступеньку. Спускайтесь вместе с ним вниз, попеременно опуская ногу и переставляя ручку. Чтобы малышу было весело, приговаривайте: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Вниз по лесенке идем,</a:t>
            </a:r>
          </a:p>
          <a:p>
            <a:pPr marL="0" indent="0" algn="ctr">
              <a:buNone/>
            </a:pPr>
            <a:r>
              <a:rPr lang="ru-RU" dirty="0" smtClean="0"/>
              <a:t>Ни за что не упадём!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900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Развитие мелкой моторики рук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smtClean="0"/>
              <a:t>Игра </a:t>
            </a:r>
            <a:r>
              <a:rPr lang="ru-RU" b="1" dirty="0" smtClean="0"/>
              <a:t>«Брось прищепку». </a:t>
            </a:r>
          </a:p>
          <a:p>
            <a:r>
              <a:rPr lang="ru-RU" dirty="0" smtClean="0"/>
              <a:t>Малыш может сидеть за столиком или между ног взрослого, а может лежать на животике на полу. Вам будут нужны пластмассовая банка и разноцветные прищепки. Прикрепите прищепки к краям баночки. Покажите малышу, как снимать прищепку двумя пальчиками и бросать её в баночку, громко говоря: «Бах! Упала!».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7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развивающие зрительное восприятие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Игра «Вслед за бантом»</a:t>
            </a:r>
            <a:r>
              <a:rPr lang="ru-RU" dirty="0" smtClean="0"/>
              <a:t> Понадобятся разноцветные (красный, фиолетовый, оранжевый, зеленый) банты на лентах длиной 40-50 см.</a:t>
            </a:r>
          </a:p>
          <a:p>
            <a:endParaRPr lang="ru-RU" dirty="0" smtClean="0"/>
          </a:p>
          <a:p>
            <a:r>
              <a:rPr lang="ru-RU" dirty="0" smtClean="0"/>
              <a:t>Привлеките внимание малыша к яркому банту, приближая его на расстояние 20-30 см и удаляя на расстояние вытянутой руки. Убедитесь, что ребенок кратковременно зафиксировал взгляд на игрушке. </a:t>
            </a:r>
          </a:p>
          <a:p>
            <a:r>
              <a:rPr lang="ru-RU" dirty="0" smtClean="0"/>
              <a:t>После этого медленно перемещайте бант вправо, а затем влево.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28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развивающие зрительное восприятие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Игра «Где мама?» </a:t>
            </a:r>
            <a:r>
              <a:rPr lang="ru-RU" dirty="0" smtClean="0"/>
              <a:t>Привлеките внимание малыша к своему лицу, высовывая язык, надувая щеки, округляя губы. Возьмите ручку ребенка, обхватив её за локоток, и проведите ею по своему лицу, дотрагиваясь до губ, щек, носа и подбородка. Не забывайте разговаривать с ним и ласкать его.</a:t>
            </a:r>
          </a:p>
          <a:p>
            <a:endParaRPr lang="ru-RU" dirty="0" smtClean="0"/>
          </a:p>
          <a:p>
            <a:r>
              <a:rPr lang="ru-RU" dirty="0" smtClean="0"/>
              <a:t>Убедившись, что малыш смотрит на вас, отклоняйтесь вправо и влево, напевая что-нибудь.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97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Игры, способствующие развитию слухового восприятия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Игра «Бубенцы</a:t>
            </a:r>
            <a:r>
              <a:rPr lang="ru-RU" dirty="0" smtClean="0"/>
              <a:t>» Понадобятся бубенцы (или бубен, свирель, погремушки, деревянные ложки, неваляшка и др.)</a:t>
            </a:r>
          </a:p>
          <a:p>
            <a:endParaRPr lang="ru-RU" dirty="0" smtClean="0"/>
          </a:p>
          <a:p>
            <a:r>
              <a:rPr lang="ru-RU" dirty="0" smtClean="0"/>
              <a:t>Позвените бубенцами справа или слева от ребенка на расстоянии 60-70 см так, чтобы малыш мог ещё и видеть игрушку. Дайте звуку затихнуть. Посмотрите на ребенка – прислушивается ли он к звучанию бубенцов, затормозив движения. Позвените ещё раз и после того, как малыш затихнет, а звук угаснет, покажите игрушку ребенку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24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Стимулирование </a:t>
            </a:r>
            <a:r>
              <a:rPr lang="ru-RU" sz="3200" b="1" dirty="0" err="1" smtClean="0"/>
              <a:t>гуления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	Игра «Забава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Привлеките внимание к своему лицу. Высуньте язык, сделайте им «болтушку». Открывайте рот. </a:t>
            </a:r>
          </a:p>
          <a:p>
            <a:r>
              <a:rPr lang="ru-RU" dirty="0" err="1" smtClean="0"/>
              <a:t>Пропевая</a:t>
            </a:r>
            <a:r>
              <a:rPr lang="ru-RU" dirty="0" smtClean="0"/>
              <a:t> звуки «А-А», «О-О», пропойте «У-У-У». Вытягивая губы трубочкой. Надуйте щёки и фыркайте. Малыш через некоторое время начнет подражать вам.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53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 и упражнения, развивающие двигательную активность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	Упражнение «На руках» </a:t>
            </a:r>
          </a:p>
          <a:p>
            <a:r>
              <a:rPr lang="ru-RU" dirty="0" smtClean="0"/>
              <a:t>Малыш находится на руках взрослого «на весу», лицом вниз: одной рукой поддерживайте грудь малыша, а другой – противоположное бедро ребенка. Если его качать, попеременно поднимая и опуская то голову, то таз, тогда в момент опускания головы малыш будет стремиться её удержать:  «Ой. </a:t>
            </a:r>
            <a:r>
              <a:rPr lang="ru-RU" dirty="0" err="1" smtClean="0"/>
              <a:t>качи</a:t>
            </a:r>
            <a:r>
              <a:rPr lang="ru-RU" dirty="0" smtClean="0"/>
              <a:t>, </a:t>
            </a:r>
            <a:r>
              <a:rPr lang="ru-RU" dirty="0" err="1" smtClean="0"/>
              <a:t>качи</a:t>
            </a:r>
            <a:r>
              <a:rPr lang="ru-RU" dirty="0" smtClean="0"/>
              <a:t>, </a:t>
            </a:r>
            <a:r>
              <a:rPr lang="ru-RU" dirty="0" err="1" smtClean="0"/>
              <a:t>качи</a:t>
            </a:r>
            <a:r>
              <a:rPr lang="ru-RU" dirty="0" smtClean="0"/>
              <a:t>, К нам приедут </a:t>
            </a:r>
            <a:r>
              <a:rPr lang="ru-RU" dirty="0" err="1" smtClean="0"/>
              <a:t>торгачи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766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Игры и упражнения, развивающие двигательную активность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Упражнение на мяче </a:t>
            </a:r>
          </a:p>
          <a:p>
            <a:r>
              <a:rPr lang="ru-RU" dirty="0" smtClean="0"/>
              <a:t>Ребенка кладут на большой мяч. Один взрослый фиксирует таз малыша, а другой удерживает вытянутые вперед ручки в области кистей, при этом ребенка раскачивают вперед-назад.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002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1974</Words>
  <Application>Microsoft Office PowerPoint</Application>
  <PresentationFormat>Экран (4:3)</PresentationFormat>
  <Paragraphs>153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Calibri</vt:lpstr>
      <vt:lpstr>Тема Office</vt:lpstr>
      <vt:lpstr>Игры для детей младенческого и раннего возраста</vt:lpstr>
      <vt:lpstr>С первых дней жизни до 3-х месяцев</vt:lpstr>
      <vt:lpstr>Презентация PowerPoint</vt:lpstr>
      <vt:lpstr>Игры, развивающие зрительное восприятие</vt:lpstr>
      <vt:lpstr>Игры, развивающие зрительное восприятие</vt:lpstr>
      <vt:lpstr>Игры, способствующие развитию слухового восприятия</vt:lpstr>
      <vt:lpstr>Стимулирование гуления</vt:lpstr>
      <vt:lpstr>Игры и упражнения, развивающие двигательную активность</vt:lpstr>
      <vt:lpstr>Игры и упражнения, развивающие двигательную активность</vt:lpstr>
      <vt:lpstr>В возрасте с 3-х до 6-ти месяцев</vt:lpstr>
      <vt:lpstr>Презентация PowerPoint</vt:lpstr>
      <vt:lpstr>Игры, развивающие зрительное восприятие</vt:lpstr>
      <vt:lpstr>Игры, развивающие зрительное восприятие</vt:lpstr>
      <vt:lpstr>Игры, способствующие развитию слухового восприятия</vt:lpstr>
      <vt:lpstr>Игры, способствующие развитию слухового восприятия</vt:lpstr>
      <vt:lpstr>Игры и упражнения, развивающие двигательную активность </vt:lpstr>
      <vt:lpstr>Игры и упражнения, развивающие двигательную активность </vt:lpstr>
      <vt:lpstr>Игры, развивающие зрительное восприятие</vt:lpstr>
      <vt:lpstr>Игры, развивающие зрительное восприятие</vt:lpstr>
      <vt:lpstr>В возрасте с 6-ти до 9-ти месяцев</vt:lpstr>
      <vt:lpstr>Игры, развивающие зрительное восприятие</vt:lpstr>
      <vt:lpstr>Игры, развивающие зрительное восприятие</vt:lpstr>
      <vt:lpstr>Игры, способствующие развитию слухового восприятия</vt:lpstr>
      <vt:lpstr>Игры и упражнения, развивающие двигательную активность</vt:lpstr>
      <vt:lpstr>Игры и упражнения, развивающие двигательную активность</vt:lpstr>
      <vt:lpstr>В возрасте с 9-ти до 12-ти месяцев</vt:lpstr>
      <vt:lpstr>Игры, развивающие зрительное восприятие</vt:lpstr>
      <vt:lpstr>Игры, способствующие развитию слухового восприятия</vt:lpstr>
      <vt:lpstr>Игры, способствующие развитию слухового восприятия</vt:lpstr>
      <vt:lpstr>Игры, развивающие двигательную активность</vt:lpstr>
      <vt:lpstr>Развитие мелкой моторики рук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для детей младенческого и раннего возраста</dc:title>
  <dc:creator>Марина</dc:creator>
  <cp:lastModifiedBy>Я</cp:lastModifiedBy>
  <cp:revision>10</cp:revision>
  <dcterms:created xsi:type="dcterms:W3CDTF">2019-09-22T14:52:10Z</dcterms:created>
  <dcterms:modified xsi:type="dcterms:W3CDTF">2022-01-27T15:47:58Z</dcterms:modified>
</cp:coreProperties>
</file>