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02.01.2024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1.jpeg"/><Relationship Id="rId10" Type="http://schemas.openxmlformats.org/officeDocument/2006/relationships/slide" Target="slide6.xml"/><Relationship Id="rId4" Type="http://schemas.openxmlformats.org/officeDocument/2006/relationships/image" Target="../media/image30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2.jpe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6.jpe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0" Type="http://schemas.openxmlformats.org/officeDocument/2006/relationships/slide" Target="slide6.xml"/><Relationship Id="rId4" Type="http://schemas.openxmlformats.org/officeDocument/2006/relationships/image" Target="../media/image21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5.jpeg"/><Relationship Id="rId9" Type="http://schemas.openxmlformats.org/officeDocument/2006/relationships/slide" Target="slide6.xml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00464" cy="316835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зимой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5013176"/>
            <a:ext cx="3962400" cy="141287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l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Майорова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Богородск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 16»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5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можно играть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0" y="3415975"/>
            <a:ext cx="648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Кататься </a:t>
            </a:r>
            <a:r>
              <a:rPr lang="ru-RU" sz="1600" dirty="0"/>
              <a:t>на коньках </a:t>
            </a:r>
            <a:r>
              <a:rPr lang="ru-RU" sz="1600" dirty="0" smtClean="0"/>
              <a:t>можно только на </a:t>
            </a:r>
            <a:r>
              <a:rPr lang="ru-RU" sz="1600" dirty="0"/>
              <a:t>катке</a:t>
            </a:r>
          </a:p>
          <a:p>
            <a:r>
              <a:rPr lang="ru-RU" sz="1600" dirty="0"/>
              <a:t>При игре в хоккей, катании на лыжах нужно одевать специальную защитную экипировку (шлем, щитки и т.д.)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2" y="1124608"/>
            <a:ext cx="3142411" cy="21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0" y="44373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7" y="4393910"/>
            <a:ext cx="218977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709130" y="1249122"/>
            <a:ext cx="3023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детской </a:t>
            </a:r>
            <a:r>
              <a:rPr lang="ru-RU" dirty="0" smtClean="0"/>
              <a:t>площадке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 дворе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вдали </a:t>
            </a:r>
            <a:r>
              <a:rPr lang="ru-RU" dirty="0"/>
              <a:t>от машин и </a:t>
            </a:r>
            <a:r>
              <a:rPr lang="ru-RU" dirty="0" smtClean="0"/>
              <a:t>дороги</a:t>
            </a:r>
          </a:p>
        </p:txBody>
      </p:sp>
      <p:sp>
        <p:nvSpPr>
          <p:cNvPr id="21" name="Пятиугольник 20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2" name="Пятиугольник 21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5" name="Пятиугольник 24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6" name="Пятиугольник 25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7" name="Пятиугольник 26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8" name="Пятиугольник 27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9" name="Пятиугольник 28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24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28" y="134076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4" name="Пятиугольник 3">
            <a:hlinkClick r:id="rId4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5" name="Пятиугольник 4">
            <a:hlinkClick r:id="rId5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6" name="Пятиугольник 5">
            <a:hlinkClick r:id="rId6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8" name="Пятиугольник 7">
            <a:hlinkClick r:id="rId7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9" name="Пятиугольник 8">
            <a:hlinkClick r:id="rId8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0" name="Пятиугольник 9">
            <a:hlinkClick r:id="rId9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1" name="Пятиугольник 10">
            <a:hlinkClick r:id="rId10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2" name="Пятиугольник 11">
            <a:hlinkClick r:id="rId11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3169130" y="6520060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>
            <a:hlinkClick r:id="" action="ppaction://hlinkshowjump?jump=previousslide"/>
          </p:cNvPr>
          <p:cNvSpPr/>
          <p:nvPr/>
        </p:nvSpPr>
        <p:spPr>
          <a:xfrm flipH="1">
            <a:off x="152928" y="6498576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818" y="5291341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360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" y="1068780"/>
            <a:ext cx="1859232" cy="2216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79" y="4145931"/>
            <a:ext cx="3201194" cy="200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30514" y="14973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Одевайся тепло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706" y="4145931"/>
            <a:ext cx="28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забудь шапку, шарф и </a:t>
            </a:r>
            <a:r>
              <a:rPr lang="ru-RU" dirty="0" smtClean="0"/>
              <a:t>варежки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706" y="4900518"/>
            <a:ext cx="280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гуляй в мокрой одежде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3384" y="1103284"/>
            <a:ext cx="3535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Ой, сердит мороз:</a:t>
            </a:r>
          </a:p>
          <a:p>
            <a:pPr fontAlgn="base"/>
            <a:r>
              <a:rPr lang="ru-RU" dirty="0"/>
              <a:t>Ветки снегом занёс,</a:t>
            </a:r>
          </a:p>
          <a:p>
            <a:pPr fontAlgn="base"/>
            <a:r>
              <a:rPr lang="ru-RU" dirty="0"/>
              <a:t>Хватает за нос, щиплет до слёз</a:t>
            </a:r>
          </a:p>
          <a:p>
            <a:pPr fontAlgn="base"/>
            <a:r>
              <a:rPr lang="ru-RU" dirty="0"/>
              <a:t>Ребятишки не пугаются,</a:t>
            </a:r>
          </a:p>
          <a:p>
            <a:pPr fontAlgn="base"/>
            <a:r>
              <a:rPr lang="ru-RU" dirty="0"/>
              <a:t>На лыжах да санках катаются,</a:t>
            </a:r>
          </a:p>
          <a:p>
            <a:r>
              <a:rPr lang="ru-RU" dirty="0"/>
              <a:t>Над морозом потешаются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705" y="5479462"/>
            <a:ext cx="29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Хорошо, если одежда яркая и есть светоотражатели</a:t>
            </a:r>
            <a:endParaRPr lang="ru-RU" dirty="0"/>
          </a:p>
        </p:txBody>
      </p:sp>
      <p:sp>
        <p:nvSpPr>
          <p:cNvPr id="12" name="Пятиугольник 11">
            <a:hlinkClick r:id="rId4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Одевайся тепло</a:t>
            </a:r>
            <a:endParaRPr lang="ru-RU" sz="1600" b="1" dirty="0"/>
          </a:p>
        </p:txBody>
      </p:sp>
      <p:sp>
        <p:nvSpPr>
          <p:cNvPr id="13" name="Пятиугольник 12">
            <a:hlinkClick r:id="rId5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5" name="Пятиугольник 14">
            <a:hlinkClick r:id="rId7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6" name="Пятиугольник 15">
            <a:hlinkClick r:id="rId8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7" name="Пятиугольник 16">
            <a:hlinkClick r:id="rId9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8" name="Пятиугольник 17">
            <a:hlinkClick r:id="rId10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9" name="Пятиугольник 18">
            <a:hlinkClick r:id="rId11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0" name="Пятиугольник 19">
            <a:hlinkClick r:id="rId12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706" y="3460302"/>
            <a:ext cx="625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Что  нужно помнить, когда собираешься на прогулку? </a:t>
            </a:r>
            <a:endParaRPr lang="ru-RU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204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</a:rPr>
              <a:t>Не 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простудись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4154"/>
            <a:ext cx="2736304" cy="167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2284" y="1434154"/>
            <a:ext cx="326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Нельзя кушать снег и сосульки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7" y="4365104"/>
            <a:ext cx="2713568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14" y="4383490"/>
            <a:ext cx="29812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02284" y="2302653"/>
            <a:ext cx="326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Дыши </a:t>
            </a:r>
            <a:r>
              <a:rPr lang="ru-RU" dirty="0" smtClean="0"/>
              <a:t>носом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9856" y="342900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гуляй в промокшей одежде и мокрой обуви</a:t>
            </a:r>
          </a:p>
        </p:txBody>
      </p:sp>
      <p:sp>
        <p:nvSpPr>
          <p:cNvPr id="29" name="Пятиугольник 28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0" name="Пятиугольник 29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1" name="Пятиугольник 30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2" name="Пятиугольник 31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3" name="Пятиугольник 32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4" name="Пятиугольник 33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5" name="Пятиугольник 34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6" name="Пятиугольник 35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7" name="Пятиугольник 36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636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Возле  дороги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26" y="4212129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Внимательно </a:t>
            </a:r>
            <a:r>
              <a:rPr lang="ru-RU" dirty="0"/>
              <a:t>смотри по сторонам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4" y="1556792"/>
            <a:ext cx="1970739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9" y="1574944"/>
            <a:ext cx="2941004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" y="3900496"/>
            <a:ext cx="216408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823253"/>
            <a:ext cx="2021394" cy="242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72290" y="1065024"/>
            <a:ext cx="24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играй возле дороги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289" y="3453921"/>
            <a:ext cx="434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Слезай с санок, когда переходишь дорогу</a:t>
            </a:r>
          </a:p>
        </p:txBody>
      </p:sp>
      <p:sp>
        <p:nvSpPr>
          <p:cNvPr id="34" name="Пятиугольник 33">
            <a:hlinkClick r:id="rId7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5" name="Пятиугольник 34">
            <a:hlinkClick r:id="rId8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6" name="Пятиугольник 35">
            <a:hlinkClick r:id="rId9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7" name="Пятиугольник 36">
            <a:hlinkClick r:id="rId10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8" name="Пятиугольник 37">
            <a:hlinkClick r:id="rId11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9" name="Пятиугольник 38">
            <a:hlinkClick r:id="rId12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40" name="Пятиугольник 39">
            <a:hlinkClick r:id="rId13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41" name="Пятиугольник 40">
            <a:hlinkClick r:id="rId14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42" name="Пятиугольник 41">
            <a:hlinkClick r:id="rId15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43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520" y="270570"/>
            <a:ext cx="234128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</a:rPr>
              <a:t>Гололёд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534" y="212931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я пойду по льду,</a:t>
            </a:r>
            <a:br>
              <a:rPr lang="ru-RU" dirty="0"/>
            </a:br>
            <a:r>
              <a:rPr lang="ru-RU" dirty="0"/>
              <a:t>То, конечно, упаду.</a:t>
            </a:r>
          </a:p>
          <a:p>
            <a:r>
              <a:rPr lang="ru-RU" dirty="0"/>
              <a:t>Так что, лучше я его</a:t>
            </a:r>
          </a:p>
          <a:p>
            <a:r>
              <a:rPr lang="ru-RU" dirty="0"/>
              <a:t>Потихоньку обойду.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8493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Ходить по обледеневшему тротуару нужно маленькими шажками, наступая на всю подошву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4221088"/>
            <a:ext cx="2502715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5" y="4221088"/>
            <a:ext cx="3124604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90180"/>
            <a:ext cx="2126305" cy="17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ятиугольник 24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6" name="Пятиугольник 25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7" name="Пятиугольник 26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8" name="Пятиугольник 27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9" name="Пятиугольник 28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0" name="Пятиугольник 29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1" name="Пятиугольник 30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2" name="Пятиугольник 31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3" name="Пятиугольник 32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92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3" grpId="0" animBg="1"/>
      <p:bldP spid="2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сосульки!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55" y="1196752"/>
            <a:ext cx="641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улице надо идти посередине тротуара, подальше от домов, потому что с крыши может обвалиться снег или упасть сосулька, и ни в коем случае нельзя заходить в огражденные зоны.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9" y="2564904"/>
            <a:ext cx="3210767" cy="204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Пятиугольник 23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4" y="3586386"/>
            <a:ext cx="2331722" cy="233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Пятиугольник 24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6" name="Пятиугольник 25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7" name="Пятиугольник 26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8" name="Пятиугольник 27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9" name="Пятиугольник 28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0" name="Пятиугольник 29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1" name="Пятиугольник 30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2" name="Пятиугольник 31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221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818" y="13785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dirty="0"/>
              <a:t>На льду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00" y="925957"/>
            <a:ext cx="5865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Первый </a:t>
            </a:r>
            <a:r>
              <a:rPr lang="ru-RU" sz="1600" dirty="0"/>
              <a:t>лед только на вид кажется прочным, а на самом деле он тонкий, слабый, легко ломается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Нельзя играть на замерзших реках и озерах. Лёд может треснуть и ты провалишься!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916" y="4092816"/>
            <a:ext cx="276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Зима! Скорее на коньки!</a:t>
            </a:r>
          </a:p>
          <a:p>
            <a:r>
              <a:rPr lang="ru-RU" sz="1400" dirty="0"/>
              <a:t>Какие славные деньки!</a:t>
            </a:r>
          </a:p>
          <a:p>
            <a:r>
              <a:rPr lang="ru-RU" sz="1400" dirty="0"/>
              <a:t>Но выходить на лёд нельзя,</a:t>
            </a:r>
          </a:p>
          <a:p>
            <a:r>
              <a:rPr lang="ru-RU" sz="1400" dirty="0"/>
              <a:t>Пока непрочен он, друзья,</a:t>
            </a:r>
          </a:p>
          <a:p>
            <a:r>
              <a:rPr lang="ru-RU" sz="1400" dirty="0"/>
              <a:t>Когда есть трещины на нём,</a:t>
            </a:r>
          </a:p>
          <a:p>
            <a:r>
              <a:rPr lang="ru-RU" sz="1400" dirty="0"/>
              <a:t>Когда вдруг потеплело днём…</a:t>
            </a:r>
          </a:p>
          <a:p>
            <a:r>
              <a:rPr lang="ru-RU" sz="1400" dirty="0"/>
              <a:t>Провалишься – придёт беда:</a:t>
            </a:r>
          </a:p>
          <a:p>
            <a:r>
              <a:rPr lang="ru-RU" sz="1400" dirty="0"/>
              <a:t>Зимой холодная вода…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24" y="1990569"/>
            <a:ext cx="206637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" y="2024968"/>
            <a:ext cx="233758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62" y="4135691"/>
            <a:ext cx="2793302" cy="190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ятиугольник 21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3" name="Пятиугольник 22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5" name="Пятиугольник 24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6" name="Пятиугольник 25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7" name="Пятиугольник 26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8" name="Пятиугольник 27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9" name="Пятиугольник 28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0" name="Пятиугольник 29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376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851"/>
            <a:ext cx="66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кататься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горки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54" y="4084968"/>
            <a:ext cx="283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не толкайся;</a:t>
            </a:r>
          </a:p>
          <a:p>
            <a:r>
              <a:rPr lang="ru-RU" dirty="0" smtClean="0"/>
              <a:t>– спускайся по очереди;</a:t>
            </a:r>
          </a:p>
          <a:p>
            <a:r>
              <a:rPr lang="ru-RU" dirty="0" smtClean="0"/>
              <a:t>– скатился – отойди.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30" y="1340029"/>
            <a:ext cx="2438400" cy="195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" y="1358385"/>
            <a:ext cx="2725370" cy="1979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9984" y="875228"/>
            <a:ext cx="640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Любимое развлечение – катание с горки. </a:t>
            </a:r>
          </a:p>
        </p:txBody>
      </p:sp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9" name="Пятиугольник 8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1" name="Пятиугольник 10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2" name="Пятиугольник 11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3" name="Пятиугольник 12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4" name="Пятиугольник 13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5" name="Пятиугольник 14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6" name="Пятиугольник 15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6573" y="3733793"/>
            <a:ext cx="261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правильно кататься?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91"/>
          <a:stretch/>
        </p:blipFill>
        <p:spPr>
          <a:xfrm>
            <a:off x="3731190" y="3647232"/>
            <a:ext cx="2260434" cy="2371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02265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5" grpId="0"/>
      <p:bldP spid="23" grpId="0" animBg="1"/>
      <p:bldP spid="24" grpId="0" animBg="1"/>
      <p:bldP spid="2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в снежки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игре в снежки нужно помнить, что кидать в лицо нельзя, и вообще кидать нужно не с силой!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2" y="2420944"/>
            <a:ext cx="2842106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4" y="3590426"/>
            <a:ext cx="2725932" cy="218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9" name="Пятиугольник 8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4" name="Пятиугольник 13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5" name="Пятиугольник 14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06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зимняя">
      <a:dk1>
        <a:sysClr val="windowText" lastClr="000000"/>
      </a:dk1>
      <a:lt1>
        <a:srgbClr val="002060"/>
      </a:lt1>
      <a:dk2>
        <a:srgbClr val="6AA7B8"/>
      </a:dk2>
      <a:lt2>
        <a:srgbClr val="EAEBDE"/>
      </a:lt2>
      <a:accent1>
        <a:srgbClr val="B0CCB0"/>
      </a:accent1>
      <a:accent2>
        <a:srgbClr val="0070C0"/>
      </a:accent2>
      <a:accent3>
        <a:srgbClr val="FF0000"/>
      </a:accent3>
      <a:accent4>
        <a:srgbClr val="FFD965"/>
      </a:accent4>
      <a:accent5>
        <a:srgbClr val="CEC597"/>
      </a:accent5>
      <a:accent6>
        <a:srgbClr val="4A734A"/>
      </a:accent6>
      <a:hlink>
        <a:srgbClr val="DB5353"/>
      </a:hlink>
      <a:folHlink>
        <a:srgbClr val="903638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350</TotalTime>
  <Words>580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Безопасность детей зимой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2017-12-04T12:12:45Z</dcterms:created>
  <dcterms:modified xsi:type="dcterms:W3CDTF">2024-01-02T03:14:01Z</dcterms:modified>
</cp:coreProperties>
</file>