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2"/>
  </p:notesMasterIdLst>
  <p:sldIdLst>
    <p:sldId id="258" r:id="rId3"/>
    <p:sldId id="296" r:id="rId4"/>
    <p:sldId id="314" r:id="rId5"/>
    <p:sldId id="300" r:id="rId6"/>
    <p:sldId id="302" r:id="rId7"/>
    <p:sldId id="307" r:id="rId8"/>
    <p:sldId id="306" r:id="rId9"/>
    <p:sldId id="310" r:id="rId10"/>
    <p:sldId id="311" r:id="rId11"/>
    <p:sldId id="312" r:id="rId12"/>
    <p:sldId id="313" r:id="rId13"/>
    <p:sldId id="305" r:id="rId14"/>
    <p:sldId id="297" r:id="rId15"/>
    <p:sldId id="281" r:id="rId16"/>
    <p:sldId id="285" r:id="rId17"/>
    <p:sldId id="286" r:id="rId18"/>
    <p:sldId id="298" r:id="rId19"/>
    <p:sldId id="304" r:id="rId20"/>
    <p:sldId id="30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470"/>
    <a:srgbClr val="194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76" autoAdjust="0"/>
  </p:normalViewPr>
  <p:slideViewPr>
    <p:cSldViewPr>
      <p:cViewPr varScale="1">
        <p:scale>
          <a:sx n="53" d="100"/>
          <a:sy n="53" d="100"/>
        </p:scale>
        <p:origin x="133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9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C9987-AE10-4685-9B5B-4577F1D5BB4C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454A-404F-4DF1-8F43-7DDF83BF3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2169320"/>
          </a:xfrm>
        </p:spPr>
        <p:txBody>
          <a:bodyPr>
            <a:normAutofit/>
          </a:bodyPr>
          <a:lstStyle>
            <a:lvl1pPr marL="0" marR="36576" indent="0" algn="r"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1BF1CCF-7666-4D44-83CF-B1D9081B196F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en-US" smtClean="0"/>
              <a:t>Your logo here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362700"/>
            <a:ext cx="2133600" cy="304800"/>
          </a:xfrm>
        </p:spPr>
        <p:txBody>
          <a:bodyPr/>
          <a:lstStyle/>
          <a:p>
            <a:fld id="{4C3E4E52-550E-4B84-9D4F-14979F5A0D6E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366669"/>
            <a:ext cx="4260056" cy="300831"/>
          </a:xfrm>
        </p:spPr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47244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5957668"/>
          </a:xfrm>
        </p:spPr>
        <p:txBody>
          <a:bodyPr vert="vert270" anchor="b"/>
          <a:lstStyle>
            <a:lvl1pPr marL="0" algn="ctr">
              <a:defRPr sz="33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2897476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350924"/>
            <a:ext cx="6858000" cy="28974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883105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2836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097504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264834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7333488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365748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ABAC977-30FA-477C-9A84-AFCB3E072BCA}" type="datetime1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366669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Your logo here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365748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28" Type="http://schemas.openxmlformats.org/officeDocument/2006/relationships/image" Target="../media/image47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Relationship Id="rId27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512" y="0"/>
            <a:ext cx="4392488" cy="388843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Законом РФ “Об образовании” :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важнейших социальных институтов, обеспечивающих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 и воспитательный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реальное взаимодействие ребенка, родителей и социума.</a:t>
            </a:r>
            <a:endParaRPr lang="ru-RU" sz="20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3" y="3933056"/>
            <a:ext cx="4229001" cy="24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797237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4" y="692696"/>
            <a:ext cx="422771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20171222144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89142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2290" name="Picture 2" descr="C:\Users\Администратор.BEST-V7KGP09D03\Desktop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3314" name="Picture 2" descr="C:\Users\Администратор.BEST-V7KGP09D03\Desktop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8215346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24" y="0"/>
            <a:ext cx="9135775" cy="6858000"/>
          </a:xfrm>
        </p:spPr>
        <p:txBody>
          <a:bodyPr>
            <a:normAutofit fontScale="32500" lnSpcReduction="20000"/>
          </a:bodyPr>
          <a:lstStyle/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 algn="ctr">
              <a:buNone/>
            </a:pPr>
            <a:r>
              <a:rPr lang="ru-RU" sz="8000" b="1" dirty="0"/>
              <a:t>Клуб « Правовед»</a:t>
            </a:r>
          </a:p>
          <a:p>
            <a:pPr marL="64008" indent="0" algn="ctr">
              <a:buNone/>
            </a:pPr>
            <a:r>
              <a:rPr lang="ru-RU" sz="8000" b="1" dirty="0"/>
              <a:t>Программа</a:t>
            </a:r>
          </a:p>
          <a:p>
            <a:pPr marL="64008" indent="0" algn="ctr">
              <a:buNone/>
            </a:pPr>
            <a:r>
              <a:rPr lang="ru-RU" sz="8000" b="1" dirty="0"/>
              <a:t>правового воспитания «Я  Гражданин »</a:t>
            </a:r>
          </a:p>
          <a:p>
            <a:pPr marL="64008" indent="0" algn="ctr">
              <a:buNone/>
            </a:pPr>
            <a:r>
              <a:rPr lang="ru-RU" sz="8000" b="1" dirty="0"/>
              <a:t> на </a:t>
            </a:r>
            <a:r>
              <a:rPr lang="ru-RU" sz="8000" b="1" dirty="0" smtClean="0"/>
              <a:t>2020- 2025 </a:t>
            </a:r>
            <a:r>
              <a:rPr lang="ru-RU" sz="8000" b="1" dirty="0"/>
              <a:t>год</a:t>
            </a:r>
          </a:p>
          <a:p>
            <a:pPr marL="64008" indent="0" algn="ctr">
              <a:buNone/>
            </a:pPr>
            <a:r>
              <a:rPr lang="ru-RU" sz="8000" b="1" dirty="0"/>
              <a:t>(от 7 до 17 лет)</a:t>
            </a:r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 algn="r">
              <a:buNone/>
            </a:pPr>
            <a:endParaRPr lang="ru-RU" dirty="0"/>
          </a:p>
          <a:p>
            <a:pPr marL="64008" indent="0" algn="r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и обществознания </a:t>
            </a:r>
          </a:p>
          <a:p>
            <a:pPr marL="64008" indent="0" algn="r">
              <a:buNone/>
            </a:pPr>
            <a:r>
              <a:rPr lang="ru-RU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Батюк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</a:t>
            </a:r>
            <a:r>
              <a:rPr lang="ru-RU" dirty="0"/>
              <a:t>.</a:t>
            </a:r>
          </a:p>
          <a:p>
            <a:pPr marL="64008" indent="0" algn="r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b="1" dirty="0"/>
          </a:p>
          <a:p>
            <a:pPr marL="64008" indent="0" algn="ctr">
              <a:buNone/>
            </a:pPr>
            <a:r>
              <a:rPr lang="ru-RU" sz="8000" dirty="0"/>
              <a:t>Видим  </a:t>
            </a:r>
            <a:r>
              <a:rPr lang="ru-RU" sz="8000" dirty="0" smtClean="0"/>
              <a:t>2020 </a:t>
            </a:r>
            <a:r>
              <a:rPr lang="ru-RU" sz="8000" dirty="0"/>
              <a:t>г</a:t>
            </a:r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r>
              <a:rPr lang="ru-RU" dirty="0" smtClean="0"/>
              <a:t>.</a:t>
            </a:r>
            <a:endParaRPr lang="ru-RU" dirty="0"/>
          </a:p>
          <a:p>
            <a:pPr marL="64008" indent="0">
              <a:buNone/>
            </a:pPr>
            <a:endParaRPr lang="ru-RU" dirty="0"/>
          </a:p>
          <a:p>
            <a:pPr marL="6400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9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5902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Музыкально-литературные композиции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представления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 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D:\квн\244186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28817"/>
            <a:ext cx="2344666" cy="354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о\2016\get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46719"/>
            <a:ext cx="6264696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960" y="332656"/>
            <a:ext cx="4608512" cy="2736304"/>
          </a:xfrm>
          <a:ln>
            <a:noFill/>
          </a:ln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игры .</a:t>
            </a:r>
          </a:p>
          <a:p>
            <a:pPr marL="64008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 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92" y="0"/>
            <a:ext cx="3466728" cy="18448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– шоу.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 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фото\доча\get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4" y="1628800"/>
            <a:ext cx="7632848" cy="51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0" y="260648"/>
            <a:ext cx="4330824" cy="1375048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</a:t>
            </a:r>
          </a:p>
          <a:p>
            <a:pPr marL="64008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Внеклассные часы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76464" cy="122413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3488"/>
            <a:ext cx="6048672" cy="453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C:\Users\USER\Desktop\достижени 2017 - 2018\УЧАЩИЕСЯ\Сертификат проекта infourok.ru №1231942671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" y="636691"/>
            <a:ext cx="1909703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3" name="Picture 57" descr="C:\Users\USER\Desktop\достижени 2017 - 2018\УЧАЩИЕСЯ\Диплом проекта infourok.ru №1231364008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95" y="661755"/>
            <a:ext cx="2347992" cy="3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Достижения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4098" name="Picture 2" descr="C:\Users\USER\Desktop\достижени 2017 - 2018\достижния учащихся весна 18\Сертификат проекта infourok.ru №1540064008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40" y="661755"/>
            <a:ext cx="1558628" cy="220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достижени 2017 - 2018\достижния учащихся весна 18\Сертификат проекта infourok.ru №1540064008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04" y="4516939"/>
            <a:ext cx="1464741" cy="20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достижени 2017 - 2018\достижния учащихся весна 18\Сертификат проекта infourok.ru №1540023959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84" y="1340860"/>
            <a:ext cx="2649724" cy="37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достижени 2017 - 2018\достижния учащихся весна 18\Диплом проекта infourok.ru №15409513447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123147"/>
            <a:ext cx="3382962" cy="47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достижени 2017 - 2018\достижния учащихся весна 18\Диплом проекта infourok.ru №15409364487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" y="640011"/>
            <a:ext cx="2992643" cy="42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USER\Desktop\достижени 2017 - 2018\УЧАЩИЕСЯ\Диплом проекта infourok.ru №12319491681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93578"/>
            <a:ext cx="2160964" cy="30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USER\Desktop\достижени 2017 - 2018\УЧАЩИЕСЯ\Диплом проекта infourok.ru №12319374925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11" y="658747"/>
            <a:ext cx="954852" cy="135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USER\Desktop\достижени 2017 - 2018\УЧАЩИЕСЯ\Диплом проекта infourok.ru №123194916817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59" y="3963021"/>
            <a:ext cx="2110008" cy="29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Users\USER\Desktop\достижени 2017 - 2018\УЧАЩИЕСЯ\Диплом проекта infourok.ru №12319796913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04" y="2597818"/>
            <a:ext cx="1637437" cy="23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3" name="Picture 37" descr="C:\Users\USER\Desktop\достижени 2017 - 2018\УЧАЩИЕСЯ\Диплом проекта infourok.ru №123193644873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1260206"/>
            <a:ext cx="2628106" cy="371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C:\Users\USER\Desktop\достижени 2017 - 2018\УЧАЩИЕСЯ\Диплом проекта infourok.ru №123193749257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5" name="Picture 39" descr="C:\Users\USER\Desktop\достижени 2017 - 2018\УЧАЩИЕСЯ\Диплом проекта infourok.ru №123194916817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C:\Users\USER\Desktop\достижени 2017 - 2018\УЧАЩИЕСЯ\Диплом проекта infourok.ru №123195642467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" name="Picture 41" descr="C:\Users\USER\Desktop\достижени 2017 - 2018\УЧАЩИЕСЯ\Диплом проекта infourok.ru №123197969130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C:\Users\USER\Desktop\достижени 2017 - 2018\УЧАЩИЕСЯ\Диплом проекта infourok.ru №1231985535966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43" descr="C:\Users\USER\Desktop\достижени 2017 - 2018\УЧАЩИЕСЯ\Диплом проекта infourok.ru №123199417399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C:\Users\USER\Desktop\достижени 2017 - 2018\УЧАЩИЕСЯ\Сертификат проекта infourok.ru №123136935358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45" descr="C:\Users\USER\Desktop\достижени 2017 - 2018\УЧАЩИЕСЯ\Сертификат проекта infourok.ru №1231942671071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46" descr="C:\Users\USER\Desktop\достижени 2017 - 2018\УЧАЩИЕСЯ\Благодарность проекта infourok.ru №147979149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3" name="Picture 47" descr="C:\Users\USER\Desktop\достижени 2017 - 2018\УЧАЩИЕСЯ\Благодарственое письмо проекта infourok.ru №36448736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14979650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C:\Users\USER\Desktop\достижени 2017 - 2018\УЧАЩИЕСЯ\Благодарственое письмо проекта infourok.ru №37492578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2" y="-14859128"/>
            <a:ext cx="5256212" cy="74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5" name="Picture 49" descr="C:\Users\USER\Desktop\достижени 2017 - 2018\УЧАЩИЕСЯ\Благодарственое письмо проекта infourok.ru №42671071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-9400484"/>
            <a:ext cx="1314053" cy="185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32423" y="0"/>
            <a:ext cx="8229600" cy="5763692"/>
          </a:xfrm>
        </p:spPr>
        <p:txBody>
          <a:bodyPr/>
          <a:lstStyle/>
          <a:p>
            <a:pPr marL="64008" indent="0" algn="ctr">
              <a:buNone/>
            </a:pPr>
            <a:r>
              <a:rPr lang="ru-RU" b="1" i="1" u="sng" dirty="0" smtClean="0"/>
              <a:t>НАШИ ДОСТИЖЕНИЯ </a:t>
            </a:r>
            <a:endParaRPr lang="ru-RU" b="1" i="1" u="sng" dirty="0"/>
          </a:p>
        </p:txBody>
      </p:sp>
      <p:pic>
        <p:nvPicPr>
          <p:cNvPr id="4132" name="Picture 36" descr="C:\Users\USER\Desktop\достижени 2017 - 2018\УЧАЩИЕСЯ\Диплом проекта infourok.ru №1231364008523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33" y="3149755"/>
            <a:ext cx="2600323" cy="36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Users\USER\Desktop\достижени 2017 - 2018\УЧАЩИЕСЯ\Диплом проекта infourok.ru №1231956424678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44" y="3896512"/>
            <a:ext cx="2088232" cy="29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достижени 2017 - 2018\достижния учащихся весна 18\Диплом проекта infourok.ru №1540943460758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21" y="2528771"/>
            <a:ext cx="3096344" cy="438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достижени 2017 - 2018\достижния учащихся весна 18\Диплом проекта infourok.ru №1540964008523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47" y="658747"/>
            <a:ext cx="2439068" cy="34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0176" y="0"/>
            <a:ext cx="9144000" cy="374441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правового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исторического образования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 в нашей стране актуальна и обусловлена рядом факторов. Во-первых, присоединением России к международным документам в области защиты прав детей и юношества. Во-вторых, разработкой и внедрением в жизнь новых основ законодательства РФ. В-третьих, необходимостью повышения правовой культуры российского населения. В-четвертых, необходимостью своевременной профилактики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делинквентного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b="1" i="1" dirty="0"/>
          </a:p>
        </p:txBody>
      </p:sp>
      <p:pic>
        <p:nvPicPr>
          <p:cNvPr id="1030" name="Picture 6" descr="C:\Users\USER\AppData\Local\Microsoft\Windows\Temporary Internet Files\Content.IE5\0IIJSW8M\justice-450209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10824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7929"/>
            <a:ext cx="9144001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0242" name="Picture 2" descr="C:\Users\Администратор.BEST-V7KGP09D03\Desktop\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Your logo here</a:t>
            </a:r>
            <a:endParaRPr lang="en-US" dirty="0"/>
          </a:p>
        </p:txBody>
      </p:sp>
      <p:pic>
        <p:nvPicPr>
          <p:cNvPr id="11266" name="Picture 2" descr="C:\Users\Администратор.BEST-V7KGP09D03\Desktop\img_user_file_5bb5107d71122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6B55985-99B3-41D5-912D-A6EAD4152E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SalesPropPres</Template>
  <TotalTime>0</TotalTime>
  <Words>169</Words>
  <Application>Microsoft Office PowerPoint</Application>
  <PresentationFormat>Экран (4:3)</PresentationFormat>
  <Paragraphs>59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Times New Roman</vt:lpstr>
      <vt:lpstr>Verdana</vt:lpstr>
      <vt:lpstr>Wingdings 2</vt:lpstr>
      <vt:lpstr>SalesPropPres</vt:lpstr>
      <vt:lpstr>В соответствии с Законом РФ “Об образовании” :  школа является одним из важнейших социальных институтов, обеспечивающих образовательный  и воспитательный процесс  реальное взаимодействие ребенка, родителей и социума.</vt:lpstr>
      <vt:lpstr>Проблема правового и исторического образования несовершеннолетних в нашей стране актуальна и обусловлена рядом факторов. Во-первых, присоединением России к международным документам в области защиты прав детей и юношества. Во-вторых, разработкой и внедрением в жизнь новых основ законодательства РФ. В-третьих, необходимостью повышения правовой культуры российского населения. В-четвертых, необходимостью своевременной профилактики девиантного и делинквентного поведения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работы: </vt:lpstr>
      <vt:lpstr>Ток – шоу. Деловые игры  </vt:lpstr>
      <vt:lpstr>Семинары Круглые столы </vt:lpstr>
      <vt:lpstr>Наши Достижения 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2018-03-13T09:59:22Z</dcterms:created>
  <dcterms:modified xsi:type="dcterms:W3CDTF">2023-11-16T09:47:11Z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TC102202139990</vt:lpwstr>
  </property>
</Properties>
</file>