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Всхожесть семян фасоли 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эксперимент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воде</c:v>
                </c:pt>
                <c:pt idx="1">
                  <c:v>В "Цирконе"</c:v>
                </c:pt>
                <c:pt idx="2">
                  <c:v>В "Эпин - Экстра"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8F-40E0-9244-40AB07A367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экперимент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воде</c:v>
                </c:pt>
                <c:pt idx="1">
                  <c:v>В "Цирконе"</c:v>
                </c:pt>
                <c:pt idx="2">
                  <c:v>В "Эпин - Экстра"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8F-40E0-9244-40AB07A367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3090560"/>
        <c:axId val="93092096"/>
        <c:axId val="0"/>
      </c:bar3DChart>
      <c:catAx>
        <c:axId val="9309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092096"/>
        <c:crosses val="autoZero"/>
        <c:auto val="1"/>
        <c:lblAlgn val="ctr"/>
        <c:lblOffset val="100"/>
        <c:noMultiLvlLbl val="0"/>
      </c:catAx>
      <c:valAx>
        <c:axId val="9309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905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Всхожесть семян гороха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эксперимент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воде</c:v>
                </c:pt>
                <c:pt idx="1">
                  <c:v>В "Циркрне"</c:v>
                </c:pt>
                <c:pt idx="2">
                  <c:v>В "Эпине-Экстра"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12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4E-484E-B034-8048CD71A6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эксперимент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воде</c:v>
                </c:pt>
                <c:pt idx="1">
                  <c:v>В "Циркрне"</c:v>
                </c:pt>
                <c:pt idx="2">
                  <c:v>В "Эпине-Экстра"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15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4E-484E-B034-8048CD71A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4368896"/>
        <c:axId val="54620544"/>
        <c:axId val="0"/>
      </c:bar3DChart>
      <c:catAx>
        <c:axId val="54368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4620544"/>
        <c:crosses val="autoZero"/>
        <c:auto val="1"/>
        <c:lblAlgn val="ctr"/>
        <c:lblOffset val="100"/>
        <c:noMultiLvlLbl val="0"/>
      </c:catAx>
      <c:valAx>
        <c:axId val="54620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3688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99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21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830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545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5476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03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006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49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77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72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85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21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1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99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5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49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E4153-1F24-4469-829C-8AC114EAB74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4349FA-C473-4ECE-92D0-0C533634E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8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39" y="2529770"/>
            <a:ext cx="6776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Тема: «Влияние регуляторов роста  на всхожесть семян»</a:t>
            </a:r>
            <a:endParaRPr lang="ru-RU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5943" y="336866"/>
            <a:ext cx="7682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МАОУ «Урмарская средняя общеобразовательная школа им  Г.Е. Егорова»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4005064"/>
            <a:ext cx="36209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Выполнили:</a:t>
            </a:r>
            <a:r>
              <a:rPr lang="ru-RU" dirty="0"/>
              <a:t> ученики 4 класса</a:t>
            </a:r>
          </a:p>
          <a:p>
            <a:r>
              <a:rPr lang="ru-RU" dirty="0"/>
              <a:t>Хованский Иван Анатольевич,</a:t>
            </a:r>
          </a:p>
          <a:p>
            <a:r>
              <a:rPr lang="ru-RU" dirty="0"/>
              <a:t>Федорова Милана Владиславовна </a:t>
            </a:r>
          </a:p>
          <a:p>
            <a:r>
              <a:rPr lang="ru-RU" b="1" dirty="0"/>
              <a:t>Руководитель: </a:t>
            </a:r>
            <a:endParaRPr lang="ru-RU" dirty="0"/>
          </a:p>
          <a:p>
            <a:r>
              <a:rPr lang="ru-RU" dirty="0"/>
              <a:t>Игнатьева Ирина Леонидовна</a:t>
            </a:r>
          </a:p>
          <a:p>
            <a:r>
              <a:rPr lang="ru-RU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6309320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Урмары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72111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842493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Большинство людей нашей страны имеют подсобные садово-огородные участки. Каждую весну они проводят посадку растений, выращивают рассаду, проращивают семена (посадочный материал). Для растениеводов, будет ценно и полезно узнать, какие растворы веществ могут ускорить прорастание семян. Поэтому мы считаем, что наша работа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актуальна.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4653136"/>
            <a:ext cx="806489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Гипотеза: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мы предполагаем, что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Эпин-экстра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лучше влияет на всхожесть семян, чем «Циркон».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824440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изучить и сравнить влияние регуляторов роста, предлагаемых в магазинах, на всхожесть семян.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Изучить интернет ресурсы и литературу по данной теме.</a:t>
            </a:r>
          </a:p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Выработать методику исследования.</a:t>
            </a:r>
          </a:p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Проанализировать полученные результаты и определить практическое значение регуляторов роста.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6759" y="3284984"/>
            <a:ext cx="7704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Поисковый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Анализ информации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Экспериментальный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6758" y="4834181"/>
            <a:ext cx="7704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горох сахарный «Детская радость», фасоль «Масляный король»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регуляторов роста «Эпин – экстра», «Циркон»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977937"/>
              </p:ext>
            </p:extLst>
          </p:nvPr>
        </p:nvGraphicFramePr>
        <p:xfrm>
          <a:off x="575552" y="260648"/>
          <a:ext cx="7992895" cy="6188955"/>
        </p:xfrm>
        <a:graphic>
          <a:graphicData uri="http://schemas.openxmlformats.org/drawingml/2006/table">
            <a:tbl>
              <a:tblPr/>
              <a:tblGrid>
                <a:gridCol w="2268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9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352">
                  <a:extLst>
                    <a:ext uri="{9D8B030D-6E8A-4147-A177-3AD203B41FA5}">
                      <a16:colId xmlns:a16="http://schemas.microsoft.com/office/drawing/2014/main" val="3049820817"/>
                    </a:ext>
                  </a:extLst>
                </a:gridCol>
                <a:gridCol w="913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175262598"/>
                    </a:ext>
                  </a:extLst>
                </a:gridCol>
                <a:gridCol w="1224143">
                  <a:extLst>
                    <a:ext uri="{9D8B030D-6E8A-4147-A177-3AD203B41FA5}">
                      <a16:colId xmlns:a16="http://schemas.microsoft.com/office/drawing/2014/main" val="3105236495"/>
                    </a:ext>
                  </a:extLst>
                </a:gridCol>
              </a:tblGrid>
              <a:tr h="43204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Фасоль</a:t>
                      </a: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013773"/>
                  </a:ext>
                </a:extLst>
              </a:tr>
              <a:tr h="1075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Варианты опыта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проросших семян на 3 день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корешка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3 день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корня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 6 день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корня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10 день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побега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6 день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побега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10 день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7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Эксперимент 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1.Семена, замоченные в воде.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 штук из 8 семян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0,8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5см </a:t>
                      </a:r>
                      <a:endParaRPr lang="ru-RU" dirty="0"/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7см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7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2. Семена, замоченные в «Цирконе»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 штук из 8 семян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2см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погибли 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 см</a:t>
                      </a:r>
                      <a:endParaRPr lang="ru-RU" dirty="0"/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погибли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3. Семена, замоченные в «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Эпин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-экстра»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7 штук из 8 семян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1,2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3см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 см</a:t>
                      </a:r>
                      <a:endParaRPr lang="ru-RU" dirty="0"/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10см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67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Эксперимент 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8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1.Семена, замоченные в воде.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 штук из 8 семян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0,6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2,8см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5см </a:t>
                      </a:r>
                      <a:endParaRPr lang="ru-RU" dirty="0"/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1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2. Семена, замоченные в «Цирконе»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 штук из 8 семян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0,9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2,3см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погибли 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 см</a:t>
                      </a:r>
                      <a:endParaRPr lang="ru-RU" dirty="0"/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погибли 5 семян, остальные слабые корни почернели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8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3. Семена, замоченные в «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Эпин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-экстра»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 штук из 8 семян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1,1 см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2,9 см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 см</a:t>
                      </a:r>
                      <a:endParaRPr lang="ru-RU" dirty="0"/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9 см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58" marR="20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50179"/>
              </p:ext>
            </p:extLst>
          </p:nvPr>
        </p:nvGraphicFramePr>
        <p:xfrm>
          <a:off x="287523" y="404664"/>
          <a:ext cx="8568954" cy="6151670"/>
        </p:xfrm>
        <a:graphic>
          <a:graphicData uri="http://schemas.openxmlformats.org/drawingml/2006/table">
            <a:tbl>
              <a:tblPr/>
              <a:tblGrid>
                <a:gridCol w="176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364">
                  <a:extLst>
                    <a:ext uri="{9D8B030D-6E8A-4147-A177-3AD203B41FA5}">
                      <a16:colId xmlns:a16="http://schemas.microsoft.com/office/drawing/2014/main" val="1561554552"/>
                    </a:ext>
                  </a:extLst>
                </a:gridCol>
                <a:gridCol w="951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96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204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Горох</a:t>
                      </a: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96406"/>
                  </a:ext>
                </a:extLst>
              </a:tr>
              <a:tr h="13027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Варианты опыта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проросших семян на 3 день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корешка и корня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3 день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 корня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 6 день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корня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10 день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побега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6 день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Длина побега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на 10 день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Эксперимент 1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1.Семена, замоченные в воде.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8 семян из 21 семени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0,6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1,5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погибли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 5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погибли, остались 3 проростка очень слабые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2.Семена, замоченные в «Цирконе»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200" b="1" baseline="0" dirty="0">
                          <a:latin typeface="Times New Roman"/>
                          <a:ea typeface="Calibri"/>
                          <a:cs typeface="Times New Roman"/>
                        </a:rPr>
                        <a:t> семян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из  21 семени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0,7 см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1,5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18 проросли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 3. Семена, замоченные в «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Эпин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-экстра» 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18 семян из 21 семени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0,6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2,5см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3,5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все проросли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89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Эксперимент 2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№ 1.Семена, замоченные в воде.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10 семян из 21 семени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0,6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1,4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погибли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 6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погибли, 2 побега очень слабые 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 2.Семена, замоченные в «Цирконе»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15 семян из  21 семени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0,7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1,7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2,9 см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17 проросли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4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№3. Семена, замоченные в «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Эпин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-экстра»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17 семени из 21 семени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0,6 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2,3см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появились боковые корни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3,3 см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20 проросли</a:t>
                      </a:r>
                      <a:endParaRPr lang="ru-RU" dirty="0"/>
                    </a:p>
                  </a:txBody>
                  <a:tcPr marL="25431" marR="25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Пользователь\Downloads\IMG_20230123_0856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30189"/>
            <a:ext cx="4050754" cy="2710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Пользователь\Downloads\IMG_20230123_09005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883" y="3892115"/>
            <a:ext cx="4004295" cy="25250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Диаграмма 3"/>
          <p:cNvGraphicFramePr/>
          <p:nvPr/>
        </p:nvGraphicFramePr>
        <p:xfrm>
          <a:off x="539552" y="692696"/>
          <a:ext cx="3057525" cy="244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95536" y="3933056"/>
          <a:ext cx="3200400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un9-52.userapi.com/impg/oDcKHAaQ2ThbR0XowhOwiAtynH3fzxFqNxilhw/nkipKTRJcg8.jpg?size=810x1080&amp;quality=95&amp;sign=c9c70452f902782d4f816a3f6601d206&amp;type=albu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1278502" y="144015"/>
            <a:ext cx="2193795" cy="3679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s://sun9-22.userapi.com/impg/tmuqi5XvTzV9W368x4GAPxIwVQeVMk05xX5kaQ/TP4gxB_5jw8.jpg?size=810x1080&amp;quality=95&amp;sign=093a9d16d2b3a6abfc145ee6eccae5c0&amp;type=albu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1175380" y="3137812"/>
            <a:ext cx="2298263" cy="3638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un9-79.userapi.com/impg/4NWm9J8FATA66GT6xU4N8P0Z6BGmb4tPOP_Ggw/mVruVBTqJOk.jpg?size=810x1080&amp;quality=95&amp;sign=98e497d1a2c9b20f8f8a452450f78d6d&amp;type=album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5638737" y="216769"/>
            <a:ext cx="2460729" cy="34450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228184" y="188640"/>
            <a:ext cx="125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На 10 день</a:t>
            </a:r>
          </a:p>
        </p:txBody>
      </p:sp>
      <p:pic>
        <p:nvPicPr>
          <p:cNvPr id="6" name="Рисунок 5" descr="https://sun9-79.userapi.com/impg/4NWm9J8FATA66GT6xU4N8P0Z6BGmb4tPOP_Ggw/mVruVBTqJOk.jpg?size=810x1080&amp;quality=95&amp;sign=98e497d1a2c9b20f8f8a452450f78d6d&amp;type=album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5629455" y="3040106"/>
            <a:ext cx="2626113" cy="35918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270775" y="188640"/>
            <a:ext cx="235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Контрольный вариант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78395" y="3224934"/>
            <a:ext cx="89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Повтор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54868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В ходе исследований были сделаны следующие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1. Изучив интернет-ресурсы и литературу, выяснили, фасоль и горох относятся к семейству бобовые. Семена различных видов растений достаточно чувствительны к качеству воды или наличию различных веществ во время прорастания. Такими особенностями обладают  семена гороха и фасоли.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2. Выбрали метод, включающий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наблюдение, описание, измерение, эксперимент. Эксперимент поставили в двух вариантах с повторностью, семенами гороха и фасоли.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3. Сравнив результаты повторных опытов, выяснили что «Эпин - экстра» влияет лучше на всхожесть семян, чем замоченные в воде и «Цирконом». Всхожесть 100 процентная с помощью раствора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Эпин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-Экстра».  Также в ходе данного эксперимента, была измерена длина корешка  и побега проростка гороха и фасоли в каждом варианте.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Длиннее корешки и побеги оказались у проростков семян гороха и фасоли, замоченные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Эпин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экстра.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556" y="105273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Мы предполагали,  что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-экстра» лучше влияет на всхожесть семян, чем «Циркон». Наша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подтвердилась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Мы считаем, что наша работа привлечет овощеводов – любителей и любопытных ребят, кто хочет связать свою деятельность с сельским хозяйством.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328498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«Юных огородников», кружковцев):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Замачивать семена лучше в теплом растворе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-экстра», так семена быстрее прорастут  (но нельзя полностью семена заливать водой, иначе они задохнутся).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2.  Создание благоприятных условий по проращиванию семян позволит   вырастить любое растение.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867</Words>
  <Application>Microsoft Office PowerPoint</Application>
  <PresentationFormat>Экран (4:3)</PresentationFormat>
  <Paragraphs>144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12</cp:revision>
  <dcterms:created xsi:type="dcterms:W3CDTF">2023-03-14T20:23:50Z</dcterms:created>
  <dcterms:modified xsi:type="dcterms:W3CDTF">2024-01-23T15:24:53Z</dcterms:modified>
</cp:coreProperties>
</file>