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25496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7184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25496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7184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838080" y="454320"/>
            <a:ext cx="10514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5496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7184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125496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7184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838080" y="454320"/>
            <a:ext cx="10514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5496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7184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125496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7184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838080" y="454320"/>
            <a:ext cx="10514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25496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67184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125496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167184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838080" y="454320"/>
            <a:ext cx="10514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454320"/>
            <a:ext cx="10514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125496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1671840" y="182556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125496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1671840" y="4098240"/>
            <a:ext cx="39672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454320"/>
            <a:ext cx="10514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>
            <a:normAutofit fontScale="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000" cy="4350240"/>
          </a:xfrm>
          <a:prstGeom prst="rect">
            <a:avLst/>
          </a:prstGeom>
        </p:spPr>
        <p:txBody>
          <a:bodyPr lIns="0" rIns="0" tIns="0" bIns="0">
            <a:normAutofit fontScale="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454320"/>
            <a:ext cx="10514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>
            <a:normAutofit fontScale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48640" y="347400"/>
            <a:ext cx="11099880" cy="180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838080" y="5853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Муниципальное Бюджетное Дошкольное Образовательное Учреждение № 16 "Солнышко</a:t>
            </a:r>
            <a:r>
              <a:rPr b="0" lang="ru-RU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"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93" name="Рисунок 5" descr=""/>
          <p:cNvPicPr/>
          <p:nvPr/>
        </p:nvPicPr>
        <p:blipFill>
          <a:blip r:embed="rId1"/>
          <a:srcRect l="11073" t="0" r="11409" b="0"/>
          <a:stretch/>
        </p:blipFill>
        <p:spPr>
          <a:xfrm>
            <a:off x="841320" y="2516760"/>
            <a:ext cx="6235200" cy="365904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7546680" y="2516760"/>
            <a:ext cx="3802680" cy="365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marL="216000" indent="-227520" algn="ctr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b="1" i="1" lang="ru-RU" sz="36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"День открытых дверей как одна из форм работы с родителями в ДОУ"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39880" y="365040"/>
            <a:ext cx="1051452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Экскурсия по ДОУ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25480" y="1422360"/>
            <a:ext cx="10533960" cy="16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 Посещение групп, кабинета психолога, спортивного и музыкального залов, медицинского кабинета, экологической комнаты, игровой комнаты и т.д).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Экскурсия сопровождается консультированием по возникающим вопросам.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1" name="Рисунок 7" descr=""/>
          <p:cNvPicPr/>
          <p:nvPr/>
        </p:nvPicPr>
        <p:blipFill>
          <a:blip r:embed="rId1"/>
          <a:stretch/>
        </p:blipFill>
        <p:spPr>
          <a:xfrm>
            <a:off x="2445840" y="3194640"/>
            <a:ext cx="3655440" cy="276408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4" descr=""/>
          <p:cNvPicPr/>
          <p:nvPr/>
        </p:nvPicPr>
        <p:blipFill>
          <a:blip r:embed="rId2"/>
          <a:stretch/>
        </p:blipFill>
        <p:spPr>
          <a:xfrm>
            <a:off x="6907680" y="3195360"/>
            <a:ext cx="3222360" cy="276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911520" y="112320"/>
            <a:ext cx="10213920" cy="6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Анкетирование, опросы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24" name="Рисунок 5" descr=""/>
          <p:cNvPicPr/>
          <p:nvPr/>
        </p:nvPicPr>
        <p:blipFill>
          <a:blip r:embed="rId1"/>
          <a:stretch/>
        </p:blipFill>
        <p:spPr>
          <a:xfrm>
            <a:off x="6975360" y="3848400"/>
            <a:ext cx="2931480" cy="2931480"/>
          </a:xfrm>
          <a:prstGeom prst="rect">
            <a:avLst/>
          </a:prstGeom>
          <a:ln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911520" y="806400"/>
            <a:ext cx="10213920" cy="29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(для выявления мнений о работе ДОУ, о выявлении знаний воспитательно-образовательного процесса в ДОУ, высказывают впечатления о проведении "Дня открытых дверей" оставляют комментарии о работе детского сада и возможных изменениях, для выявления потребностей родителей в консультативном пункте и д.р).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Завершить мероприятие можнонебольшим концертом детей разных возрастных групп или показом развлечения, театрализованного представления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27" name="Рисунок 6" descr=""/>
          <p:cNvPicPr/>
          <p:nvPr/>
        </p:nvPicPr>
        <p:blipFill>
          <a:blip r:embed="rId1"/>
          <a:stretch/>
        </p:blipFill>
        <p:spPr>
          <a:xfrm>
            <a:off x="894600" y="2846520"/>
            <a:ext cx="5096160" cy="3832560"/>
          </a:xfrm>
          <a:prstGeom prst="rect">
            <a:avLst/>
          </a:prstGeom>
          <a:ln>
            <a:noFill/>
          </a:ln>
        </p:spPr>
      </p:pic>
      <p:pic>
        <p:nvPicPr>
          <p:cNvPr id="228" name="Рисунок 5" descr=""/>
          <p:cNvPicPr/>
          <p:nvPr/>
        </p:nvPicPr>
        <p:blipFill>
          <a:blip r:embed="rId2"/>
          <a:stretch/>
        </p:blipFill>
        <p:spPr>
          <a:xfrm>
            <a:off x="5213880" y="1839960"/>
            <a:ext cx="5659200" cy="377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Цель проведения данного мероприятия</a:t>
            </a:r>
            <a:br/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установление доверительных отношений между родителями и педагогами, определение задач совместного воспитания детей и их реализация.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6" name="Рисунок 5" descr=""/>
          <p:cNvPicPr/>
          <p:nvPr/>
        </p:nvPicPr>
        <p:blipFill>
          <a:blip r:embed="rId1"/>
          <a:stretch/>
        </p:blipFill>
        <p:spPr>
          <a:xfrm>
            <a:off x="1125720" y="2169720"/>
            <a:ext cx="4634280" cy="347544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6" descr=""/>
          <p:cNvPicPr/>
          <p:nvPr/>
        </p:nvPicPr>
        <p:blipFill>
          <a:blip r:embed="rId2"/>
          <a:stretch/>
        </p:blipFill>
        <p:spPr>
          <a:xfrm>
            <a:off x="6509160" y="2167200"/>
            <a:ext cx="4750920" cy="348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39880" y="112320"/>
            <a:ext cx="10573560" cy="11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7000"/>
          </a:bodyPr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День открытых дверей является одной из форм работы с родителями, которая представляет им возможность познакомиться;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9" name="Рисунок 5" descr=""/>
          <p:cNvPicPr/>
          <p:nvPr/>
        </p:nvPicPr>
        <p:blipFill>
          <a:blip r:embed="rId1"/>
          <a:srcRect l="0" t="9039" r="0" b="9039"/>
          <a:stretch/>
        </p:blipFill>
        <p:spPr>
          <a:xfrm>
            <a:off x="5255640" y="2050920"/>
            <a:ext cx="6300360" cy="388080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839880" y="2057400"/>
            <a:ext cx="3931200" cy="43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 дошкольным образовательным учреждением;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 традициями ДОУ;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 правилами ДОУ;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 задачами воспитательно-образовательного процесса;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 организацией режима и питания.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39880" y="198360"/>
            <a:ext cx="10515960" cy="79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Подготовка к встрече с родителями предпологает создание соответствующих условий: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2" name="Рисунок 5" descr=""/>
          <p:cNvPicPr/>
          <p:nvPr/>
        </p:nvPicPr>
        <p:blipFill>
          <a:blip r:embed="rId1"/>
          <a:stretch/>
        </p:blipFill>
        <p:spPr>
          <a:xfrm>
            <a:off x="3745440" y="3503520"/>
            <a:ext cx="6904440" cy="316152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839880" y="1108440"/>
            <a:ext cx="10515960" cy="224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Определение места, где родители могли бы раздеться и рарегистрироваться;</a:t>
            </a:r>
            <a:endParaRPr b="0" lang="ru-RU" sz="2400" spc="-1" strike="noStrike">
              <a:latin typeface="Arial"/>
            </a:endParaRPr>
          </a:p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Оформление холла, музыкального зала для проведения беседы;</a:t>
            </a:r>
            <a:endParaRPr b="0" lang="ru-RU" sz="2400" spc="-1" strike="noStrike">
              <a:latin typeface="Arial"/>
            </a:endParaRPr>
          </a:p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Проведение выставки рисунков детей, поделок, изготовленных совместно с родителями и воспитателями; </a:t>
            </a:r>
            <a:endParaRPr b="0" lang="ru-RU" sz="2400" spc="-1" strike="noStrike">
              <a:latin typeface="Arial"/>
            </a:endParaRPr>
          </a:p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Подготовка наглядной информации.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39880" y="198360"/>
            <a:ext cx="10861200" cy="66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Calibri Light"/>
              </a:rPr>
              <a:t>В состав наглядной информации входят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5" name="Рисунок 5" descr=""/>
          <p:cNvPicPr/>
          <p:nvPr/>
        </p:nvPicPr>
        <p:blipFill>
          <a:blip r:embed="rId1"/>
          <a:srcRect l="0" t="21188" r="0" b="21188"/>
          <a:stretch/>
        </p:blipFill>
        <p:spPr>
          <a:xfrm>
            <a:off x="4995720" y="3503520"/>
            <a:ext cx="6717240" cy="290232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839880" y="864000"/>
            <a:ext cx="10861200" cy="25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0000"/>
          </a:bodyPr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Визитная карточка детского сада с указанием направлений его деятельности;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Памятки для родителей; 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Информация о достижениях как сотрудников учреждения, так и детей (грамоты, дипломы, награды); 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Стенд о правах и обязанностях  родителей 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График работы сотрудников с детьми и родителями (с указанием фамилии, имени, отчества сотрудника, его званий наград и т.д).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839880" y="112320"/>
            <a:ext cx="10918440" cy="161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Приглашение родителей на мероприятие осуществляется различными вариантами: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8" name="Рисунок 5" descr=""/>
          <p:cNvPicPr/>
          <p:nvPr/>
        </p:nvPicPr>
        <p:blipFill>
          <a:blip r:embed="rId1"/>
          <a:stretch/>
        </p:blipFill>
        <p:spPr>
          <a:xfrm>
            <a:off x="7192800" y="2123280"/>
            <a:ext cx="2942640" cy="373680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839880" y="2057400"/>
            <a:ext cx="3931200" cy="38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Рассылка приглашений родителям;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Обзвон родителей (привлечение воспитателей в помощь);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Размещение информации на сайте ДОУ, на информационных стендах ДОУ;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523880" y="1208520"/>
            <a:ext cx="914292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Calibri Light"/>
              </a:rPr>
              <a:t>Издается приказ руководителя о проведении дня открытых дверей</a:t>
            </a:r>
            <a:br/>
            <a:br/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Calibri Light"/>
              </a:rPr>
              <a:t>Составляется план организации и проведения мероприятия: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523880" y="3602160"/>
            <a:ext cx="9142920" cy="27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По возможности, учитывая запросы родителей, их пожелания,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Охватывает разные направления деятельности ДОУ и включает различные формы.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В плане указывается наименование мероприятия, время проведения, ответственные, место проведения.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839880" y="112320"/>
            <a:ext cx="10616760" cy="10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Calibri Light"/>
              </a:rPr>
              <a:t>Примерные формы работы 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13" name="Рисунок 5" descr=""/>
          <p:cNvPicPr/>
          <p:nvPr/>
        </p:nvPicPr>
        <p:blipFill>
          <a:blip r:embed="rId1"/>
          <a:stretch/>
        </p:blipFill>
        <p:spPr>
          <a:xfrm>
            <a:off x="3863880" y="3101040"/>
            <a:ext cx="4884840" cy="353556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925920" y="1496520"/>
            <a:ext cx="10616760" cy="186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Предоставление информации о приоритетных направлениях деятельности учреждения - выступление заведующей ДОУ.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Знакомствос программой развития и образовательной программой детского сада - старший воспитатель.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839880" y="365040"/>
            <a:ext cx="105145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c00000"/>
                </a:solidFill>
                <a:uFillTx/>
                <a:latin typeface="Times New Roman"/>
                <a:ea typeface="Calibri Light"/>
              </a:rPr>
              <a:t>Презентация опыта ДОУ: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638640" y="1163520"/>
            <a:ext cx="10806840" cy="21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Видеофильм, видеоролики;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Мультимедийная презентация;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Выступление родителей, уже посещающих ДОУ;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Выступление специалистов ДОУ.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217" name="Рисунок 6" descr=""/>
          <p:cNvPicPr/>
          <p:nvPr/>
        </p:nvPicPr>
        <p:blipFill>
          <a:blip r:embed="rId1"/>
          <a:stretch/>
        </p:blipFill>
        <p:spPr>
          <a:xfrm>
            <a:off x="1475280" y="3310200"/>
            <a:ext cx="4087080" cy="328104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7" descr=""/>
          <p:cNvPicPr/>
          <p:nvPr/>
        </p:nvPicPr>
        <p:blipFill>
          <a:blip r:embed="rId2"/>
          <a:stretch/>
        </p:blipFill>
        <p:spPr>
          <a:xfrm>
            <a:off x="6582960" y="3310200"/>
            <a:ext cx="4375080" cy="328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Trio_Office/6.2.8.2$Windows_x86 LibreOffice_project/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2012-07-30T23:42:41Z</dcterms:created>
  <dc:creator/>
  <dc:description/>
  <dc:language>ru-RU</dc:language>
  <cp:lastModifiedBy/>
  <dcterms:modified xsi:type="dcterms:W3CDTF">2022-12-22T00:21:20Z</dcterms:modified>
  <cp:revision>926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