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59" r:id="rId6"/>
    <p:sldId id="257" r:id="rId7"/>
    <p:sldId id="274" r:id="rId8"/>
    <p:sldId id="267" r:id="rId9"/>
    <p:sldId id="288" r:id="rId10"/>
    <p:sldId id="289" r:id="rId11"/>
    <p:sldId id="290" r:id="rId12"/>
    <p:sldId id="291" r:id="rId13"/>
    <p:sldId id="292" r:id="rId14"/>
    <p:sldId id="266" r:id="rId15"/>
    <p:sldId id="273" r:id="rId16"/>
    <p:sldId id="275" r:id="rId17"/>
    <p:sldId id="279" r:id="rId18"/>
    <p:sldId id="281" r:id="rId19"/>
    <p:sldId id="293" r:id="rId20"/>
    <p:sldId id="283" r:id="rId21"/>
    <p:sldId id="264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«Цветочный паровозик</a:t>
            </a:r>
            <a:r>
              <a:rPr lang="ru-RU" i="1" dirty="0" smtClean="0">
                <a:solidFill>
                  <a:srgbClr val="FF0000"/>
                </a:solidFill>
              </a:rPr>
              <a:t>»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оригинальная цветочная клумба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42900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Воспитатели: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Быстрова И.Б.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Мартин Т.В.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630932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2022 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44383" y="457250"/>
            <a:ext cx="654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МУНИЦИПАЛЬНОЕ БЮДЖЕТНОЕ ДОШКОЛЬНОЕ ОБРАЗОВАТЕЛЬНОЕ УЧРЕЖДЕНИЕ «ДЕТСКИЙ САД № 2 КОМБИНИРОВАННОГО ВИДА» ПГТ. ЖЕШАРТ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354162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Рассматривали иллюстрации цветов, которые могут расти на клумбе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772817"/>
            <a:ext cx="3240360" cy="4325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5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2920" y="274638"/>
            <a:ext cx="4253879" cy="922114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Наблюдаем как растут наши цветы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7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9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432378" cy="2074242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Наблюдение за растениями и насекомыми.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25552"/>
            <a:ext cx="3111107" cy="4148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6"/>
          <a:stretch/>
        </p:blipFill>
        <p:spPr bwMode="auto">
          <a:xfrm>
            <a:off x="4556861" y="2582005"/>
            <a:ext cx="3410942" cy="371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1728192" cy="2306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20" y="148779"/>
            <a:ext cx="2242862" cy="2993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2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028"/>
            <a:ext cx="2890664" cy="308235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Сравниваем цветы между собой. Ищем сходства и отличия.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18" y="2708921"/>
            <a:ext cx="4608511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88843"/>
            <a:ext cx="4752527" cy="356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083" y="450911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rgbClr val="0070C0"/>
                </a:solidFill>
                <a:ea typeface="+mj-ea"/>
                <a:cs typeface="+mj-cs"/>
              </a:rPr>
              <a:t>Любуемся красотой и результатами своих трудов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282154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Трубу у паровозика, после беседы об одуванчиках, решили использовали в качестве вазы.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8" y="1700808"/>
            <a:ext cx="2840836" cy="3792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54" y="476672"/>
            <a:ext cx="2858971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5"/>
            <a:ext cx="2551491" cy="340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1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28215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Учились ухаживать за растениями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5516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2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119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поливаем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6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639" y="3825326"/>
            <a:ext cx="2953545" cy="205194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Рыхлим землю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26052"/>
            <a:ext cx="2800406" cy="373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1" y="764704"/>
            <a:ext cx="2952328" cy="3941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4338"/>
            <a:ext cx="2381201" cy="317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25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пропалываем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57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3815" y="404664"/>
            <a:ext cx="5781328" cy="115212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Закрепляли полученные знания.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5475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184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Актуальность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0014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	Цветы украшают и пленяют нас </a:t>
            </a:r>
            <a:r>
              <a:rPr lang="ru-RU" dirty="0">
                <a:solidFill>
                  <a:srgbClr val="0070C0"/>
                </a:solidFill>
              </a:rPr>
              <a:t>своей красотой и ароматом. Общение с цветами </a:t>
            </a:r>
            <a:r>
              <a:rPr lang="ru-RU" dirty="0" smtClean="0">
                <a:solidFill>
                  <a:srgbClr val="0070C0"/>
                </a:solidFill>
              </a:rPr>
              <a:t>облагораживает нас, </a:t>
            </a:r>
            <a:r>
              <a:rPr lang="ru-RU" dirty="0">
                <a:solidFill>
                  <a:srgbClr val="0070C0"/>
                </a:solidFill>
              </a:rPr>
              <a:t>учит </a:t>
            </a:r>
            <a:r>
              <a:rPr lang="ru-RU" dirty="0" smtClean="0">
                <a:solidFill>
                  <a:srgbClr val="0070C0"/>
                </a:solidFill>
              </a:rPr>
              <a:t>понимать </a:t>
            </a:r>
            <a:r>
              <a:rPr lang="ru-RU" dirty="0">
                <a:solidFill>
                  <a:srgbClr val="0070C0"/>
                </a:solidFill>
              </a:rPr>
              <a:t>и ценить прекрасное. </a:t>
            </a:r>
            <a:r>
              <a:rPr lang="ru-RU" dirty="0" smtClean="0">
                <a:solidFill>
                  <a:srgbClr val="0070C0"/>
                </a:solidFill>
              </a:rPr>
              <a:t>Но как же нам, взрослым, объяснить и передать это нашим детям? Для этого мы, совместно с родителями, решили создать свой оригинальный цветник на площадке, где летнее время дети больше всего проводят время. А чтобы цветник привлек внимание детей, мы решили сделать его необычным и красочным, чтобы еще больше заинтересовать ребят. Использование </a:t>
            </a:r>
            <a:r>
              <a:rPr lang="ru-RU" dirty="0">
                <a:solidFill>
                  <a:srgbClr val="0070C0"/>
                </a:solidFill>
              </a:rPr>
              <a:t>цветов в озеленении - это настоящее искусство</a:t>
            </a:r>
            <a:r>
              <a:rPr lang="ru-RU" dirty="0" smtClean="0">
                <a:solidFill>
                  <a:srgbClr val="0070C0"/>
                </a:solidFill>
              </a:rPr>
              <a:t>. Мы подумали, что создав цветник,  мы научим видеть наших детей красоту природы, научим их ценить все живое, а так же на собственном примере  покажем, как и для чего нужно ухаживать за растениями. Цветы не просто </a:t>
            </a:r>
            <a:r>
              <a:rPr lang="ru-RU" dirty="0">
                <a:solidFill>
                  <a:srgbClr val="0070C0"/>
                </a:solidFill>
              </a:rPr>
              <a:t>будут радовать нас цветением все лето и часть </a:t>
            </a:r>
            <a:r>
              <a:rPr lang="ru-RU" dirty="0" smtClean="0">
                <a:solidFill>
                  <a:srgbClr val="0070C0"/>
                </a:solidFill>
              </a:rPr>
              <a:t>осени, но и помогут нам узнать много нового и интересного. </a:t>
            </a:r>
            <a:r>
              <a:rPr lang="ru-RU" dirty="0">
                <a:solidFill>
                  <a:srgbClr val="0070C0"/>
                </a:solidFill>
              </a:rPr>
              <a:t>Это будет место, где мы сможем не только отдыхать, но и наблюдать за ростом цветов, условиями их </a:t>
            </a:r>
            <a:r>
              <a:rPr lang="ru-RU" dirty="0" smtClean="0">
                <a:solidFill>
                  <a:srgbClr val="0070C0"/>
                </a:solidFill>
              </a:rPr>
              <a:t>жизни, за насекомыми, не это ли волшебство </a:t>
            </a:r>
            <a:r>
              <a:rPr lang="ru-RU" dirty="0">
                <a:solidFill>
                  <a:srgbClr val="0070C0"/>
                </a:solidFill>
              </a:rPr>
              <a:t>природы в </a:t>
            </a:r>
            <a:r>
              <a:rPr lang="ru-RU" dirty="0" smtClean="0">
                <a:solidFill>
                  <a:srgbClr val="0070C0"/>
                </a:solidFill>
              </a:rPr>
              <a:t>действии</a:t>
            </a:r>
            <a:r>
              <a:rPr lang="ru-RU" dirty="0">
                <a:solidFill>
                  <a:srgbClr val="0070C0"/>
                </a:solidFill>
              </a:rPr>
              <a:t>?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58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77809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Не </a:t>
            </a:r>
            <a:r>
              <a:rPr lang="ru-RU" sz="2800" i="1" dirty="0" smtClean="0">
                <a:solidFill>
                  <a:srgbClr val="FF0000"/>
                </a:solidFill>
              </a:rPr>
              <a:t>забывали </a:t>
            </a:r>
            <a:r>
              <a:rPr lang="ru-RU" sz="2800" i="1" dirty="0" smtClean="0">
                <a:solidFill>
                  <a:srgbClr val="FF0000"/>
                </a:solidFill>
              </a:rPr>
              <a:t>о гигиене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Теперь наш «цветочный паровозик» радует глаз. Дети научились: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 видеть окружающую их красоту; 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ухаживать за растениями, понимая для чего они это делают. 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Узнали много нового и интересного о цветах и насекомых.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392488" cy="3294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1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Цель: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B050"/>
                </a:solidFill>
              </a:rPr>
              <a:t>Создание благоприятных условий </a:t>
            </a:r>
            <a:r>
              <a:rPr lang="ru-RU" i="1" dirty="0" smtClean="0">
                <a:solidFill>
                  <a:srgbClr val="00B050"/>
                </a:solidFill>
              </a:rPr>
              <a:t>на площадке группы </a:t>
            </a:r>
            <a:r>
              <a:rPr lang="ru-RU" i="1" dirty="0">
                <a:solidFill>
                  <a:srgbClr val="00B050"/>
                </a:solidFill>
              </a:rPr>
              <a:t>для экологического воспитания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41876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Задачи: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Развивать </a:t>
            </a:r>
            <a:r>
              <a:rPr lang="ru-RU" i="1" dirty="0">
                <a:solidFill>
                  <a:srgbClr val="0070C0"/>
                </a:solidFill>
              </a:rPr>
              <a:t>у </a:t>
            </a:r>
            <a:r>
              <a:rPr lang="ru-RU" i="1" dirty="0" smtClean="0">
                <a:solidFill>
                  <a:srgbClr val="0070C0"/>
                </a:solidFill>
              </a:rPr>
              <a:t>детей </a:t>
            </a:r>
            <a:r>
              <a:rPr lang="ru-RU" i="1" dirty="0">
                <a:solidFill>
                  <a:srgbClr val="0070C0"/>
                </a:solidFill>
              </a:rPr>
              <a:t>представления о декоративных растениях, </a:t>
            </a:r>
            <a:r>
              <a:rPr lang="ru-RU" i="1" dirty="0" smtClean="0">
                <a:solidFill>
                  <a:srgbClr val="0070C0"/>
                </a:solidFill>
              </a:rPr>
              <a:t>учить выделять </a:t>
            </a:r>
            <a:r>
              <a:rPr lang="ru-RU" i="1" dirty="0">
                <a:solidFill>
                  <a:srgbClr val="0070C0"/>
                </a:solidFill>
              </a:rPr>
              <a:t>характерные </a:t>
            </a:r>
            <a:r>
              <a:rPr lang="ru-RU" i="1" dirty="0" smtClean="0">
                <a:solidFill>
                  <a:srgbClr val="0070C0"/>
                </a:solidFill>
              </a:rPr>
              <a:t>признаки;</a:t>
            </a:r>
            <a:endParaRPr lang="ru-RU" i="1" dirty="0">
              <a:solidFill>
                <a:srgbClr val="0070C0"/>
              </a:solidFill>
            </a:endParaRPr>
          </a:p>
          <a:p>
            <a:r>
              <a:rPr lang="ru-RU" i="1" dirty="0" smtClean="0">
                <a:solidFill>
                  <a:srgbClr val="0070C0"/>
                </a:solidFill>
              </a:rPr>
              <a:t> </a:t>
            </a:r>
            <a:r>
              <a:rPr lang="ru-RU" i="1" dirty="0">
                <a:solidFill>
                  <a:srgbClr val="0070C0"/>
                </a:solidFill>
              </a:rPr>
              <a:t>Формировать чувства близости к природе и </a:t>
            </a:r>
            <a:r>
              <a:rPr lang="ru-RU" i="1" dirty="0" smtClean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и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бережного </a:t>
            </a:r>
            <a:r>
              <a:rPr lang="ru-RU" i="1" dirty="0">
                <a:solidFill>
                  <a:srgbClr val="0070C0"/>
                </a:solidFill>
              </a:rPr>
              <a:t>отношения </a:t>
            </a:r>
            <a:r>
              <a:rPr lang="ru-RU" i="1" dirty="0" smtClean="0">
                <a:solidFill>
                  <a:srgbClr val="0070C0"/>
                </a:solidFill>
              </a:rPr>
              <a:t>ко всему живому;</a:t>
            </a:r>
          </a:p>
          <a:p>
            <a:pPr lvl="0"/>
            <a:r>
              <a:rPr lang="ru-RU" i="1" dirty="0">
                <a:solidFill>
                  <a:srgbClr val="0070C0"/>
                </a:solidFill>
              </a:rPr>
              <a:t>Формировать   ответственное отношение к </a:t>
            </a:r>
            <a:r>
              <a:rPr lang="ru-RU" i="1" dirty="0" smtClean="0">
                <a:solidFill>
                  <a:srgbClr val="0070C0"/>
                </a:solidFill>
              </a:rPr>
              <a:t>труду.</a:t>
            </a:r>
            <a:endParaRPr lang="ru-RU" i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06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Вот так все начиналось…</a:t>
            </a:r>
            <a:endParaRPr lang="ru-RU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7" y="3933056"/>
            <a:ext cx="3089317" cy="2316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75840"/>
            <a:ext cx="3965377" cy="5293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380" y="1414195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Родители </a:t>
            </a:r>
            <a:r>
              <a:rPr lang="ru-RU" sz="2400" i="1" dirty="0" smtClean="0">
                <a:solidFill>
                  <a:srgbClr val="FF0000"/>
                </a:solidFill>
              </a:rPr>
              <a:t>активно включились в работу, 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принесли ящики, сколотили каркас, принесли рассаду и землю для будущего цветника. 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426170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Совместными усилиями мы раскрасили п</a:t>
            </a:r>
            <a:r>
              <a:rPr lang="ru-RU" sz="2800" i="1" dirty="0" smtClean="0">
                <a:solidFill>
                  <a:srgbClr val="FF0000"/>
                </a:solidFill>
              </a:rPr>
              <a:t>аровозик …заполнили землей …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7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769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Высадили рассаду: петуний, астр, арники, бархатцев, ноготков, гвоздик.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93" y="3787429"/>
            <a:ext cx="1440160" cy="225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039958"/>
            <a:ext cx="1940377" cy="226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6" y="1175769"/>
            <a:ext cx="1584177" cy="199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31915"/>
            <a:ext cx="1480047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6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49817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Проводили познавательные беседы о </a:t>
            </a:r>
            <a:r>
              <a:rPr lang="ru-RU" sz="2800" i="1" dirty="0" smtClean="0">
                <a:solidFill>
                  <a:srgbClr val="C00000"/>
                </a:solidFill>
              </a:rPr>
              <a:t>цветах и насекомых.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99185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Беседы 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i="1" dirty="0" smtClean="0">
                <a:solidFill>
                  <a:srgbClr val="00B0F0"/>
                </a:solidFill>
              </a:rPr>
              <a:t>В какую почву лучше посадить растение;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В чем нуждается растение;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Строение цветка;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Умеют ли цветы пить?;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Какие цветы могут расти на клумбе;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Волшебный одуванчик;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Почему прилетают насекомые;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Что такое пыльца;</a:t>
            </a:r>
          </a:p>
          <a:p>
            <a:r>
              <a:rPr lang="ru-RU" i="1" dirty="0" smtClean="0">
                <a:solidFill>
                  <a:srgbClr val="00B0F0"/>
                </a:solidFill>
              </a:rPr>
              <a:t>Каждому цветку свое время.</a:t>
            </a:r>
            <a:endParaRPr lang="ru-RU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33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265</Words>
  <Application>Microsoft Office PowerPoint</Application>
  <PresentationFormat>Экран (4:3)</PresentationFormat>
  <Paragraphs>44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«Цветочный паровозик» оригинальная цветочная клумба</vt:lpstr>
      <vt:lpstr>Актуальность</vt:lpstr>
      <vt:lpstr>Цель:</vt:lpstr>
      <vt:lpstr>Задачи:</vt:lpstr>
      <vt:lpstr>Вот так все начиналось…</vt:lpstr>
      <vt:lpstr>Совместными усилиями мы раскрасили паровозик …заполнили землей …</vt:lpstr>
      <vt:lpstr>Высадили рассаду: петуний, астр, арники, бархатцев, ноготков, гвоздик.</vt:lpstr>
      <vt:lpstr>Проводили познавательные беседы о цветах и насекомых.</vt:lpstr>
      <vt:lpstr>Беседы :</vt:lpstr>
      <vt:lpstr>Рассматривали иллюстрации цветов, которые могут расти на клумбе</vt:lpstr>
      <vt:lpstr>Наблюдаем как растут наши цветы</vt:lpstr>
      <vt:lpstr>Наблюдение за растениями и насекомыми.</vt:lpstr>
      <vt:lpstr>Сравниваем цветы между собой. Ищем сходства и отличия. </vt:lpstr>
      <vt:lpstr>Трубу у паровозика, после беседы об одуванчиках, решили использовали в качестве вазы.</vt:lpstr>
      <vt:lpstr>Учились ухаживать за растениями</vt:lpstr>
      <vt:lpstr>поливаем</vt:lpstr>
      <vt:lpstr>Рыхлим землю</vt:lpstr>
      <vt:lpstr>пропалываем</vt:lpstr>
      <vt:lpstr>Закрепляли полученные знания.</vt:lpstr>
      <vt:lpstr>Не забывали о гигиене</vt:lpstr>
      <vt:lpstr>Теперь наш «цветочный паровозик» радует глаз. Дети научились:  видеть окружающую их красоту;  ухаживать за растениями, понимая для чего они это делают.  Узнали много нового и интересного о цветах и насекомых.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2022-09-04T17:11:54Z</dcterms:created>
  <dcterms:modified xsi:type="dcterms:W3CDTF">2022-09-25T20:28:27Z</dcterms:modified>
</cp:coreProperties>
</file>