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8" r:id="rId3"/>
    <p:sldId id="279" r:id="rId4"/>
    <p:sldId id="267" r:id="rId5"/>
    <p:sldId id="280" r:id="rId6"/>
    <p:sldId id="264" r:id="rId7"/>
    <p:sldId id="265" r:id="rId8"/>
    <p:sldId id="263" r:id="rId9"/>
    <p:sldId id="262" r:id="rId10"/>
    <p:sldId id="275" r:id="rId11"/>
    <p:sldId id="281" r:id="rId12"/>
    <p:sldId id="268" r:id="rId13"/>
    <p:sldId id="277" r:id="rId14"/>
    <p:sldId id="270" r:id="rId15"/>
    <p:sldId id="272" r:id="rId16"/>
    <p:sldId id="27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C6A5-3A32-497D-9DCC-984B0A0FE23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5A78A-2B18-436D-A474-9F9DF8078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761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C6A5-3A32-497D-9DCC-984B0A0FE23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5A78A-2B18-436D-A474-9F9DF8078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307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C6A5-3A32-497D-9DCC-984B0A0FE23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5A78A-2B18-436D-A474-9F9DF8078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7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C6A5-3A32-497D-9DCC-984B0A0FE23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5A78A-2B18-436D-A474-9F9DF8078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30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C6A5-3A32-497D-9DCC-984B0A0FE23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5A78A-2B18-436D-A474-9F9DF8078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361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C6A5-3A32-497D-9DCC-984B0A0FE23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5A78A-2B18-436D-A474-9F9DF8078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1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C6A5-3A32-497D-9DCC-984B0A0FE23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5A78A-2B18-436D-A474-9F9DF8078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92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C6A5-3A32-497D-9DCC-984B0A0FE23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5A78A-2B18-436D-A474-9F9DF8078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770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C6A5-3A32-497D-9DCC-984B0A0FE23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5A78A-2B18-436D-A474-9F9DF8078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715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C6A5-3A32-497D-9DCC-984B0A0FE23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5A78A-2B18-436D-A474-9F9DF8078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83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C6A5-3A32-497D-9DCC-984B0A0FE23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5A78A-2B18-436D-A474-9F9DF8078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108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3C6A5-3A32-497D-9DCC-984B0A0FE23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5A78A-2B18-436D-A474-9F9DF8078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43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22886" y="314793"/>
            <a:ext cx="89691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Особенности работы школьной библиотеки с детьми ОВЗ</a:t>
            </a:r>
          </a:p>
          <a:p>
            <a:pPr algn="ctr"/>
            <a:endParaRPr lang="ru-RU" sz="4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4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12433" y="2338466"/>
            <a:ext cx="80347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ТЕМА</a:t>
            </a:r>
            <a:r>
              <a:rPr lang="en-US" sz="40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: </a:t>
            </a:r>
            <a:r>
              <a:rPr lang="ru-RU" sz="40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Ах, эти детские библиотекари, детских сердец постоянные лекари.</a:t>
            </a:r>
            <a:endParaRPr lang="ru-RU" sz="40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3105835"/>
            <a:ext cx="88991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        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                     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Руденко Оксана Геннадьевна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                                                  педагог-библиотекарь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                              МАОУ </a:t>
            </a:r>
            <a:r>
              <a:rPr lang="en-US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“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Школа №26 г. Благовещенска</a:t>
            </a:r>
            <a:r>
              <a:rPr lang="en-US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”</a:t>
            </a:r>
            <a:endParaRPr lang="ru-RU" sz="2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774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" y="0"/>
            <a:ext cx="12186667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410" y="496387"/>
            <a:ext cx="3091543" cy="23186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015" y="4030890"/>
            <a:ext cx="3320986" cy="24907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5415" y="496387"/>
            <a:ext cx="4528455" cy="33963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1371" y="3043811"/>
            <a:ext cx="2506313" cy="334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06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061" y="3205298"/>
            <a:ext cx="4637315" cy="34779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090" y="83863"/>
            <a:ext cx="6380629" cy="294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48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92904" y="0"/>
            <a:ext cx="899909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Песочная терапия для детей.</a:t>
            </a:r>
          </a:p>
          <a:p>
            <a:pPr algn="ctr"/>
            <a:endParaRPr lang="ru-RU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1.Усиливает желание ребенка узнавать что-то новое, экспериментировать и работать самостоятельно.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2.Развивает тактильно-кинестетическую чувствительность и мелкую моторику рук. 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3.Гармонично и интенсивно развивает все познавательные функции (восприятие, память, внимание, мышление) 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4.Развивает речь, закрепляет навыки фонетико-грамматического строя, звукопроизношения, обучения грамоте и письму. 5.Совершенствует развитие предметно-игровой деятельности, сюжетно-ролевой игры, коммуникативных навыков ребенка. 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Развивает творческую личность (саморазвитие ребенка).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87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1"/>
            <a:ext cx="12192000" cy="6861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967" y="352696"/>
            <a:ext cx="2132787" cy="44174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3084" y="2421616"/>
            <a:ext cx="1997933" cy="41381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931" y="352696"/>
            <a:ext cx="3132432" cy="64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41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92904" y="0"/>
            <a:ext cx="89990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терапия для детей.</a:t>
            </a: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Социальная адаптация детей с ограниченными возможностями здоровья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Развитие эмоциональной сферы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Развивает речь</a:t>
            </a: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Повышение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самооценки у детей. На этом этапе очень важно сформировать у детей уверенность в себе, в свои силы, свои возможности и способности. Выступая на праздниках, принимая посильное участие в музыкальных постановках и театрализованных играх, перед зрителями, дети учатся преодолевать тревожность, робость и страх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335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474" y="447404"/>
            <a:ext cx="4184467" cy="3138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161" y="1840958"/>
            <a:ext cx="3518262" cy="46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65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19500" y="1663700"/>
            <a:ext cx="84201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Огромное спасибо за уделенное </a:t>
            </a:r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внимание. Я  </a:t>
            </a: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хочу пожелать вам исполнения всех заветных желаний, постоянного везения, </a:t>
            </a:r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энергии, </a:t>
            </a: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благополучия и мира в душе. Будьте всегда окружены любящими родными и преданными друзьями, пусть ваш дом будет уютным и теплым</a:t>
            </a:r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!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А самое главное будьте здоровы!</a:t>
            </a:r>
            <a:endParaRPr lang="ru-RU" sz="32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3200" dirty="0">
              <a:solidFill>
                <a:srgbClr val="C00000"/>
              </a:solidFill>
            </a:endParaRPr>
          </a:p>
          <a:p>
            <a:pPr algn="ctr"/>
            <a:endParaRPr lang="ru-RU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313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5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96852" y="254833"/>
            <a:ext cx="7090348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«особого» ребёнка –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Интересен и пуглив.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«особого» ребёнка –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Безобразен и красив.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Неуклюж, немного страшен,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Добродушен и открыт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«особого» ребёнка.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он нас страшит.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он агрессивен?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он молчалив?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он так испуган?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совсем не говорит?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«особого» ребёнка…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закрыт от глаз чужих.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«особого» ребёнка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Допускает лишь своих</a:t>
            </a:r>
            <a:r>
              <a:rPr lang="ru-RU" b="1" dirty="0" smtClean="0"/>
              <a:t>.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     </a:t>
            </a:r>
            <a:r>
              <a:rPr lang="ru-RU" sz="2000" b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Калиман</a:t>
            </a:r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Наталья Адамовна</a:t>
            </a:r>
          </a:p>
        </p:txBody>
      </p:sp>
    </p:spTree>
    <p:extLst>
      <p:ext uri="{BB962C8B-B14F-4D97-AF65-F5344CB8AC3E}">
        <p14:creationId xmlns:p14="http://schemas.microsoft.com/office/powerpoint/2010/main" val="2493758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62103" y="378824"/>
            <a:ext cx="81250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ОВЗ (ограниченными возможностями здоровья) – это дети, имеющие недостатки в физическом и (или) психическом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59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72787" y="689549"/>
            <a:ext cx="881921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школьной библиотеки в работе с детьми с ОВЗ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во-первых, это создание благоприятных условий для адаптации в социуме,</a:t>
            </a: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во-вторых, общение с хорошей книгой способствует интеллектуальному развитию детей с ОВЗ, организует их досуг,</a:t>
            </a: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В-третьих, воспитывает их как личность.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66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650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31028" y="391886"/>
            <a:ext cx="8725989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Библиотерапия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основана на использовании систематического чтения для улучшения психологического состояния ребёнка. При подборе книг необходим тщательный учет особенностей детей: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индивидуальной психологической ситуации и особенностей психики ребёнка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возрастных особенностей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ситуации в семье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социального опыта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культурного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подборе  книг очень важна ориентация литературного произведения на позитивное решение проблемы. Основными целями данного метода выступают достижение лучшего понимания детей с ОВЗ  своих проблем, расширение возможностей вербализации этих проблем и включение их в контекст общественно выработанного опыта.</a:t>
            </a:r>
          </a:p>
        </p:txBody>
      </p:sp>
    </p:spTree>
    <p:extLst>
      <p:ext uri="{BB962C8B-B14F-4D97-AF65-F5344CB8AC3E}">
        <p14:creationId xmlns:p14="http://schemas.microsoft.com/office/powerpoint/2010/main" val="3384514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27423" y="704538"/>
            <a:ext cx="7704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учащихся – 1738 чел.</a:t>
            </a:r>
          </a:p>
          <a:p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– 10 чел</a:t>
            </a:r>
          </a:p>
          <a:p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ОВЗ – 11 чел. </a:t>
            </a:r>
            <a:endParaRPr lang="ru-RU" sz="4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33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97836" y="194872"/>
            <a:ext cx="88941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детей с нарушениями в развитии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дети с нарушением слуха (слабослышащие)</a:t>
            </a:r>
            <a:r>
              <a:rPr lang="en-US" sz="25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5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5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 с нарушением зрения (слабовидящие)</a:t>
            </a:r>
            <a:r>
              <a:rPr lang="en-US" sz="25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5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дети с нарушением речи</a:t>
            </a:r>
            <a:r>
              <a:rPr lang="en-US" sz="25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5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5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дети с задержкой психического развития (ЗПР)</a:t>
            </a:r>
            <a:r>
              <a:rPr lang="en-US" sz="25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5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5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дети с нарушением опорно-двигательного аппарата (ДЦП)</a:t>
            </a:r>
            <a:r>
              <a:rPr lang="en-US" sz="25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5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дети с нарушение интеллекта  </a:t>
            </a:r>
          </a:p>
          <a:p>
            <a:r>
              <a:rPr lang="ru-RU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5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дети с поведенческими расстройствами. </a:t>
            </a:r>
          </a:p>
          <a:p>
            <a:r>
              <a:rPr lang="ru-RU" sz="25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множественными нарушениями (сочетание 2-х или 3-х нарушений).</a:t>
            </a:r>
          </a:p>
          <a:p>
            <a:endParaRPr lang="ru-RU" sz="25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90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47738" y="149903"/>
            <a:ext cx="86193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– любимый детьми жанр. - Сказка импонирует детскому сознанию. - Сказка дает первые представления ребенку о прекрасном и безобразном. - Сказка побуждает читателя делать самостоятельные выводы. - Сказка предлагает ребенку модель поведения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457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67856" y="0"/>
            <a:ext cx="892414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терапия для детей.</a:t>
            </a:r>
          </a:p>
          <a:p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1.Искоренение страхов;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2.Воздействие на личность посредством неосознанных ассоциаций;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3.Активация защитных механизмов психики;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4.Помощь в выборе правильного решения;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5.Программирование жизненного плана человека на будущее;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6.Борьба с комплексами и расстройствами личности, причём даже такими серьёзными, как анорексия, булимия и склонность к суициду.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44" y="1252539"/>
            <a:ext cx="10516511" cy="43529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144" y="1404939"/>
            <a:ext cx="10516511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219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620</Words>
  <Application>Microsoft Office PowerPoint</Application>
  <PresentationFormat>Широкоэкранный</PresentationFormat>
  <Paragraphs>95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Biblioteka</dc:creator>
  <cp:lastModifiedBy>Biblioteka</cp:lastModifiedBy>
  <cp:revision>28</cp:revision>
  <dcterms:created xsi:type="dcterms:W3CDTF">2020-03-19T03:03:30Z</dcterms:created>
  <dcterms:modified xsi:type="dcterms:W3CDTF">2021-02-19T01:24:31Z</dcterms:modified>
</cp:coreProperties>
</file>