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5A5D6F-0597-45B7-A432-CFDBB8C46AAD}">
          <p14:sldIdLst>
            <p14:sldId id="261"/>
            <p14:sldId id="263"/>
            <p14:sldId id="264"/>
            <p14:sldId id="265"/>
            <p14:sldId id="262"/>
          </p14:sldIdLst>
        </p14:section>
        <p14:section name="Раздел без заголовка" id="{AC579B67-DF48-4732-BB91-006703734284}">
          <p14:sldIdLst/>
        </p14:section>
        <p14:section name="Раздел без заголовка" id="{5AAC1C00-AB3C-4300-AA14-0589BD6EEEE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6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2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2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6E2D-E42D-45CC-9D0F-0A0364B61C09}" type="datetimeFigureOut">
              <a:rPr lang="ru-RU" smtClean="0"/>
              <a:pPr/>
              <a:t>10.07.2014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E0AC-D814-452F-A9C5-67A2643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брать без спроса таблетки можно отравиться.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660849" cy="36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5442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429000"/>
            <a:ext cx="2574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маленькие детки обязаны узнать:</a:t>
            </a:r>
          </a:p>
          <a:p>
            <a:r>
              <a:rPr lang="ru-RU" dirty="0"/>
              <a:t>Пилюли и таблетки тайком ненужно брать!</a:t>
            </a:r>
          </a:p>
          <a:p>
            <a:r>
              <a:rPr lang="ru-RU" dirty="0"/>
              <a:t>Глотать их без причины нужды, поверьте, нет!</a:t>
            </a:r>
          </a:p>
          <a:p>
            <a:r>
              <a:rPr lang="ru-RU" dirty="0"/>
              <a:t>Так будьте осторожней - зачем же вам болеть?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47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играть и баловаться с водой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3347"/>
            <a:ext cx="4038600" cy="401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645547"/>
            <a:ext cx="2730574" cy="193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выходить на балкон без взрослых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9100"/>
            <a:ext cx="2729900" cy="192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400506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перила не взбирайся,</a:t>
            </a:r>
          </a:p>
          <a:p>
            <a:r>
              <a:rPr lang="ru-RU" dirty="0"/>
              <a:t>Низко не перегибайся-</a:t>
            </a:r>
          </a:p>
          <a:p>
            <a:r>
              <a:rPr lang="ru-RU" dirty="0"/>
              <a:t>Будет сложно удержаться…</a:t>
            </a:r>
          </a:p>
          <a:p>
            <a:r>
              <a:rPr lang="ru-RU" dirty="0"/>
              <a:t>Падать сверху так ужасно</a:t>
            </a:r>
          </a:p>
        </p:txBody>
      </p:sp>
    </p:spTree>
    <p:extLst>
      <p:ext uri="{BB962C8B-B14F-4D97-AF65-F5344CB8AC3E}">
        <p14:creationId xmlns:p14="http://schemas.microsoft.com/office/powerpoint/2010/main" val="3622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Нельзя брать без </a:t>
            </a:r>
            <a:r>
              <a:rPr lang="ru-RU" dirty="0" smtClean="0"/>
              <a:t>спроса нож можно порезаться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337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3453"/>
            <a:ext cx="2539854" cy="179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364502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Нож – не игрушка,</a:t>
            </a:r>
          </a:p>
          <a:p>
            <a:r>
              <a:rPr lang="ru-RU" dirty="0" smtClean="0"/>
              <a:t>Его ты не тронь-</a:t>
            </a:r>
          </a:p>
          <a:p>
            <a:r>
              <a:rPr lang="ru-RU" dirty="0" smtClean="0"/>
              <a:t>Пальчик порежешь,</a:t>
            </a:r>
          </a:p>
          <a:p>
            <a:r>
              <a:rPr lang="ru-RU" dirty="0" smtClean="0"/>
              <a:t>Поранишь ладонь.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опасные предметы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800"/>
            <a:ext cx="4038600" cy="30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038600" cy="30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716016" y="3501008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4008" y="234888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84068" y="2996952"/>
            <a:ext cx="6120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57453" y="233574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956376" y="2335746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60232" y="313621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88024" y="4149080"/>
            <a:ext cx="70207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24128" y="4653136"/>
            <a:ext cx="70938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60232" y="3825044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80112" y="4149080"/>
            <a:ext cx="49871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78822" y="3356992"/>
            <a:ext cx="354695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08304" y="393305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028384" y="4401108"/>
            <a:ext cx="576064" cy="684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732240" y="450912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80312" y="4581128"/>
            <a:ext cx="57606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93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Нельзя брать без спроса таблетки можно отравиться.</vt:lpstr>
      <vt:lpstr>Нельзя играть и баловаться с водой</vt:lpstr>
      <vt:lpstr>Нельзя выходить на балкон без взрослых</vt:lpstr>
      <vt:lpstr>Нельзя брать без спроса нож можно порезаться</vt:lpstr>
      <vt:lpstr>Выбери опасные предметы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безопасности</dc:title>
  <dc:creator>Katerinka</dc:creator>
  <cp:lastModifiedBy>Katerinka</cp:lastModifiedBy>
  <cp:revision>45</cp:revision>
  <dcterms:created xsi:type="dcterms:W3CDTF">2014-06-29T10:59:11Z</dcterms:created>
  <dcterms:modified xsi:type="dcterms:W3CDTF">2014-07-10T09:12:26Z</dcterms:modified>
</cp:coreProperties>
</file>