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8" r:id="rId1"/>
  </p:sldMasterIdLst>
  <p:sldIdLst>
    <p:sldId id="319" r:id="rId2"/>
    <p:sldId id="268" r:id="rId3"/>
    <p:sldId id="269" r:id="rId4"/>
    <p:sldId id="270" r:id="rId5"/>
    <p:sldId id="276" r:id="rId6"/>
    <p:sldId id="320" r:id="rId7"/>
    <p:sldId id="271" r:id="rId8"/>
    <p:sldId id="272" r:id="rId9"/>
    <p:sldId id="273" r:id="rId10"/>
    <p:sldId id="277" r:id="rId11"/>
    <p:sldId id="274" r:id="rId12"/>
    <p:sldId id="275" r:id="rId13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3A2D9"/>
    <a:srgbClr val="668CD0"/>
    <a:srgbClr val="5881CC"/>
    <a:srgbClr val="4371C5"/>
    <a:srgbClr val="8CD0C0"/>
    <a:srgbClr val="5CBCA5"/>
    <a:srgbClr val="42A28C"/>
    <a:srgbClr val="7AC8B5"/>
    <a:srgbClr val="49B1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>
      <p:cViewPr varScale="1">
        <p:scale>
          <a:sx n="151" d="100"/>
          <a:sy n="151" d="100"/>
        </p:scale>
        <p:origin x="108" y="13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3159" y="514350"/>
            <a:ext cx="6000750" cy="2228851"/>
          </a:xfrm>
        </p:spPr>
        <p:txBody>
          <a:bodyPr anchor="b">
            <a:normAutofit/>
          </a:bodyPr>
          <a:lstStyle>
            <a:lvl1pPr algn="l">
              <a:defRPr sz="36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3159" y="2882900"/>
            <a:ext cx="4800600" cy="1460500"/>
          </a:xfrm>
        </p:spPr>
        <p:txBody>
          <a:bodyPr anchor="t">
            <a:normAutofit/>
          </a:bodyPr>
          <a:lstStyle>
            <a:lvl1pPr marL="0" indent="0" algn="l">
              <a:buNone/>
              <a:defRPr sz="1575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00526-881B-4EFB-A2B1-E2EC6E673644}" type="datetimeFigureOut">
              <a:rPr lang="ru-RU" smtClean="0"/>
              <a:pPr/>
              <a:t>16.01.2024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6171009" y="6350"/>
            <a:ext cx="2857500" cy="28575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4581128" y="68659"/>
            <a:ext cx="4560491" cy="456049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5426869" y="171450"/>
            <a:ext cx="3714750" cy="371475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5501878" y="24209"/>
            <a:ext cx="3639742" cy="3639742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5884070" y="457201"/>
            <a:ext cx="3257549" cy="325754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2">
            <a:extLst>
              <a:ext uri="{FF2B5EF4-FFF2-40B4-BE49-F238E27FC236}">
                <a16:creationId xmlns:a16="http://schemas.microsoft.com/office/drawing/2014/main" id="{EA6C110E-CD3B-C4C9-90B7-DBA34925D52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2141" y="211921"/>
            <a:ext cx="966788" cy="1020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часыдля.png">
            <a:extLst>
              <a:ext uri="{FF2B5EF4-FFF2-40B4-BE49-F238E27FC236}">
                <a16:creationId xmlns:a16="http://schemas.microsoft.com/office/drawing/2014/main" id="{D7DA4509-6017-AE94-40A9-4301E68F543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001024" y="214296"/>
            <a:ext cx="964413" cy="964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171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14350" y="400050"/>
            <a:ext cx="8114109" cy="234315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2882900"/>
            <a:ext cx="6228158" cy="3429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200"/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00526-881B-4EFB-A2B1-E2EC6E673644}" type="datetimeFigureOut">
              <a:rPr lang="ru-RU" smtClean="0"/>
              <a:pPr/>
              <a:t>16.01.2024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3516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160" y="514350"/>
            <a:ext cx="7543800" cy="2057400"/>
          </a:xfrm>
        </p:spPr>
        <p:txBody>
          <a:bodyPr anchor="ctr">
            <a:normAutofit/>
          </a:bodyPr>
          <a:lstStyle>
            <a:lvl1pPr algn="l">
              <a:defRPr sz="24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59" y="3086100"/>
            <a:ext cx="6401991" cy="1409700"/>
          </a:xfrm>
        </p:spPr>
        <p:txBody>
          <a:bodyPr anchor="ctr">
            <a:normAutofit/>
          </a:bodyPr>
          <a:lstStyle>
            <a:lvl1pPr marL="0" indent="0" algn="l">
              <a:buNone/>
              <a:defRPr sz="150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00526-881B-4EFB-A2B1-E2EC6E673644}" type="datetimeFigureOut">
              <a:rPr lang="ru-RU" smtClean="0"/>
              <a:pPr/>
              <a:t>16.01.2024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86339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9" y="514350"/>
            <a:ext cx="6858001" cy="2057400"/>
          </a:xfrm>
        </p:spPr>
        <p:txBody>
          <a:bodyPr anchor="ctr">
            <a:normAutofit/>
          </a:bodyPr>
          <a:lstStyle>
            <a:lvl1pPr algn="l">
              <a:defRPr sz="24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84659" y="2571750"/>
            <a:ext cx="6400800" cy="28575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60" y="3225801"/>
            <a:ext cx="6400800" cy="1263649"/>
          </a:xfrm>
        </p:spPr>
        <p:txBody>
          <a:bodyPr anchor="ctr">
            <a:normAutofit/>
          </a:bodyPr>
          <a:lstStyle>
            <a:lvl1pPr marL="0" indent="0" algn="l">
              <a:buNone/>
              <a:defRPr sz="150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00526-881B-4EFB-A2B1-E2EC6E673644}" type="datetimeFigureOut">
              <a:rPr lang="ru-RU" smtClean="0"/>
              <a:pPr/>
              <a:t>16.01.2024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98859" y="609167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714059" y="2076451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461886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159" y="2571750"/>
            <a:ext cx="6400800" cy="1273050"/>
          </a:xfrm>
        </p:spPr>
        <p:txBody>
          <a:bodyPr anchor="b">
            <a:normAutofit/>
          </a:bodyPr>
          <a:lstStyle>
            <a:lvl1pPr algn="l">
              <a:defRPr sz="24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58" y="3849736"/>
            <a:ext cx="6401993" cy="645300"/>
          </a:xfrm>
        </p:spPr>
        <p:txBody>
          <a:bodyPr anchor="t">
            <a:normAutofit/>
          </a:bodyPr>
          <a:lstStyle>
            <a:lvl1pPr marL="0" indent="0" algn="l">
              <a:buNone/>
              <a:defRPr sz="150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00526-881B-4EFB-A2B1-E2EC6E673644}" type="datetimeFigureOut">
              <a:rPr lang="ru-RU" smtClean="0"/>
              <a:pPr/>
              <a:t>16.01.2024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55157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0" y="514350"/>
            <a:ext cx="6858000" cy="2057400"/>
          </a:xfrm>
        </p:spPr>
        <p:txBody>
          <a:bodyPr anchor="ctr">
            <a:normAutofit/>
          </a:bodyPr>
          <a:lstStyle>
            <a:lvl1pPr algn="l">
              <a:defRPr sz="24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3159" y="2946400"/>
            <a:ext cx="6400801" cy="7874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18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59" y="3733800"/>
            <a:ext cx="6400801" cy="762000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00526-881B-4EFB-A2B1-E2EC6E673644}" type="datetimeFigureOut">
              <a:rPr lang="ru-RU" smtClean="0"/>
              <a:pPr/>
              <a:t>16.01.2024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98859" y="609167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714059" y="2076451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546125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160" y="514350"/>
            <a:ext cx="7543800" cy="20574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3159" y="2946401"/>
            <a:ext cx="6400800" cy="62865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18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59" y="3575049"/>
            <a:ext cx="6400801" cy="920750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00526-881B-4EFB-A2B1-E2EC6E673644}" type="datetimeFigureOut">
              <a:rPr lang="ru-RU" smtClean="0"/>
              <a:pPr/>
              <a:t>16.01.2024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15143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00526-881B-4EFB-A2B1-E2EC6E673644}" type="datetimeFigureOut">
              <a:rPr lang="ru-RU" smtClean="0"/>
              <a:pPr/>
              <a:t>16.01.2024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7" name="Рисунок 6" descr="часыдля.png">
            <a:extLst>
              <a:ext uri="{FF2B5EF4-FFF2-40B4-BE49-F238E27FC236}">
                <a16:creationId xmlns:a16="http://schemas.microsoft.com/office/drawing/2014/main" id="{49CAFD14-963C-F112-78DF-9307BBB2794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01024" y="214296"/>
            <a:ext cx="964413" cy="964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68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3909" y="514350"/>
            <a:ext cx="1543050" cy="3429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0" y="514350"/>
            <a:ext cx="5867400" cy="398145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00526-881B-4EFB-A2B1-E2EC6E673644}" type="datetimeFigureOut">
              <a:rPr lang="ru-RU" smtClean="0"/>
              <a:pPr/>
              <a:t>16.01.2024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61137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Важный тез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 userDrawn="1"/>
        </p:nvSpPr>
        <p:spPr>
          <a:xfrm>
            <a:off x="3393273" y="1393023"/>
            <a:ext cx="5520690" cy="321471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383280" y="1450801"/>
            <a:ext cx="5509260" cy="2778299"/>
          </a:xfrm>
          <a:noFill/>
        </p:spPr>
        <p:txBody>
          <a:bodyPr wrap="square" rIns="864000">
            <a:normAutofit/>
          </a:bodyPr>
          <a:lstStyle>
            <a:lvl1pPr algn="ctr">
              <a:defRPr sz="2400" baseline="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Важный тезис</a:t>
            </a:r>
          </a:p>
        </p:txBody>
      </p:sp>
      <p:grpSp>
        <p:nvGrpSpPr>
          <p:cNvPr id="3" name="Группа 14"/>
          <p:cNvGrpSpPr/>
          <p:nvPr userDrawn="1"/>
        </p:nvGrpSpPr>
        <p:grpSpPr>
          <a:xfrm>
            <a:off x="8361638" y="1292206"/>
            <a:ext cx="443064" cy="636602"/>
            <a:chOff x="9848647" y="2692403"/>
            <a:chExt cx="590752" cy="848802"/>
          </a:xfrm>
          <a:solidFill>
            <a:schemeClr val="accent2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" name="Параллелограмм 5"/>
            <p:cNvSpPr/>
            <p:nvPr userDrawn="1"/>
          </p:nvSpPr>
          <p:spPr>
            <a:xfrm>
              <a:off x="9848647" y="2695577"/>
              <a:ext cx="578053" cy="98424"/>
            </a:xfrm>
            <a:prstGeom prst="parallelogram">
              <a:avLst>
                <a:gd name="adj" fmla="val 5080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ятиугольник 3"/>
            <p:cNvSpPr/>
            <p:nvPr userDrawn="1"/>
          </p:nvSpPr>
          <p:spPr>
            <a:xfrm rot="5400000">
              <a:off x="9745041" y="2846846"/>
              <a:ext cx="848802" cy="539915"/>
            </a:xfrm>
            <a:prstGeom prst="homePlat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9" name="Рисунок 8"/>
          <p:cNvSpPr>
            <a:spLocks noGrp="1"/>
          </p:cNvSpPr>
          <p:nvPr>
            <p:ph type="pic" sz="quarter" idx="10"/>
          </p:nvPr>
        </p:nvSpPr>
        <p:spPr>
          <a:xfrm>
            <a:off x="178563" y="1393023"/>
            <a:ext cx="2946818" cy="3161132"/>
          </a:xfrm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  <p:pic>
        <p:nvPicPr>
          <p:cNvPr id="12" name="Рисунок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2141" y="211921"/>
            <a:ext cx="966788" cy="1020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часыдля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001024" y="214296"/>
            <a:ext cx="964413" cy="964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539291"/>
      </p:ext>
    </p:extLst>
  </p:cSld>
  <p:clrMapOvr>
    <a:masterClrMapping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EEF441D-A1A1-48BA-B9DE-0AAA8224B7D0}"/>
              </a:ext>
            </a:extLst>
          </p:cNvPr>
          <p:cNvSpPr/>
          <p:nvPr userDrawn="1"/>
        </p:nvSpPr>
        <p:spPr>
          <a:xfrm>
            <a:off x="0" y="0"/>
            <a:ext cx="5589992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8" name="Заголовок 7">
            <a:extLst>
              <a:ext uri="{FF2B5EF4-FFF2-40B4-BE49-F238E27FC236}">
                <a16:creationId xmlns:a16="http://schemas.microsoft.com/office/drawing/2014/main" id="{5701238B-17B1-4DAB-9C27-FC7BE9B876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348" y="1714495"/>
            <a:ext cx="3960674" cy="994172"/>
          </a:xfrm>
        </p:spPr>
        <p:txBody>
          <a:bodyPr>
            <a:noAutofit/>
          </a:bodyPr>
          <a:lstStyle>
            <a:lvl1pPr algn="ctr">
              <a:defRPr sz="4500" b="1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pic>
        <p:nvPicPr>
          <p:cNvPr id="5" name="Рисунок 4" descr="Без имени-2.png"/>
          <p:cNvPicPr>
            <a:picLocks noChangeAspect="1"/>
          </p:cNvPicPr>
          <p:nvPr userDrawn="1"/>
        </p:nvPicPr>
        <p:blipFill>
          <a:blip r:embed="rId2"/>
          <a:srcRect b="31504"/>
          <a:stretch>
            <a:fillRect/>
          </a:stretch>
        </p:blipFill>
        <p:spPr>
          <a:xfrm>
            <a:off x="5857884" y="642924"/>
            <a:ext cx="2857143" cy="3261725"/>
          </a:xfrm>
          <a:prstGeom prst="rect">
            <a:avLst/>
          </a:prstGeom>
        </p:spPr>
      </p:pic>
      <p:pic>
        <p:nvPicPr>
          <p:cNvPr id="6" name="Рисунок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3810" y="160718"/>
            <a:ext cx="966788" cy="1020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5073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00526-881B-4EFB-A2B1-E2EC6E673644}" type="datetimeFigureOut">
              <a:rPr lang="ru-RU" smtClean="0"/>
              <a:pPr/>
              <a:t>16.01.2024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7" name="Рисунок 2">
            <a:extLst>
              <a:ext uri="{FF2B5EF4-FFF2-40B4-BE49-F238E27FC236}">
                <a16:creationId xmlns:a16="http://schemas.microsoft.com/office/drawing/2014/main" id="{8AD34CD5-121D-1126-2E4C-B09449EC601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2141" y="211921"/>
            <a:ext cx="966788" cy="1020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часыдля.png">
            <a:extLst>
              <a:ext uri="{FF2B5EF4-FFF2-40B4-BE49-F238E27FC236}">
                <a16:creationId xmlns:a16="http://schemas.microsoft.com/office/drawing/2014/main" id="{7FE7D3F7-BFBD-440B-2F4C-476CB7925A3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001024" y="214296"/>
            <a:ext cx="964413" cy="964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547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: фигура 3">
            <a:extLst>
              <a:ext uri="{FF2B5EF4-FFF2-40B4-BE49-F238E27FC236}">
                <a16:creationId xmlns:a16="http://schemas.microsoft.com/office/drawing/2014/main" id="{79BCEF47-5A67-42EF-A67E-11824BFD7C57}"/>
              </a:ext>
            </a:extLst>
          </p:cNvPr>
          <p:cNvSpPr/>
          <p:nvPr userDrawn="1"/>
        </p:nvSpPr>
        <p:spPr>
          <a:xfrm>
            <a:off x="-464379" y="964395"/>
            <a:ext cx="9965601" cy="4339859"/>
          </a:xfrm>
          <a:custGeom>
            <a:avLst/>
            <a:gdLst>
              <a:gd name="connsiteX0" fmla="*/ 0 w 12192000"/>
              <a:gd name="connsiteY0" fmla="*/ 0 h 4644000"/>
              <a:gd name="connsiteX1" fmla="*/ 4813500 w 12192000"/>
              <a:gd name="connsiteY1" fmla="*/ 0 h 4644000"/>
              <a:gd name="connsiteX2" fmla="*/ 6096000 w 12192000"/>
              <a:gd name="connsiteY2" fmla="*/ 1282500 h 4644000"/>
              <a:gd name="connsiteX3" fmla="*/ 7378500 w 12192000"/>
              <a:gd name="connsiteY3" fmla="*/ 0 h 4644000"/>
              <a:gd name="connsiteX4" fmla="*/ 12192000 w 12192000"/>
              <a:gd name="connsiteY4" fmla="*/ 0 h 4644000"/>
              <a:gd name="connsiteX5" fmla="*/ 12192000 w 12192000"/>
              <a:gd name="connsiteY5" fmla="*/ 4644000 h 4644000"/>
              <a:gd name="connsiteX6" fmla="*/ 0 w 12192000"/>
              <a:gd name="connsiteY6" fmla="*/ 4644000 h 4644000"/>
              <a:gd name="connsiteX0" fmla="*/ 0 w 12192000"/>
              <a:gd name="connsiteY0" fmla="*/ 0 h 4765226"/>
              <a:gd name="connsiteX1" fmla="*/ 4813500 w 12192000"/>
              <a:gd name="connsiteY1" fmla="*/ 0 h 4765226"/>
              <a:gd name="connsiteX2" fmla="*/ 6096000 w 12192000"/>
              <a:gd name="connsiteY2" fmla="*/ 1282500 h 4765226"/>
              <a:gd name="connsiteX3" fmla="*/ 7378500 w 12192000"/>
              <a:gd name="connsiteY3" fmla="*/ 0 h 4765226"/>
              <a:gd name="connsiteX4" fmla="*/ 12192000 w 12192000"/>
              <a:gd name="connsiteY4" fmla="*/ 0 h 4765226"/>
              <a:gd name="connsiteX5" fmla="*/ 12192000 w 12192000"/>
              <a:gd name="connsiteY5" fmla="*/ 4644000 h 4765226"/>
              <a:gd name="connsiteX6" fmla="*/ 11606501 w 12192000"/>
              <a:gd name="connsiteY6" fmla="*/ 4765226 h 4765226"/>
              <a:gd name="connsiteX7" fmla="*/ 0 w 12192000"/>
              <a:gd name="connsiteY7" fmla="*/ 4644000 h 4765226"/>
              <a:gd name="connsiteX8" fmla="*/ 0 w 12192000"/>
              <a:gd name="connsiteY8" fmla="*/ 0 h 4765226"/>
              <a:gd name="connsiteX0" fmla="*/ 0 w 12192000"/>
              <a:gd name="connsiteY0" fmla="*/ 0 h 4765226"/>
              <a:gd name="connsiteX1" fmla="*/ 4813500 w 12192000"/>
              <a:gd name="connsiteY1" fmla="*/ 0 h 4765226"/>
              <a:gd name="connsiteX2" fmla="*/ 6096000 w 12192000"/>
              <a:gd name="connsiteY2" fmla="*/ 1282500 h 4765226"/>
              <a:gd name="connsiteX3" fmla="*/ 7378500 w 12192000"/>
              <a:gd name="connsiteY3" fmla="*/ 0 h 4765226"/>
              <a:gd name="connsiteX4" fmla="*/ 12192000 w 12192000"/>
              <a:gd name="connsiteY4" fmla="*/ 0 h 4765226"/>
              <a:gd name="connsiteX5" fmla="*/ 11814026 w 12192000"/>
              <a:gd name="connsiteY5" fmla="*/ 12697 h 4765226"/>
              <a:gd name="connsiteX6" fmla="*/ 12192000 w 12192000"/>
              <a:gd name="connsiteY6" fmla="*/ 4644000 h 4765226"/>
              <a:gd name="connsiteX7" fmla="*/ 11606501 w 12192000"/>
              <a:gd name="connsiteY7" fmla="*/ 4765226 h 4765226"/>
              <a:gd name="connsiteX8" fmla="*/ 0 w 12192000"/>
              <a:gd name="connsiteY8" fmla="*/ 4644000 h 4765226"/>
              <a:gd name="connsiteX9" fmla="*/ 0 w 12192000"/>
              <a:gd name="connsiteY9" fmla="*/ 0 h 4765226"/>
              <a:gd name="connsiteX0" fmla="*/ 0 w 12192000"/>
              <a:gd name="connsiteY0" fmla="*/ 0 h 4765226"/>
              <a:gd name="connsiteX1" fmla="*/ 4813500 w 12192000"/>
              <a:gd name="connsiteY1" fmla="*/ 0 h 4765226"/>
              <a:gd name="connsiteX2" fmla="*/ 6096000 w 12192000"/>
              <a:gd name="connsiteY2" fmla="*/ 1282500 h 4765226"/>
              <a:gd name="connsiteX3" fmla="*/ 7378500 w 12192000"/>
              <a:gd name="connsiteY3" fmla="*/ 0 h 4765226"/>
              <a:gd name="connsiteX4" fmla="*/ 12192000 w 12192000"/>
              <a:gd name="connsiteY4" fmla="*/ 0 h 4765226"/>
              <a:gd name="connsiteX5" fmla="*/ 11814026 w 12192000"/>
              <a:gd name="connsiteY5" fmla="*/ 12697 h 4765226"/>
              <a:gd name="connsiteX6" fmla="*/ 11816482 w 12192000"/>
              <a:gd name="connsiteY6" fmla="*/ 4644000 h 4765226"/>
              <a:gd name="connsiteX7" fmla="*/ 11606501 w 12192000"/>
              <a:gd name="connsiteY7" fmla="*/ 4765226 h 4765226"/>
              <a:gd name="connsiteX8" fmla="*/ 0 w 12192000"/>
              <a:gd name="connsiteY8" fmla="*/ 4644000 h 4765226"/>
              <a:gd name="connsiteX9" fmla="*/ 0 w 12192000"/>
              <a:gd name="connsiteY9" fmla="*/ 0 h 4765226"/>
              <a:gd name="connsiteX0" fmla="*/ 485873 w 12192000"/>
              <a:gd name="connsiteY0" fmla="*/ 0 h 4765226"/>
              <a:gd name="connsiteX1" fmla="*/ 4813500 w 12192000"/>
              <a:gd name="connsiteY1" fmla="*/ 0 h 4765226"/>
              <a:gd name="connsiteX2" fmla="*/ 6096000 w 12192000"/>
              <a:gd name="connsiteY2" fmla="*/ 1282500 h 4765226"/>
              <a:gd name="connsiteX3" fmla="*/ 7378500 w 12192000"/>
              <a:gd name="connsiteY3" fmla="*/ 0 h 4765226"/>
              <a:gd name="connsiteX4" fmla="*/ 12192000 w 12192000"/>
              <a:gd name="connsiteY4" fmla="*/ 0 h 4765226"/>
              <a:gd name="connsiteX5" fmla="*/ 11814026 w 12192000"/>
              <a:gd name="connsiteY5" fmla="*/ 12697 h 4765226"/>
              <a:gd name="connsiteX6" fmla="*/ 11816482 w 12192000"/>
              <a:gd name="connsiteY6" fmla="*/ 4644000 h 4765226"/>
              <a:gd name="connsiteX7" fmla="*/ 11606501 w 12192000"/>
              <a:gd name="connsiteY7" fmla="*/ 4765226 h 4765226"/>
              <a:gd name="connsiteX8" fmla="*/ 0 w 12192000"/>
              <a:gd name="connsiteY8" fmla="*/ 4644000 h 4765226"/>
              <a:gd name="connsiteX9" fmla="*/ 485873 w 12192000"/>
              <a:gd name="connsiteY9" fmla="*/ 0 h 4765226"/>
              <a:gd name="connsiteX0" fmla="*/ 485873 w 12192000"/>
              <a:gd name="connsiteY0" fmla="*/ 0 h 4765226"/>
              <a:gd name="connsiteX1" fmla="*/ 4813500 w 12192000"/>
              <a:gd name="connsiteY1" fmla="*/ 0 h 4765226"/>
              <a:gd name="connsiteX2" fmla="*/ 6096000 w 12192000"/>
              <a:gd name="connsiteY2" fmla="*/ 1282500 h 4765226"/>
              <a:gd name="connsiteX3" fmla="*/ 7378500 w 12192000"/>
              <a:gd name="connsiteY3" fmla="*/ 0 h 4765226"/>
              <a:gd name="connsiteX4" fmla="*/ 12192000 w 12192000"/>
              <a:gd name="connsiteY4" fmla="*/ 0 h 4765226"/>
              <a:gd name="connsiteX5" fmla="*/ 11814026 w 12192000"/>
              <a:gd name="connsiteY5" fmla="*/ 12697 h 4765226"/>
              <a:gd name="connsiteX6" fmla="*/ 11816482 w 12192000"/>
              <a:gd name="connsiteY6" fmla="*/ 4644000 h 4765226"/>
              <a:gd name="connsiteX7" fmla="*/ 11606501 w 12192000"/>
              <a:gd name="connsiteY7" fmla="*/ 4765226 h 4765226"/>
              <a:gd name="connsiteX8" fmla="*/ 0 w 12192000"/>
              <a:gd name="connsiteY8" fmla="*/ 4644000 h 4765226"/>
              <a:gd name="connsiteX9" fmla="*/ 553042 w 12192000"/>
              <a:gd name="connsiteY9" fmla="*/ 4636664 h 4765226"/>
              <a:gd name="connsiteX10" fmla="*/ 485873 w 12192000"/>
              <a:gd name="connsiteY10" fmla="*/ 0 h 4765226"/>
              <a:gd name="connsiteX0" fmla="*/ 485873 w 12192000"/>
              <a:gd name="connsiteY0" fmla="*/ 0 h 4765226"/>
              <a:gd name="connsiteX1" fmla="*/ 4813500 w 12192000"/>
              <a:gd name="connsiteY1" fmla="*/ 0 h 4765226"/>
              <a:gd name="connsiteX2" fmla="*/ 6096000 w 12192000"/>
              <a:gd name="connsiteY2" fmla="*/ 1282500 h 4765226"/>
              <a:gd name="connsiteX3" fmla="*/ 7378500 w 12192000"/>
              <a:gd name="connsiteY3" fmla="*/ 0 h 4765226"/>
              <a:gd name="connsiteX4" fmla="*/ 12192000 w 12192000"/>
              <a:gd name="connsiteY4" fmla="*/ 0 h 4765226"/>
              <a:gd name="connsiteX5" fmla="*/ 11814026 w 12192000"/>
              <a:gd name="connsiteY5" fmla="*/ 12697 h 4765226"/>
              <a:gd name="connsiteX6" fmla="*/ 11816482 w 12192000"/>
              <a:gd name="connsiteY6" fmla="*/ 4644000 h 4765226"/>
              <a:gd name="connsiteX7" fmla="*/ 11606501 w 12192000"/>
              <a:gd name="connsiteY7" fmla="*/ 4765226 h 4765226"/>
              <a:gd name="connsiteX8" fmla="*/ 0 w 12192000"/>
              <a:gd name="connsiteY8" fmla="*/ 4644000 h 4765226"/>
              <a:gd name="connsiteX9" fmla="*/ 553042 w 12192000"/>
              <a:gd name="connsiteY9" fmla="*/ 4636664 h 4765226"/>
              <a:gd name="connsiteX10" fmla="*/ 485873 w 12192000"/>
              <a:gd name="connsiteY10" fmla="*/ 0 h 4765226"/>
              <a:gd name="connsiteX0" fmla="*/ 485873 w 12192000"/>
              <a:gd name="connsiteY0" fmla="*/ 0 h 4765226"/>
              <a:gd name="connsiteX1" fmla="*/ 4813500 w 12192000"/>
              <a:gd name="connsiteY1" fmla="*/ 0 h 4765226"/>
              <a:gd name="connsiteX2" fmla="*/ 6096000 w 12192000"/>
              <a:gd name="connsiteY2" fmla="*/ 1282500 h 4765226"/>
              <a:gd name="connsiteX3" fmla="*/ 7378500 w 12192000"/>
              <a:gd name="connsiteY3" fmla="*/ 0 h 4765226"/>
              <a:gd name="connsiteX4" fmla="*/ 12192000 w 12192000"/>
              <a:gd name="connsiteY4" fmla="*/ 0 h 4765226"/>
              <a:gd name="connsiteX5" fmla="*/ 11814026 w 12192000"/>
              <a:gd name="connsiteY5" fmla="*/ 12697 h 4765226"/>
              <a:gd name="connsiteX6" fmla="*/ 11816482 w 12192000"/>
              <a:gd name="connsiteY6" fmla="*/ 4644000 h 4765226"/>
              <a:gd name="connsiteX7" fmla="*/ 11606501 w 12192000"/>
              <a:gd name="connsiteY7" fmla="*/ 4765226 h 4765226"/>
              <a:gd name="connsiteX8" fmla="*/ 0 w 12192000"/>
              <a:gd name="connsiteY8" fmla="*/ 4644000 h 4765226"/>
              <a:gd name="connsiteX9" fmla="*/ 553042 w 12192000"/>
              <a:gd name="connsiteY9" fmla="*/ 4636664 h 4765226"/>
              <a:gd name="connsiteX10" fmla="*/ 543014 w 12192000"/>
              <a:gd name="connsiteY10" fmla="*/ 4636664 h 4765226"/>
              <a:gd name="connsiteX11" fmla="*/ 485873 w 12192000"/>
              <a:gd name="connsiteY11" fmla="*/ 0 h 4765226"/>
              <a:gd name="connsiteX0" fmla="*/ 485873 w 12192000"/>
              <a:gd name="connsiteY0" fmla="*/ 0 h 4765226"/>
              <a:gd name="connsiteX1" fmla="*/ 4813500 w 12192000"/>
              <a:gd name="connsiteY1" fmla="*/ 0 h 4765226"/>
              <a:gd name="connsiteX2" fmla="*/ 6096000 w 12192000"/>
              <a:gd name="connsiteY2" fmla="*/ 1282500 h 4765226"/>
              <a:gd name="connsiteX3" fmla="*/ 7378500 w 12192000"/>
              <a:gd name="connsiteY3" fmla="*/ 0 h 4765226"/>
              <a:gd name="connsiteX4" fmla="*/ 12192000 w 12192000"/>
              <a:gd name="connsiteY4" fmla="*/ 0 h 4765226"/>
              <a:gd name="connsiteX5" fmla="*/ 11814026 w 12192000"/>
              <a:gd name="connsiteY5" fmla="*/ 12697 h 4765226"/>
              <a:gd name="connsiteX6" fmla="*/ 11816482 w 12192000"/>
              <a:gd name="connsiteY6" fmla="*/ 4644000 h 4765226"/>
              <a:gd name="connsiteX7" fmla="*/ 11606501 w 12192000"/>
              <a:gd name="connsiteY7" fmla="*/ 4765226 h 4765226"/>
              <a:gd name="connsiteX8" fmla="*/ 0 w 12192000"/>
              <a:gd name="connsiteY8" fmla="*/ 4644000 h 4765226"/>
              <a:gd name="connsiteX9" fmla="*/ 553042 w 12192000"/>
              <a:gd name="connsiteY9" fmla="*/ 4636664 h 4765226"/>
              <a:gd name="connsiteX10" fmla="*/ 543014 w 12192000"/>
              <a:gd name="connsiteY10" fmla="*/ 4636664 h 4765226"/>
              <a:gd name="connsiteX11" fmla="*/ 485873 w 12192000"/>
              <a:gd name="connsiteY11" fmla="*/ 0 h 4765226"/>
              <a:gd name="connsiteX0" fmla="*/ 485873 w 12192000"/>
              <a:gd name="connsiteY0" fmla="*/ 0 h 4765226"/>
              <a:gd name="connsiteX1" fmla="*/ 4813500 w 12192000"/>
              <a:gd name="connsiteY1" fmla="*/ 0 h 4765226"/>
              <a:gd name="connsiteX2" fmla="*/ 6096000 w 12192000"/>
              <a:gd name="connsiteY2" fmla="*/ 1282500 h 4765226"/>
              <a:gd name="connsiteX3" fmla="*/ 7378500 w 12192000"/>
              <a:gd name="connsiteY3" fmla="*/ 0 h 4765226"/>
              <a:gd name="connsiteX4" fmla="*/ 12192000 w 12192000"/>
              <a:gd name="connsiteY4" fmla="*/ 0 h 4765226"/>
              <a:gd name="connsiteX5" fmla="*/ 11814026 w 12192000"/>
              <a:gd name="connsiteY5" fmla="*/ 12697 h 4765226"/>
              <a:gd name="connsiteX6" fmla="*/ 11816482 w 12192000"/>
              <a:gd name="connsiteY6" fmla="*/ 4644000 h 4765226"/>
              <a:gd name="connsiteX7" fmla="*/ 11606501 w 12192000"/>
              <a:gd name="connsiteY7" fmla="*/ 4765226 h 4765226"/>
              <a:gd name="connsiteX8" fmla="*/ 0 w 12192000"/>
              <a:gd name="connsiteY8" fmla="*/ 4644000 h 4765226"/>
              <a:gd name="connsiteX9" fmla="*/ 553042 w 12192000"/>
              <a:gd name="connsiteY9" fmla="*/ 4636664 h 4765226"/>
              <a:gd name="connsiteX10" fmla="*/ 543014 w 12192000"/>
              <a:gd name="connsiteY10" fmla="*/ 4636664 h 4765226"/>
              <a:gd name="connsiteX11" fmla="*/ 534270 w 12192000"/>
              <a:gd name="connsiteY11" fmla="*/ 4620747 h 4765226"/>
              <a:gd name="connsiteX12" fmla="*/ 485873 w 12192000"/>
              <a:gd name="connsiteY12" fmla="*/ 0 h 4765226"/>
              <a:gd name="connsiteX0" fmla="*/ 485873 w 12192000"/>
              <a:gd name="connsiteY0" fmla="*/ 0 h 4765226"/>
              <a:gd name="connsiteX1" fmla="*/ 4813500 w 12192000"/>
              <a:gd name="connsiteY1" fmla="*/ 0 h 4765226"/>
              <a:gd name="connsiteX2" fmla="*/ 6096000 w 12192000"/>
              <a:gd name="connsiteY2" fmla="*/ 1282500 h 4765226"/>
              <a:gd name="connsiteX3" fmla="*/ 7378500 w 12192000"/>
              <a:gd name="connsiteY3" fmla="*/ 0 h 4765226"/>
              <a:gd name="connsiteX4" fmla="*/ 12192000 w 12192000"/>
              <a:gd name="connsiteY4" fmla="*/ 0 h 4765226"/>
              <a:gd name="connsiteX5" fmla="*/ 11814026 w 12192000"/>
              <a:gd name="connsiteY5" fmla="*/ 12697 h 4765226"/>
              <a:gd name="connsiteX6" fmla="*/ 11816482 w 12192000"/>
              <a:gd name="connsiteY6" fmla="*/ 4644000 h 4765226"/>
              <a:gd name="connsiteX7" fmla="*/ 11606501 w 12192000"/>
              <a:gd name="connsiteY7" fmla="*/ 4765226 h 4765226"/>
              <a:gd name="connsiteX8" fmla="*/ 0 w 12192000"/>
              <a:gd name="connsiteY8" fmla="*/ 4644000 h 4765226"/>
              <a:gd name="connsiteX9" fmla="*/ 553042 w 12192000"/>
              <a:gd name="connsiteY9" fmla="*/ 4636664 h 4765226"/>
              <a:gd name="connsiteX10" fmla="*/ 543014 w 12192000"/>
              <a:gd name="connsiteY10" fmla="*/ 4636664 h 4765226"/>
              <a:gd name="connsiteX11" fmla="*/ 534270 w 12192000"/>
              <a:gd name="connsiteY11" fmla="*/ 4620747 h 4765226"/>
              <a:gd name="connsiteX12" fmla="*/ 485873 w 12192000"/>
              <a:gd name="connsiteY12" fmla="*/ 0 h 4765226"/>
              <a:gd name="connsiteX0" fmla="*/ 485873 w 12192000"/>
              <a:gd name="connsiteY0" fmla="*/ 0 h 4765226"/>
              <a:gd name="connsiteX1" fmla="*/ 4813500 w 12192000"/>
              <a:gd name="connsiteY1" fmla="*/ 0 h 4765226"/>
              <a:gd name="connsiteX2" fmla="*/ 6096000 w 12192000"/>
              <a:gd name="connsiteY2" fmla="*/ 1282500 h 4765226"/>
              <a:gd name="connsiteX3" fmla="*/ 7378500 w 12192000"/>
              <a:gd name="connsiteY3" fmla="*/ 0 h 4765226"/>
              <a:gd name="connsiteX4" fmla="*/ 12192000 w 12192000"/>
              <a:gd name="connsiteY4" fmla="*/ 0 h 4765226"/>
              <a:gd name="connsiteX5" fmla="*/ 11814026 w 12192000"/>
              <a:gd name="connsiteY5" fmla="*/ 12697 h 4765226"/>
              <a:gd name="connsiteX6" fmla="*/ 11816482 w 12192000"/>
              <a:gd name="connsiteY6" fmla="*/ 4644000 h 4765226"/>
              <a:gd name="connsiteX7" fmla="*/ 11606501 w 12192000"/>
              <a:gd name="connsiteY7" fmla="*/ 4765226 h 4765226"/>
              <a:gd name="connsiteX8" fmla="*/ 0 w 12192000"/>
              <a:gd name="connsiteY8" fmla="*/ 4644000 h 4765226"/>
              <a:gd name="connsiteX9" fmla="*/ 553042 w 12192000"/>
              <a:gd name="connsiteY9" fmla="*/ 4636664 h 4765226"/>
              <a:gd name="connsiteX10" fmla="*/ 543014 w 12192000"/>
              <a:gd name="connsiteY10" fmla="*/ 4636664 h 4765226"/>
              <a:gd name="connsiteX11" fmla="*/ 534270 w 12192000"/>
              <a:gd name="connsiteY11" fmla="*/ 4620747 h 4765226"/>
              <a:gd name="connsiteX12" fmla="*/ 485873 w 12192000"/>
              <a:gd name="connsiteY12" fmla="*/ 0 h 4765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92000" h="4765226">
                <a:moveTo>
                  <a:pt x="485873" y="0"/>
                </a:moveTo>
                <a:lnTo>
                  <a:pt x="4813500" y="0"/>
                </a:lnTo>
                <a:cubicBezTo>
                  <a:pt x="4813500" y="708305"/>
                  <a:pt x="5387695" y="1282500"/>
                  <a:pt x="6096000" y="1282500"/>
                </a:cubicBezTo>
                <a:cubicBezTo>
                  <a:pt x="6804305" y="1282500"/>
                  <a:pt x="7378500" y="708305"/>
                  <a:pt x="7378500" y="0"/>
                </a:cubicBezTo>
                <a:lnTo>
                  <a:pt x="12192000" y="0"/>
                </a:lnTo>
                <a:lnTo>
                  <a:pt x="11814026" y="12697"/>
                </a:lnTo>
                <a:cubicBezTo>
                  <a:pt x="11814845" y="1556465"/>
                  <a:pt x="11815663" y="3100232"/>
                  <a:pt x="11816482" y="4644000"/>
                </a:cubicBezTo>
                <a:lnTo>
                  <a:pt x="11606501" y="4765226"/>
                </a:lnTo>
                <a:lnTo>
                  <a:pt x="0" y="4644000"/>
                </a:lnTo>
                <a:lnTo>
                  <a:pt x="553042" y="4636664"/>
                </a:lnTo>
                <a:cubicBezTo>
                  <a:pt x="549699" y="4636664"/>
                  <a:pt x="485151" y="4569016"/>
                  <a:pt x="543014" y="4636664"/>
                </a:cubicBezTo>
                <a:cubicBezTo>
                  <a:pt x="540099" y="4631358"/>
                  <a:pt x="502211" y="4717577"/>
                  <a:pt x="534270" y="4620747"/>
                </a:cubicBezTo>
                <a:lnTo>
                  <a:pt x="485873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8580" tIns="34290" rIns="68580" bIns="34290" rtlCol="0" anchor="ctr">
            <a:noAutofit/>
          </a:bodyPr>
          <a:lstStyle/>
          <a:p>
            <a:pPr algn="ctr"/>
            <a:endParaRPr lang="ru-RU" dirty="0">
              <a:solidFill>
                <a:srgbClr val="42A28C"/>
              </a:solidFill>
            </a:endParaRPr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9544D0F5-96A6-457B-8523-7A11250FC5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191" y="2196700"/>
            <a:ext cx="7886700" cy="679337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D37E7F66-7731-4BEA-89E2-DFEF3F9044E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7191" y="3107535"/>
            <a:ext cx="7897415" cy="1928826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342900" indent="0">
              <a:buNone/>
              <a:defRPr>
                <a:solidFill>
                  <a:schemeClr val="bg1"/>
                </a:solidFill>
              </a:defRPr>
            </a:lvl2pPr>
            <a:lvl3pPr marL="685800" indent="0">
              <a:buNone/>
              <a:defRPr>
                <a:solidFill>
                  <a:schemeClr val="bg1"/>
                </a:solidFill>
              </a:defRPr>
            </a:lvl3pPr>
            <a:lvl4pPr marL="1028700" indent="0">
              <a:buNone/>
              <a:defRPr>
                <a:solidFill>
                  <a:schemeClr val="bg1"/>
                </a:solidFill>
              </a:defRPr>
            </a:lvl4pPr>
            <a:lvl5pPr marL="13716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pic>
        <p:nvPicPr>
          <p:cNvPr id="8" name="Рисунок 7" descr="часыдля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54009" y="107139"/>
            <a:ext cx="1928826" cy="1928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000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часыдля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01024" y="214296"/>
            <a:ext cx="964413" cy="964413"/>
          </a:xfrm>
          <a:prstGeom prst="rect">
            <a:avLst/>
          </a:prstGeom>
        </p:spPr>
      </p:pic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2E11ABB4-84E6-4957-916D-CC332F6B4F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20" y="267875"/>
            <a:ext cx="7715304" cy="99417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id="{0FC7823A-AB17-46E4-B7FA-475AC7D0D3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720" y="1446601"/>
            <a:ext cx="8626139" cy="321471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6164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2141" y="211921"/>
            <a:ext cx="966788" cy="1020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2E11ABB4-84E6-4957-916D-CC332F6B4F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0133" y="267875"/>
            <a:ext cx="7661726" cy="99417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0FC7823A-AB17-46E4-B7FA-475AC7D0D3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720" y="1446601"/>
            <a:ext cx="8626139" cy="321471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0598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AB8690DA-5449-464D-80A9-DCC9C148D31F}"/>
              </a:ext>
            </a:extLst>
          </p:cNvPr>
          <p:cNvGrpSpPr/>
          <p:nvPr userDrawn="1"/>
        </p:nvGrpSpPr>
        <p:grpSpPr>
          <a:xfrm>
            <a:off x="7010437" y="-219"/>
            <a:ext cx="2133563" cy="214515"/>
            <a:chOff x="9347250" y="37980"/>
            <a:chExt cx="2844750" cy="286020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id="{315118C4-713A-4AB9-B08B-BD62864C2E6A}"/>
                </a:ext>
              </a:extLst>
            </p:cNvPr>
            <p:cNvSpPr/>
            <p:nvPr userDrawn="1"/>
          </p:nvSpPr>
          <p:spPr>
            <a:xfrm>
              <a:off x="9651000" y="495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accent1"/>
                </a:solidFill>
              </a:endParaRPr>
            </a:p>
          </p:txBody>
        </p:sp>
        <p:sp>
          <p:nvSpPr>
            <p:cNvPr id="13" name="Блок-схема: объединение 12">
              <a:extLst>
                <a:ext uri="{FF2B5EF4-FFF2-40B4-BE49-F238E27FC236}">
                  <a16:creationId xmlns:a16="http://schemas.microsoft.com/office/drawing/2014/main" id="{A0898C5B-FFF0-4624-824E-84E4C17CBB18}"/>
                </a:ext>
              </a:extLst>
            </p:cNvPr>
            <p:cNvSpPr/>
            <p:nvPr userDrawn="1"/>
          </p:nvSpPr>
          <p:spPr>
            <a:xfrm>
              <a:off x="9347250" y="3798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accent1"/>
                </a:solidFill>
              </a:endParaRPr>
            </a:p>
          </p:txBody>
        </p:sp>
      </p:grp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7BCAD506-BA00-4E33-B68C-E5911E34BEAB}"/>
              </a:ext>
            </a:extLst>
          </p:cNvPr>
          <p:cNvGrpSpPr/>
          <p:nvPr userDrawn="1"/>
        </p:nvGrpSpPr>
        <p:grpSpPr>
          <a:xfrm>
            <a:off x="0" y="4937643"/>
            <a:ext cx="2133563" cy="205875"/>
            <a:chOff x="-35250" y="6666190"/>
            <a:chExt cx="2844750" cy="274500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501341E1-EFB0-48B5-8780-45599BABAF41}"/>
                </a:ext>
              </a:extLst>
            </p:cNvPr>
            <p:cNvSpPr/>
            <p:nvPr userDrawn="1"/>
          </p:nvSpPr>
          <p:spPr>
            <a:xfrm>
              <a:off x="-35250" y="666619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accent1"/>
                </a:solidFill>
              </a:endParaRPr>
            </a:p>
          </p:txBody>
        </p:sp>
        <p:sp>
          <p:nvSpPr>
            <p:cNvPr id="16" name="Блок-схема: объединение 15">
              <a:extLst>
                <a:ext uri="{FF2B5EF4-FFF2-40B4-BE49-F238E27FC236}">
                  <a16:creationId xmlns:a16="http://schemas.microsoft.com/office/drawing/2014/main" id="{DE8C835F-D205-4D6A-8A82-F0DFE38F02AB}"/>
                </a:ext>
              </a:extLst>
            </p:cNvPr>
            <p:cNvSpPr/>
            <p:nvPr userDrawn="1"/>
          </p:nvSpPr>
          <p:spPr>
            <a:xfrm rot="10800000">
              <a:off x="2202000" y="666619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accent1"/>
                </a:solidFill>
              </a:endParaRPr>
            </a:p>
          </p:txBody>
        </p:sp>
      </p:grpSp>
      <p:pic>
        <p:nvPicPr>
          <p:cNvPr id="18" name="Рисунок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2141" y="211921"/>
            <a:ext cx="966788" cy="1020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 descr="часыдля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001024" y="214296"/>
            <a:ext cx="964413" cy="964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983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4756F5F-238C-4EA5-953D-83BC7A40E2A5}"/>
              </a:ext>
            </a:extLst>
          </p:cNvPr>
          <p:cNvSpPr/>
          <p:nvPr userDrawn="1"/>
        </p:nvSpPr>
        <p:spPr>
          <a:xfrm>
            <a:off x="0" y="1255500"/>
            <a:ext cx="9144000" cy="1012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4A24F890-6633-4AD3-9C24-3D0B92AF4E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6554" y="267875"/>
            <a:ext cx="6804470" cy="994172"/>
          </a:xfrm>
        </p:spPr>
        <p:txBody>
          <a:bodyPr/>
          <a:lstStyle>
            <a:lvl1pPr>
              <a:defRPr b="0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2BC0BA3-1E1F-4BDD-8E19-DB8F68551CE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8650" y="2470547"/>
            <a:ext cx="7886700" cy="2227659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2pPr marL="342900" indent="0">
              <a:buNone/>
              <a:defRPr>
                <a:solidFill>
                  <a:schemeClr val="tx1"/>
                </a:solidFill>
              </a:defRPr>
            </a:lvl2pPr>
            <a:lvl3pPr marL="685800" indent="0">
              <a:buNone/>
              <a:defRPr>
                <a:solidFill>
                  <a:schemeClr val="tx1"/>
                </a:solidFill>
              </a:defRPr>
            </a:lvl3pPr>
            <a:lvl4pPr marL="1028700" indent="0">
              <a:buNone/>
              <a:defRPr>
                <a:solidFill>
                  <a:schemeClr val="tx1"/>
                </a:solidFill>
              </a:defRPr>
            </a:lvl4pPr>
            <a:lvl5pPr marL="13716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4560B685-5836-4067-85B7-2D3D4F5E092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8650" y="1491854"/>
            <a:ext cx="7886700" cy="607219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342900" indent="0">
              <a:buNone/>
              <a:defRPr>
                <a:solidFill>
                  <a:schemeClr val="bg1"/>
                </a:solidFill>
              </a:defRPr>
            </a:lvl2pPr>
            <a:lvl3pPr marL="685800" indent="0">
              <a:buNone/>
              <a:defRPr>
                <a:solidFill>
                  <a:schemeClr val="bg1"/>
                </a:solidFill>
              </a:defRPr>
            </a:lvl3pPr>
            <a:lvl4pPr marL="1028700" indent="0">
              <a:buNone/>
              <a:defRPr>
                <a:solidFill>
                  <a:schemeClr val="bg1"/>
                </a:solidFill>
              </a:defRPr>
            </a:lvl4pPr>
            <a:lvl5pPr marL="13716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pic>
        <p:nvPicPr>
          <p:cNvPr id="6" name="Рисунок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2141" y="211921"/>
            <a:ext cx="966788" cy="1020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часыдля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001024" y="214296"/>
            <a:ext cx="964413" cy="964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831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1">
            <a:extLst>
              <a:ext uri="{FF2B5EF4-FFF2-40B4-BE49-F238E27FC236}">
                <a16:creationId xmlns:a16="http://schemas.microsoft.com/office/drawing/2014/main" id="{212017C5-14B7-48BC-B8BE-D5D4F4B459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087" y="175500"/>
            <a:ext cx="7628358" cy="7762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5" name="Рисунок 2">
            <a:extLst>
              <a:ext uri="{FF2B5EF4-FFF2-40B4-BE49-F238E27FC236}">
                <a16:creationId xmlns:a16="http://schemas.microsoft.com/office/drawing/2014/main" id="{36831F7D-B09F-4F32-A572-FF1722AB40F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19087" y="1727598"/>
            <a:ext cx="3004163" cy="1215628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6" name="Рисунок 2">
            <a:extLst>
              <a:ext uri="{FF2B5EF4-FFF2-40B4-BE49-F238E27FC236}">
                <a16:creationId xmlns:a16="http://schemas.microsoft.com/office/drawing/2014/main" id="{491E53D3-0B88-498D-A9DC-A437A9E4F85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446505" y="1727598"/>
            <a:ext cx="3004163" cy="1215628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ru-RU"/>
              <a:t>Вставка рисунка</a:t>
            </a:r>
          </a:p>
        </p:txBody>
      </p:sp>
      <p:sp>
        <p:nvSpPr>
          <p:cNvPr id="9" name="Рисунок 2">
            <a:extLst>
              <a:ext uri="{FF2B5EF4-FFF2-40B4-BE49-F238E27FC236}">
                <a16:creationId xmlns:a16="http://schemas.microsoft.com/office/drawing/2014/main" id="{CA28B859-26E1-497E-B38C-EB350280E06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571257" y="1727598"/>
            <a:ext cx="2253656" cy="1215628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ru-RU"/>
              <a:t>Вставка рисунка</a:t>
            </a:r>
          </a:p>
        </p:txBody>
      </p:sp>
      <p:sp>
        <p:nvSpPr>
          <p:cNvPr id="10" name="Рисунок 2">
            <a:extLst>
              <a:ext uri="{FF2B5EF4-FFF2-40B4-BE49-F238E27FC236}">
                <a16:creationId xmlns:a16="http://schemas.microsoft.com/office/drawing/2014/main" id="{83794A95-742B-476B-A491-D78B55E6ACE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19088" y="3043623"/>
            <a:ext cx="2253656" cy="1215628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ru-RU"/>
              <a:t>Вставка рисунка</a:t>
            </a:r>
          </a:p>
        </p:txBody>
      </p:sp>
      <p:sp>
        <p:nvSpPr>
          <p:cNvPr id="11" name="Рисунок 2">
            <a:extLst>
              <a:ext uri="{FF2B5EF4-FFF2-40B4-BE49-F238E27FC236}">
                <a16:creationId xmlns:a16="http://schemas.microsoft.com/office/drawing/2014/main" id="{0A08D924-CC38-4A36-8978-268388CC3B4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704582" y="3043623"/>
            <a:ext cx="3004163" cy="1215628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ru-RU"/>
              <a:t>Вставка рисунка</a:t>
            </a:r>
          </a:p>
        </p:txBody>
      </p:sp>
      <p:sp>
        <p:nvSpPr>
          <p:cNvPr id="12" name="Рисунок 2">
            <a:extLst>
              <a:ext uri="{FF2B5EF4-FFF2-40B4-BE49-F238E27FC236}">
                <a16:creationId xmlns:a16="http://schemas.microsoft.com/office/drawing/2014/main" id="{88B833B7-5777-405E-B3BD-11A5DD0A9C40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832000" y="3043623"/>
            <a:ext cx="3004163" cy="1215628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ru-RU"/>
              <a:t>Вставка рисунка</a:t>
            </a:r>
          </a:p>
        </p:txBody>
      </p:sp>
      <p:sp>
        <p:nvSpPr>
          <p:cNvPr id="13" name="Текст 4">
            <a:extLst>
              <a:ext uri="{FF2B5EF4-FFF2-40B4-BE49-F238E27FC236}">
                <a16:creationId xmlns:a16="http://schemas.microsoft.com/office/drawing/2014/main" id="{2B4081C9-FF26-4F20-A23C-5DFDD3FDC02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29804" y="1120378"/>
            <a:ext cx="8505825" cy="470297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2pPr marL="342900" indent="0">
              <a:buNone/>
              <a:defRPr>
                <a:solidFill>
                  <a:schemeClr val="tx1"/>
                </a:solidFill>
              </a:defRPr>
            </a:lvl2pPr>
            <a:lvl3pPr marL="685800" indent="0">
              <a:buNone/>
              <a:defRPr>
                <a:solidFill>
                  <a:schemeClr val="tx1"/>
                </a:solidFill>
              </a:defRPr>
            </a:lvl3pPr>
            <a:lvl4pPr marL="1028700" indent="0">
              <a:buNone/>
              <a:defRPr>
                <a:solidFill>
                  <a:schemeClr val="tx1"/>
                </a:solidFill>
              </a:defRPr>
            </a:lvl4pPr>
            <a:lvl5pPr marL="13716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pic>
        <p:nvPicPr>
          <p:cNvPr id="22" name="Рисунок 21" descr="часыдля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01024" y="214296"/>
            <a:ext cx="964413" cy="964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119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159" y="1504950"/>
            <a:ext cx="6400801" cy="1711200"/>
          </a:xfrm>
        </p:spPr>
        <p:txBody>
          <a:bodyPr anchor="b">
            <a:normAutofit/>
          </a:bodyPr>
          <a:lstStyle>
            <a:lvl1pPr algn="l">
              <a:defRPr sz="27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60" y="3371850"/>
            <a:ext cx="6400800" cy="1123950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00526-881B-4EFB-A2B1-E2EC6E673644}" type="datetimeFigureOut">
              <a:rPr lang="ru-RU" smtClean="0"/>
              <a:pPr/>
              <a:t>16.01.2024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7580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3159" y="514351"/>
            <a:ext cx="3703241" cy="271145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56100" y="514351"/>
            <a:ext cx="3700859" cy="271145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00526-881B-4EFB-A2B1-E2EC6E673644}" type="datetimeFigureOut">
              <a:rPr lang="ru-RU" smtClean="0"/>
              <a:pPr/>
              <a:t>16.01.2024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8" name="Рисунок 7" descr="часыдля.png">
            <a:extLst>
              <a:ext uri="{FF2B5EF4-FFF2-40B4-BE49-F238E27FC236}">
                <a16:creationId xmlns:a16="http://schemas.microsoft.com/office/drawing/2014/main" id="{5676973C-D86F-B1C3-20E6-5EDBDDE71BD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01024" y="214296"/>
            <a:ext cx="964413" cy="964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521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061" y="514350"/>
            <a:ext cx="3487340" cy="432197"/>
          </a:xfrm>
        </p:spPr>
        <p:txBody>
          <a:bodyPr anchor="b">
            <a:noAutofit/>
          </a:bodyPr>
          <a:lstStyle>
            <a:lvl1pPr marL="0" indent="0">
              <a:buNone/>
              <a:defRPr sz="21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3159" y="952897"/>
            <a:ext cx="3703241" cy="2272904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59299" y="514350"/>
            <a:ext cx="3498851" cy="432197"/>
          </a:xfrm>
        </p:spPr>
        <p:txBody>
          <a:bodyPr anchor="b">
            <a:noAutofit/>
          </a:bodyPr>
          <a:lstStyle>
            <a:lvl1pPr marL="0" indent="0">
              <a:buNone/>
              <a:defRPr sz="21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54909" y="946546"/>
            <a:ext cx="3696891" cy="2272904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00526-881B-4EFB-A2B1-E2EC6E673644}" type="datetimeFigureOut">
              <a:rPr lang="ru-RU" smtClean="0"/>
              <a:pPr/>
              <a:t>16.01.2024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2559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00526-881B-4EFB-A2B1-E2EC6E673644}" type="datetimeFigureOut">
              <a:rPr lang="ru-RU" smtClean="0"/>
              <a:pPr/>
              <a:t>16.01.2024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06088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00526-881B-4EFB-A2B1-E2EC6E673644}" type="datetimeFigureOut">
              <a:rPr lang="ru-RU" smtClean="0"/>
              <a:pPr/>
              <a:t>16.01.2024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23900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3759" y="514350"/>
            <a:ext cx="2743200" cy="1028700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3159" y="514350"/>
            <a:ext cx="4457701" cy="398145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3759" y="1657350"/>
            <a:ext cx="2743200" cy="156845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00526-881B-4EFB-A2B1-E2EC6E673644}" type="datetimeFigureOut">
              <a:rPr lang="ru-RU" smtClean="0"/>
              <a:pPr/>
              <a:t>16.01.2024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E403C-4EB7-40BC-9395-955F62C492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489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2109" y="1085850"/>
            <a:ext cx="4514850" cy="857250"/>
          </a:xfrm>
        </p:spPr>
        <p:txBody>
          <a:bodyPr anchor="b">
            <a:normAutofit/>
          </a:bodyPr>
          <a:lstStyle>
            <a:lvl1pPr algn="l">
              <a:defRPr sz="21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1759" y="685800"/>
            <a:ext cx="2460731" cy="3429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42109" y="2082800"/>
            <a:ext cx="4516041" cy="1536700"/>
          </a:xfrm>
        </p:spPr>
        <p:txBody>
          <a:bodyPr anchor="t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00526-881B-4EFB-A2B1-E2EC6E673644}" type="datetimeFigureOut">
              <a:rPr lang="ru-RU" smtClean="0"/>
              <a:pPr/>
              <a:t>16.01.2024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AC88D88-E71F-A83E-E5D0-BBF5A820D72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2141" y="211921"/>
            <a:ext cx="966788" cy="1020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часыдля.png">
            <a:extLst>
              <a:ext uri="{FF2B5EF4-FFF2-40B4-BE49-F238E27FC236}">
                <a16:creationId xmlns:a16="http://schemas.microsoft.com/office/drawing/2014/main" id="{9923BF95-455F-8D88-CF97-EE8955B0855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001024" y="214296"/>
            <a:ext cx="964413" cy="964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020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905227" y="2222500"/>
            <a:ext cx="2236394" cy="2406650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3159" y="3365499"/>
            <a:ext cx="6400800" cy="11303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59" y="514351"/>
            <a:ext cx="6400800" cy="27114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28309" y="4629150"/>
            <a:ext cx="1200150" cy="273844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75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6C800526-881B-4EFB-A2B1-E2EC6E673644}" type="datetimeFigureOut">
              <a:rPr lang="ru-RU" smtClean="0"/>
              <a:pPr/>
              <a:t>16.01.2024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3159" y="4629150"/>
            <a:ext cx="5657850" cy="273844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5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2400" y="4183857"/>
            <a:ext cx="856684" cy="50244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372380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  <p:sldLayoutId id="2147483684" r:id="rId16"/>
    <p:sldLayoutId id="2147483685" r:id="rId17"/>
    <p:sldLayoutId id="2147483686" r:id="rId18"/>
    <p:sldLayoutId id="2147483687" r:id="rId19"/>
    <p:sldLayoutId id="2147483688" r:id="rId20"/>
    <p:sldLayoutId id="2147483689" r:id="rId21"/>
    <p:sldLayoutId id="2147483690" r:id="rId22"/>
    <p:sldLayoutId id="2147483691" r:id="rId23"/>
    <p:sldLayoutId id="2147483692" r:id="rId24"/>
    <p:sldLayoutId id="2147483693" r:id="rId2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342900" rtl="0" eaLnBrk="1" latinLnBrk="0" hangingPunct="1">
        <a:spcBef>
          <a:spcPct val="0"/>
        </a:spcBef>
        <a:buNone/>
        <a:defRPr sz="27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143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5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3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9001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2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1572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0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15001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0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0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0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0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0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8.jpg"/><Relationship Id="rId2" Type="http://schemas.openxmlformats.org/officeDocument/2006/relationships/hyperlink" Target="https://ru.wikipedia.org/wiki/%D0%A0%D0%BE%D0%B6%D0%B4%D0%B5%D1%81%D1%82%D0%B2%D0%BE_%D0%A5%D1%80%D0%B8%D1%81%D1%82%D0%BE%D0%B2%D0%BE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94E15CBE-CD0A-5C30-D135-4772CD156792}"/>
              </a:ext>
            </a:extLst>
          </p:cNvPr>
          <p:cNvSpPr txBox="1">
            <a:spLocks/>
          </p:cNvSpPr>
          <p:nvPr/>
        </p:nvSpPr>
        <p:spPr>
          <a:xfrm>
            <a:off x="3851920" y="1563638"/>
            <a:ext cx="5688712" cy="2263957"/>
          </a:xfrm>
          <a:prstGeom prst="rect">
            <a:avLst/>
          </a:prstGeom>
          <a:noFill/>
        </p:spPr>
        <p:txBody>
          <a:bodyPr vert="horz" wrap="square" lIns="68580" tIns="34290" rIns="864000" bIns="34290" rtlCol="0" anchor="ctr">
            <a:norm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Адвент-календарь как способ создания пространства детской реализации 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6A608F5D-573D-D542-5DA2-019B40F0FA9F}"/>
              </a:ext>
            </a:extLst>
          </p:cNvPr>
          <p:cNvSpPr txBox="1">
            <a:spLocks/>
          </p:cNvSpPr>
          <p:nvPr/>
        </p:nvSpPr>
        <p:spPr>
          <a:xfrm>
            <a:off x="5652120" y="3867894"/>
            <a:ext cx="4392488" cy="857256"/>
          </a:xfrm>
          <a:prstGeom prst="rect">
            <a:avLst/>
          </a:prstGeom>
          <a:noFill/>
        </p:spPr>
        <p:txBody>
          <a:bodyPr vert="horz" wrap="square" lIns="68580" tIns="34290" rIns="864000" bIns="34290" rtlCol="0" anchor="ctr">
            <a:noAutofit/>
          </a:bodyPr>
          <a:lstStyle/>
          <a:p>
            <a:endParaRPr lang="ru-RU" sz="10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4DA55AC8-3F0B-6DE8-EB2C-2A4A74B19CA9}"/>
              </a:ext>
            </a:extLst>
          </p:cNvPr>
          <p:cNvSpPr txBox="1">
            <a:spLocks/>
          </p:cNvSpPr>
          <p:nvPr/>
        </p:nvSpPr>
        <p:spPr>
          <a:xfrm>
            <a:off x="827584" y="322069"/>
            <a:ext cx="8966800" cy="857256"/>
          </a:xfrm>
          <a:prstGeom prst="rect">
            <a:avLst/>
          </a:prstGeom>
          <a:noFill/>
        </p:spPr>
        <p:txBody>
          <a:bodyPr vert="horz" wrap="square" lIns="68580" tIns="34290" rIns="864000" bIns="34290" rtlCol="0" anchor="ctr">
            <a:noAutofit/>
          </a:bodyPr>
          <a:lstStyle/>
          <a:p>
            <a:pPr algn="ctr"/>
            <a:r>
              <a:rPr lang="ru-RU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образования администрации города Черемхово,</a:t>
            </a:r>
          </a:p>
          <a:p>
            <a:pPr algn="ctr"/>
            <a:r>
              <a:rPr lang="ru-RU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Августовская конференция педагогических работников города Черемхово  </a:t>
            </a:r>
          </a:p>
          <a:p>
            <a:pPr marL="540385" marR="1079500" algn="ctr">
              <a:lnSpc>
                <a:spcPct val="115000"/>
              </a:lnSpc>
            </a:pPr>
            <a:r>
              <a:rPr lang="ru-RU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«Новые образовательные пространства муниципалитета: ценности, смыслы, управленческие решения»</a:t>
            </a:r>
          </a:p>
          <a:p>
            <a:pPr marL="540385" marR="1079500" algn="ctr">
              <a:lnSpc>
                <a:spcPct val="115000"/>
              </a:lnSpc>
            </a:pPr>
            <a:r>
              <a:rPr lang="ru-RU" sz="1200" i="1" dirty="0">
                <a:latin typeface="Times New Roman" pitchFamily="18" charset="0"/>
                <a:cs typeface="Times New Roman" pitchFamily="18" charset="0"/>
              </a:rPr>
              <a:t>29.12.2023г.</a:t>
            </a:r>
          </a:p>
        </p:txBody>
      </p:sp>
    </p:spTree>
    <p:extLst>
      <p:ext uri="{BB962C8B-B14F-4D97-AF65-F5344CB8AC3E}">
        <p14:creationId xmlns:p14="http://schemas.microsoft.com/office/powerpoint/2010/main" val="2354023714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r>
              <a:rPr lang="ru-RU" sz="1800" dirty="0">
                <a:solidFill>
                  <a:schemeClr val="tx1"/>
                </a:solidFill>
              </a:rPr>
              <a:t>В день пряничного домика изготовили пряничные домики из коробок и </a:t>
            </a:r>
            <a:r>
              <a:rPr lang="ru-RU" sz="1800" dirty="0" err="1">
                <a:solidFill>
                  <a:schemeClr val="tx1"/>
                </a:solidFill>
              </a:rPr>
              <a:t>йохокуба</a:t>
            </a:r>
            <a:r>
              <a:rPr lang="ru-RU" sz="1800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D08ADCE1-6D4A-D795-1628-2E63B06420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2283718"/>
            <a:ext cx="2798763" cy="2099072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B6A533EC-AE75-A1F6-BEAF-AA8D068C6A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9" y="2571750"/>
            <a:ext cx="2293321" cy="178058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798235D8-F998-C05C-961E-721FF476A9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4660" y="2681181"/>
            <a:ext cx="1917620" cy="1787927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61F9DA58-A5C4-4A0D-B14A-8C9E8D3FF8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2586732"/>
            <a:ext cx="1872208" cy="194212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1352C9F-0A48-58D8-D59A-A2F4485F58D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818" b="34818"/>
          <a:stretch>
            <a:fillRect/>
          </a:stretch>
        </p:blipFill>
        <p:spPr>
          <a:xfrm>
            <a:off x="107504" y="2145420"/>
            <a:ext cx="3004163" cy="1595612"/>
          </a:xfr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310FEAD-D662-D9A0-BD15-F0CB6B343A5E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818" b="34818"/>
          <a:stretch>
            <a:fillRect/>
          </a:stretch>
        </p:blipFill>
        <p:spPr>
          <a:xfrm>
            <a:off x="3446505" y="1347614"/>
            <a:ext cx="3004163" cy="1595612"/>
          </a:xfr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96C6A391-FE9D-5D69-F588-776E0138E432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71" b="29771"/>
          <a:stretch>
            <a:fillRect/>
          </a:stretch>
        </p:blipFill>
        <p:spPr>
          <a:xfrm>
            <a:off x="6769718" y="2350008"/>
            <a:ext cx="2253656" cy="1595612"/>
          </a:xfr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E5A2F026-CDC4-7C00-47EF-78B30D28A76C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23" r="20479" b="14334"/>
          <a:stretch/>
        </p:blipFill>
        <p:spPr>
          <a:xfrm>
            <a:off x="3422059" y="3147814"/>
            <a:ext cx="2541553" cy="1760375"/>
          </a:xfrm>
        </p:spPr>
      </p:pic>
      <p:sp>
        <p:nvSpPr>
          <p:cNvPr id="9" name="Текст 8"/>
          <p:cNvSpPr>
            <a:spLocks noGrp="1"/>
          </p:cNvSpPr>
          <p:nvPr>
            <p:ph type="body" sz="quarter" idx="19"/>
          </p:nvPr>
        </p:nvSpPr>
        <p:spPr>
          <a:xfrm>
            <a:off x="329805" y="51470"/>
            <a:ext cx="7626572" cy="1539205"/>
          </a:xfrm>
        </p:spPr>
        <p:txBody>
          <a:bodyPr/>
          <a:lstStyle/>
          <a:p>
            <a:r>
              <a:rPr lang="ru-RU" sz="1800" dirty="0">
                <a:solidFill>
                  <a:schemeClr val="bg1"/>
                </a:solidFill>
                <a:effectLst/>
                <a:latin typeface="Montserrat" panose="00000500000000000000" pitchFamily="2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Наш адвент-календарь из </a:t>
            </a:r>
            <a:r>
              <a:rPr lang="ru-RU" sz="1800" dirty="0" err="1">
                <a:solidFill>
                  <a:schemeClr val="bg1"/>
                </a:solidFill>
                <a:effectLst/>
                <a:latin typeface="Montserrat" panose="00000500000000000000" pitchFamily="2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йохокуба</a:t>
            </a:r>
            <a:r>
              <a:rPr lang="ru-RU" sz="1800" dirty="0">
                <a:solidFill>
                  <a:schemeClr val="bg1"/>
                </a:solidFill>
                <a:effectLst/>
                <a:latin typeface="Montserrat" panose="00000500000000000000" pitchFamily="2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 представляет собой квадратное окно и может быть использован как: </a:t>
            </a:r>
            <a:r>
              <a:rPr lang="ru-RU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Календарь, театр, выставка работ, в СРИ (дом для кукол, касса, магазин и др.)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1851670"/>
            <a:ext cx="6400800" cy="1130300"/>
          </a:xfrm>
        </p:spPr>
        <p:txBody>
          <a:bodyPr>
            <a:normAutofit/>
          </a:bodyPr>
          <a:lstStyle/>
          <a:p>
            <a:r>
              <a:rPr lang="ru-RU" sz="3200" dirty="0"/>
              <a:t>СПАСИБО ЗА ВНИМАНИЕ.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1347614"/>
            <a:ext cx="8784976" cy="3384376"/>
          </a:xfrm>
        </p:spPr>
        <p:txBody>
          <a:bodyPr/>
          <a:lstStyle/>
          <a:p>
            <a:pPr indent="449580" algn="just">
              <a:lnSpc>
                <a:spcPct val="115000"/>
              </a:lnSpc>
            </a:pP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Адвент-календарь позволяет создать поисковое поле для ребенка, сделать его интересным и живым, позволяет проявить наибольшую активность детей в реализации самой деятельности   </a:t>
            </a:r>
            <a:endParaRPr lang="ru-RU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15000"/>
              </a:lnSpc>
            </a:pP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Адвент-календарь – это традиционный в Европе календарь для отслеживания времени до прихода </a:t>
            </a:r>
            <a:r>
              <a:rPr lang="ru-RU" sz="1800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 tooltip="Рождество Христово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Рождества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ru-RU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 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BC745EA-758E-605B-15AF-56A3029097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591" y="3119455"/>
            <a:ext cx="1829172" cy="146851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DDFF006-EDA3-60B9-6AFA-0CCDAC013A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8232" y="3147814"/>
            <a:ext cx="1475657" cy="1440160"/>
          </a:xfrm>
          <a:prstGeom prst="rect">
            <a:avLst/>
          </a:prstGeom>
        </p:spPr>
      </p:pic>
      <p:pic>
        <p:nvPicPr>
          <p:cNvPr id="8" name="Объект 4">
            <a:extLst>
              <a:ext uri="{FF2B5EF4-FFF2-40B4-BE49-F238E27FC236}">
                <a16:creationId xmlns:a16="http://schemas.microsoft.com/office/drawing/2014/main" id="{2A4F12CD-47BC-8689-8443-1FF555CF74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0785" y="3147814"/>
            <a:ext cx="1584177" cy="143383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29A9401-D7AE-DE55-7D8A-63329D59228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5934" y="3154142"/>
            <a:ext cx="1217022" cy="143383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D35DE95-AFD1-0847-0968-6197685D6A1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5001" y="3147814"/>
            <a:ext cx="1475657" cy="143383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19873" y="1393022"/>
            <a:ext cx="5472608" cy="3194951"/>
          </a:xfrm>
        </p:spPr>
        <p:txBody>
          <a:bodyPr>
            <a:normAutofit/>
          </a:bodyPr>
          <a:lstStyle/>
          <a:p>
            <a:r>
              <a:rPr lang="ru-RU" sz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Дети предложили много вариантов сказочного календаря, большинством голосов приняли вариант создание календаря из конструктора </a:t>
            </a:r>
            <a:r>
              <a:rPr lang="ru-RU" sz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йохокуб</a:t>
            </a:r>
            <a:r>
              <a:rPr lang="ru-RU" sz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Затем начертили схему, сосчитали сколько кубиков нам понадобится и собрали конструкцию, доработали ее, добавив призмы для устойчивости, при этом решили, что каждый день ожидания праздника будет соответствовать праздничной или памятной дате, которые отмечают в России и мире в декабре.  Адвент-календарь помогает создать через выбор детьми темы дня, составление регламента жизни в течение дня. Таким образом, мы с ребятами выбрали следующие даты: </a:t>
            </a:r>
            <a:endParaRPr lang="ru-RU" sz="1200" dirty="0">
              <a:solidFill>
                <a:schemeClr val="tx1"/>
              </a:solidFill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D5D2538-5168-B643-13A2-C2492CB3DA2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43" r="15043"/>
          <a:stretch>
            <a:fillRect/>
          </a:stretch>
        </p:blipFill>
        <p:spPr>
          <a:xfrm>
            <a:off x="179512" y="1401861"/>
            <a:ext cx="2946400" cy="3160712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4">
            <a:extLst>
              <a:ext uri="{FF2B5EF4-FFF2-40B4-BE49-F238E27FC236}">
                <a16:creationId xmlns:a16="http://schemas.microsoft.com/office/drawing/2014/main" id="{08360F4A-CCAE-4421-8B29-7D7E47F6CE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1473" y="1203598"/>
            <a:ext cx="2880320" cy="1920213"/>
          </a:xfrm>
          <a:prstGeom prst="rect">
            <a:avLst/>
          </a:prstGeom>
        </p:spPr>
      </p:pic>
      <p:pic>
        <p:nvPicPr>
          <p:cNvPr id="5" name="Объект 9">
            <a:extLst>
              <a:ext uri="{FF2B5EF4-FFF2-40B4-BE49-F238E27FC236}">
                <a16:creationId xmlns:a16="http://schemas.microsoft.com/office/drawing/2014/main" id="{AE810C01-F69D-CFB1-8B8D-BFF3094C22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6822" y="236860"/>
            <a:ext cx="2007305" cy="232847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5F35138-8CC5-0BD3-CB7F-7F57E6652D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74" b="9774"/>
          <a:stretch>
            <a:fillRect/>
          </a:stretch>
        </p:blipFill>
        <p:spPr>
          <a:xfrm>
            <a:off x="1426133" y="206152"/>
            <a:ext cx="2070966" cy="222158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C8AF3BD-19CC-9B84-3A62-3F7CA4C93DC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115" y="2580878"/>
            <a:ext cx="3284984" cy="246373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B129280-8F91-62F7-57AE-C98E8C09D8C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4231" y="2643757"/>
            <a:ext cx="2385921" cy="240461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везда: 6 точек 2">
            <a:extLst>
              <a:ext uri="{FF2B5EF4-FFF2-40B4-BE49-F238E27FC236}">
                <a16:creationId xmlns:a16="http://schemas.microsoft.com/office/drawing/2014/main" id="{213B15C1-89C2-A829-E195-59B687ED021D}"/>
              </a:ext>
            </a:extLst>
          </p:cNvPr>
          <p:cNvSpPr/>
          <p:nvPr/>
        </p:nvSpPr>
        <p:spPr>
          <a:xfrm>
            <a:off x="106090" y="195486"/>
            <a:ext cx="1619672" cy="1584176"/>
          </a:xfrm>
          <a:prstGeom prst="star6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/>
              <a:t>1 декабря</a:t>
            </a:r>
          </a:p>
          <a:p>
            <a:pPr algn="ctr"/>
            <a:r>
              <a:rPr lang="ru-RU" sz="1100" dirty="0"/>
              <a:t>Письмо деда мороза</a:t>
            </a:r>
          </a:p>
        </p:txBody>
      </p:sp>
      <p:sp>
        <p:nvSpPr>
          <p:cNvPr id="4" name="Звезда: 6 точек 3">
            <a:extLst>
              <a:ext uri="{FF2B5EF4-FFF2-40B4-BE49-F238E27FC236}">
                <a16:creationId xmlns:a16="http://schemas.microsoft.com/office/drawing/2014/main" id="{D690BDB3-1BB7-8738-0420-9AB5DBEDF121}"/>
              </a:ext>
            </a:extLst>
          </p:cNvPr>
          <p:cNvSpPr/>
          <p:nvPr/>
        </p:nvSpPr>
        <p:spPr>
          <a:xfrm>
            <a:off x="3851920" y="411510"/>
            <a:ext cx="1296144" cy="1368152"/>
          </a:xfrm>
          <a:prstGeom prst="star6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/>
              <a:t>2 декабря</a:t>
            </a:r>
          </a:p>
          <a:p>
            <a:pPr algn="ctr"/>
            <a:r>
              <a:rPr lang="ru-RU" sz="1100" dirty="0"/>
              <a:t>День елки с варежками</a:t>
            </a:r>
          </a:p>
        </p:txBody>
      </p:sp>
      <p:sp>
        <p:nvSpPr>
          <p:cNvPr id="5" name="Звезда: 6 точек 4">
            <a:extLst>
              <a:ext uri="{FF2B5EF4-FFF2-40B4-BE49-F238E27FC236}">
                <a16:creationId xmlns:a16="http://schemas.microsoft.com/office/drawing/2014/main" id="{26333877-11BB-6AC7-6356-D8783E1B38AD}"/>
              </a:ext>
            </a:extLst>
          </p:cNvPr>
          <p:cNvSpPr/>
          <p:nvPr/>
        </p:nvSpPr>
        <p:spPr>
          <a:xfrm>
            <a:off x="2195736" y="1131590"/>
            <a:ext cx="1459123" cy="1296144"/>
          </a:xfrm>
          <a:prstGeom prst="star6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/>
              <a:t>3 декабря день художника</a:t>
            </a:r>
          </a:p>
        </p:txBody>
      </p:sp>
      <p:sp>
        <p:nvSpPr>
          <p:cNvPr id="6" name="Звезда: 6 точек 5">
            <a:extLst>
              <a:ext uri="{FF2B5EF4-FFF2-40B4-BE49-F238E27FC236}">
                <a16:creationId xmlns:a16="http://schemas.microsoft.com/office/drawing/2014/main" id="{A05AF0D6-B4EE-2EAB-C917-71F5EEC37A07}"/>
              </a:ext>
            </a:extLst>
          </p:cNvPr>
          <p:cNvSpPr/>
          <p:nvPr/>
        </p:nvSpPr>
        <p:spPr>
          <a:xfrm>
            <a:off x="370545" y="1923679"/>
            <a:ext cx="1603139" cy="1440160"/>
          </a:xfrm>
          <a:prstGeom prst="star6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/>
              <a:t>4 декабря день пряничного домика</a:t>
            </a:r>
          </a:p>
        </p:txBody>
      </p:sp>
      <p:sp>
        <p:nvSpPr>
          <p:cNvPr id="7" name="Звезда: 6 точек 6">
            <a:extLst>
              <a:ext uri="{FF2B5EF4-FFF2-40B4-BE49-F238E27FC236}">
                <a16:creationId xmlns:a16="http://schemas.microsoft.com/office/drawing/2014/main" id="{2B1434CD-6F36-2E98-FACB-CCA42916A926}"/>
              </a:ext>
            </a:extLst>
          </p:cNvPr>
          <p:cNvSpPr/>
          <p:nvPr/>
        </p:nvSpPr>
        <p:spPr>
          <a:xfrm>
            <a:off x="3976973" y="1995688"/>
            <a:ext cx="1459123" cy="1368152"/>
          </a:xfrm>
          <a:prstGeom prst="star6">
            <a:avLst/>
          </a:prstGeom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/>
              <a:t>5 декабря день написания писем</a:t>
            </a:r>
          </a:p>
        </p:txBody>
      </p:sp>
      <p:sp>
        <p:nvSpPr>
          <p:cNvPr id="8" name="Звезда: 6 точек 7">
            <a:extLst>
              <a:ext uri="{FF2B5EF4-FFF2-40B4-BE49-F238E27FC236}">
                <a16:creationId xmlns:a16="http://schemas.microsoft.com/office/drawing/2014/main" id="{7C3360ED-A6D6-D6B3-D3EA-5AFDD645673C}"/>
              </a:ext>
            </a:extLst>
          </p:cNvPr>
          <p:cNvSpPr/>
          <p:nvPr/>
        </p:nvSpPr>
        <p:spPr>
          <a:xfrm>
            <a:off x="2151038" y="2718544"/>
            <a:ext cx="1603139" cy="1440160"/>
          </a:xfrm>
          <a:prstGeom prst="star6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/>
              <a:t>6 декабря день чтение новогодних книг</a:t>
            </a:r>
          </a:p>
        </p:txBody>
      </p:sp>
      <p:sp>
        <p:nvSpPr>
          <p:cNvPr id="9" name="Звезда: 6 точек 8">
            <a:extLst>
              <a:ext uri="{FF2B5EF4-FFF2-40B4-BE49-F238E27FC236}">
                <a16:creationId xmlns:a16="http://schemas.microsoft.com/office/drawing/2014/main" id="{DF381807-349B-B27B-3CED-D3BD6A7064CD}"/>
              </a:ext>
            </a:extLst>
          </p:cNvPr>
          <p:cNvSpPr/>
          <p:nvPr/>
        </p:nvSpPr>
        <p:spPr>
          <a:xfrm>
            <a:off x="232559" y="3435846"/>
            <a:ext cx="1603138" cy="1584176"/>
          </a:xfrm>
          <a:prstGeom prst="star6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/>
              <a:t>7 декабря международный день чая </a:t>
            </a:r>
          </a:p>
        </p:txBody>
      </p:sp>
      <p:sp>
        <p:nvSpPr>
          <p:cNvPr id="10" name="Звезда: 6 точек 9">
            <a:extLst>
              <a:ext uri="{FF2B5EF4-FFF2-40B4-BE49-F238E27FC236}">
                <a16:creationId xmlns:a16="http://schemas.microsoft.com/office/drawing/2014/main" id="{679B8ADF-9E55-6355-6EDE-1756DFFF8BC3}"/>
              </a:ext>
            </a:extLst>
          </p:cNvPr>
          <p:cNvSpPr/>
          <p:nvPr/>
        </p:nvSpPr>
        <p:spPr>
          <a:xfrm>
            <a:off x="3851920" y="3507854"/>
            <a:ext cx="1537905" cy="1512168"/>
          </a:xfrm>
          <a:prstGeom prst="star6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/>
              <a:t>8 декабря день снежинок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34B5F657-F7EB-CD33-CDA7-DA0A677487B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2139702"/>
            <a:ext cx="9180511" cy="3096344"/>
          </a:xfrm>
        </p:spPr>
        <p:txBody>
          <a:bodyPr>
            <a:normAutofit/>
          </a:bodyPr>
          <a:lstStyle/>
          <a:p>
            <a:r>
              <a:rPr lang="ru-RU" sz="17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Мы разместили календарь на высоте, удобной для детей, чтобы каждый ребёнок мог свободно подойти к нему, рассмотреть и посчитать дни. Адвент-календарь предполагает свои правила игры. Один день – одно</a:t>
            </a:r>
            <a:r>
              <a:rPr lang="ru-RU" sz="17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7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задание. </a:t>
            </a:r>
            <a:r>
              <a:rPr lang="ru-RU" sz="17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Детям предлагается работа, предполагающая достижение собственного продукта, который, не теряя ценности может образовать общий продукт – выставку, панно, коллекцию и т.п. все члены группы работают вместе, рядом, в общем смысловом поле, но каждый утверждает себя в собственном результате. </a:t>
            </a:r>
            <a:r>
              <a:rPr lang="ru-RU" sz="17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Задания должны быть приятными, интересными и соответствовать возрасту и возможностям детей. Они могут быть разной направленности – раскрасить картинку, выучить стихотворение, сделать аппликацию, отгадать загадки, поиграть в новую игру и т.д.; а могут быть объединены одной тематикой, при этом каждый ребенок выбирает по желанию игру, картинку для раскрашивание, материалы, партнеров и т.д..</a:t>
            </a:r>
            <a:endParaRPr lang="ru-RU" sz="17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3515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C4B0EC08-B1EF-B5D9-BDC4-ABF247852F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6441"/>
            <a:ext cx="3398627" cy="3265389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71790CA-79D4-F58B-4FFC-20C76F5450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975060"/>
            <a:ext cx="2627525" cy="319338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6408A92-F028-11FD-0BDC-F47A72DFE6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1347614"/>
            <a:ext cx="2760595" cy="368079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75749" y="51471"/>
            <a:ext cx="7868251" cy="1440160"/>
          </a:xfrm>
        </p:spPr>
        <p:txBody>
          <a:bodyPr/>
          <a:lstStyle/>
          <a:p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Так, например, в день ёлки с варежками, мы с ребятами изготовили елочки в технике оригами, варежки из картона (здесь ребятам был предоставлен выбор бумаги – ее размера и цвета, украшений). 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7FEEC87-1403-8FA7-5C72-AECE18ED15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40" y="1450880"/>
            <a:ext cx="4614168" cy="364114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FA17BAB-D6EF-AF1F-3459-F154EF1B88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423446"/>
            <a:ext cx="4314744" cy="287649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407068A-BE64-4310-8747-DEEE99D0AF05}"/>
              </a:ext>
            </a:extLst>
          </p:cNvPr>
          <p:cNvSpPr txBox="1"/>
          <p:nvPr/>
        </p:nvSpPr>
        <p:spPr>
          <a:xfrm>
            <a:off x="1547664" y="339502"/>
            <a:ext cx="458152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Международный день художника позволил создать зимние пейзажи в технике рисования по мокрому, аппликации. </a:t>
            </a:r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9AE43C9-E4EF-9EAF-2FFC-4B62F5ED9E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1512168"/>
            <a:ext cx="4937745" cy="329183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3B519A4-B190-1CB1-31EE-E75BD8503C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00" y="1563638"/>
            <a:ext cx="3957059" cy="296779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92</TotalTime>
  <Words>456</Words>
  <Application>Microsoft Office PowerPoint</Application>
  <PresentationFormat>Экран (16:9)</PresentationFormat>
  <Paragraphs>24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Calibri</vt:lpstr>
      <vt:lpstr>Century Gothic</vt:lpstr>
      <vt:lpstr>Montserrat</vt:lpstr>
      <vt:lpstr>Times New Roman</vt:lpstr>
      <vt:lpstr>Wingdings 3</vt:lpstr>
      <vt:lpstr>Сектор</vt:lpstr>
      <vt:lpstr>Презентация PowerPoint</vt:lpstr>
      <vt:lpstr>Презентация PowerPoint</vt:lpstr>
      <vt:lpstr>Дети предложили много вариантов сказочного календаря, большинством голосов приняли вариант создание календаря из конструктора йохокуб. Затем начертили схему, сосчитали сколько кубиков нам понадобится и собрали конструкцию, доработали ее, добавив призмы для устойчивости, при этом решили, что каждый день ожидания праздника будет соответствовать праздничной или памятной дате, которые отмечают в России и мире в декабре.  Адвент-календарь помогает создать через выбор детьми темы дня, составление регламента жизни в течение дня. Таким образом, мы с ребятами выбрали следующие даты: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Королество</dc:creator>
  <cp:lastModifiedBy>USER</cp:lastModifiedBy>
  <cp:revision>5</cp:revision>
  <dcterms:created xsi:type="dcterms:W3CDTF">2022-09-19T00:37:57Z</dcterms:created>
  <dcterms:modified xsi:type="dcterms:W3CDTF">2024-01-16T10:14:45Z</dcterms:modified>
</cp:coreProperties>
</file>