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265" r:id="rId4"/>
    <p:sldId id="264" r:id="rId5"/>
    <p:sldId id="270" r:id="rId6"/>
    <p:sldId id="299" r:id="rId7"/>
    <p:sldId id="258" r:id="rId8"/>
    <p:sldId id="266" r:id="rId9"/>
    <p:sldId id="268" r:id="rId10"/>
    <p:sldId id="263" r:id="rId11"/>
    <p:sldId id="260" r:id="rId12"/>
    <p:sldId id="26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DA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159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A0568-7ECD-4B7B-B3AC-E5CEAD06C761}" type="datetimeFigureOut">
              <a:rPr lang="ru-RU"/>
              <a:pPr>
                <a:defRPr/>
              </a:pPr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06008-8565-468D-A302-8267A4FEB8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23A33-B00E-49E0-971C-C3001F51BDD2}" type="datetimeFigureOut">
              <a:rPr lang="ru-RU"/>
              <a:pPr>
                <a:defRPr/>
              </a:pPr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440C1-E7E0-435A-8420-B9309737A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F1D12-77D5-4C74-9023-8482A22D313D}" type="datetimeFigureOut">
              <a:rPr lang="ru-RU"/>
              <a:pPr>
                <a:defRPr/>
              </a:pPr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0FAA4-EA7E-4226-9C8E-4B051C846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7D0DB-5FC9-42E5-B7A8-75B584921B0A}" type="datetimeFigureOut">
              <a:rPr lang="ru-RU"/>
              <a:pPr>
                <a:defRPr/>
              </a:pPr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AA9BD-9CEE-470E-8CF4-133F89DFB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13400-9F2E-4277-9FF0-68FA0F4BFF52}" type="datetimeFigureOut">
              <a:rPr lang="ru-RU"/>
              <a:pPr>
                <a:defRPr/>
              </a:pPr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62421-E4AE-4171-91DC-AF7AEEB205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0ED0A-308D-44A2-903C-72285CB4713C}" type="datetimeFigureOut">
              <a:rPr lang="ru-RU"/>
              <a:pPr>
                <a:defRPr/>
              </a:pPr>
              <a:t>24.11.2016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6F767-3DE9-447A-B860-D248EF975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83168-6301-44FA-934F-2012F808C19C}" type="datetimeFigureOut">
              <a:rPr lang="ru-RU"/>
              <a:pPr>
                <a:defRPr/>
              </a:pPr>
              <a:t>24.11.2016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108A8-165C-4DFE-BF87-F30FA24A80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CCF1F-AC5A-41B6-AF64-D67E53509CEA}" type="datetimeFigureOut">
              <a:rPr lang="ru-RU"/>
              <a:pPr>
                <a:defRPr/>
              </a:pPr>
              <a:t>24.11.2016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3020C-8BC6-490B-9AB2-3B2E64415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BC14E-D42F-4CF4-AD86-E5E789163DF7}" type="datetimeFigureOut">
              <a:rPr lang="ru-RU"/>
              <a:pPr>
                <a:defRPr/>
              </a:pPr>
              <a:t>24.11.2016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67BDC-3C89-4673-91F6-931EA542D2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925E6-B8FA-404D-AE65-4C6692DCB45A}" type="datetimeFigureOut">
              <a:rPr lang="ru-RU"/>
              <a:pPr>
                <a:defRPr/>
              </a:pPr>
              <a:t>24.11.2016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9C804-15EF-4C67-9B8E-42A73C676D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3D554-9AFE-4365-B4B4-966A6E164D00}" type="datetimeFigureOut">
              <a:rPr lang="ru-RU"/>
              <a:pPr>
                <a:defRPr/>
              </a:pPr>
              <a:t>24.11.2016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5780E-9E5A-4790-9217-0909740CC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C25CCF-32D4-4F49-B058-514776A6D490}" type="datetimeFigureOut">
              <a:rPr lang="ru-RU"/>
              <a:pPr>
                <a:defRPr/>
              </a:pPr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402AAE-1138-472B-B8FD-B290EA30E8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hyperlink" Target="&#1052;&#1072;&#1084;&#1080;&#1085;%20&#1076;&#1077;&#1085;&#1100;.wmv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keep4u.ru/imgs/b/080307/31/312c4050e9372aeeb0.gif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http://keep4u.ru/imgs/b/080307/31/312c4050e9372aeeb0.gi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jpe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jpe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keep4u.ru/imgs/b/080307/31/312c4050e9372aeeb0.gif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http://keep4u.ru/imgs/b/080307/31/312c4050e9372aeeb0.gi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8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10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13" Type="http://schemas.openxmlformats.org/officeDocument/2006/relationships/image" Target="../media/image17.gif"/><Relationship Id="rId3" Type="http://schemas.openxmlformats.org/officeDocument/2006/relationships/image" Target="../media/image2.gif"/><Relationship Id="rId7" Type="http://schemas.openxmlformats.org/officeDocument/2006/relationships/hyperlink" Target="file:///D:\&#1083;&#1077;&#1085;&#1072;\&#1072;&#1085;&#1080;&#1084;&#1072;&#1096;&#1082;&#1080;\smile.162987.html" TargetMode="External"/><Relationship Id="rId12" Type="http://schemas.openxmlformats.org/officeDocument/2006/relationships/image" Target="../media/image16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55;&#1088;&#1072;&#1079;&#1076;&#1085;&#1080;&#1082;%208%20&#1084;&#1072;&#1088;&#1090;&#1072;\&#1084;&#1072;&#1084;&#1072;.&#1082;&#1086;&#1089;&#1090;&#1080;&#1085;.mp3" TargetMode="External"/><Relationship Id="rId6" Type="http://schemas.openxmlformats.org/officeDocument/2006/relationships/image" Target="../media/image12.gif"/><Relationship Id="rId11" Type="http://schemas.openxmlformats.org/officeDocument/2006/relationships/image" Target="../media/image15.gif"/><Relationship Id="rId5" Type="http://schemas.openxmlformats.org/officeDocument/2006/relationships/image" Target="../media/image11.png"/><Relationship Id="rId15" Type="http://schemas.openxmlformats.org/officeDocument/2006/relationships/image" Target="../media/image19.gif"/><Relationship Id="rId10" Type="http://schemas.openxmlformats.org/officeDocument/2006/relationships/image" Target="../media/image14.gif"/><Relationship Id="rId4" Type="http://schemas.openxmlformats.org/officeDocument/2006/relationships/image" Target="../media/image3.gif"/><Relationship Id="rId9" Type="http://schemas.openxmlformats.org/officeDocument/2006/relationships/hyperlink" Target="file:///D:\&#1083;&#1077;&#1085;&#1072;\&#1072;&#1085;&#1080;&#1084;&#1072;&#1096;&#1082;&#1080;\smile.161751.html" TargetMode="External"/><Relationship Id="rId14" Type="http://schemas.openxmlformats.org/officeDocument/2006/relationships/image" Target="../media/image18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13" Type="http://schemas.openxmlformats.org/officeDocument/2006/relationships/image" Target="../media/image19.gif"/><Relationship Id="rId3" Type="http://schemas.openxmlformats.org/officeDocument/2006/relationships/image" Target="../media/image3.gif"/><Relationship Id="rId7" Type="http://schemas.openxmlformats.org/officeDocument/2006/relationships/hyperlink" Target="file:///D:\&#1083;&#1077;&#1085;&#1072;\&#1072;&#1085;&#1080;&#1084;&#1072;&#1096;&#1082;&#1080;\smile.161751.html" TargetMode="External"/><Relationship Id="rId12" Type="http://schemas.openxmlformats.org/officeDocument/2006/relationships/image" Target="../media/image18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11" Type="http://schemas.openxmlformats.org/officeDocument/2006/relationships/image" Target="../media/image17.gif"/><Relationship Id="rId5" Type="http://schemas.openxmlformats.org/officeDocument/2006/relationships/hyperlink" Target="file:///D:\&#1083;&#1077;&#1085;&#1072;\&#1072;&#1085;&#1080;&#1084;&#1072;&#1096;&#1082;&#1080;\smile.162987.html" TargetMode="External"/><Relationship Id="rId10" Type="http://schemas.openxmlformats.org/officeDocument/2006/relationships/image" Target="../media/image16.gif"/><Relationship Id="rId4" Type="http://schemas.openxmlformats.org/officeDocument/2006/relationships/image" Target="../media/image12.gif"/><Relationship Id="rId9" Type="http://schemas.openxmlformats.org/officeDocument/2006/relationships/image" Target="../media/image1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21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1.i.ua/prikol/pic/8/8/344088_330449.jpg" TargetMode="External"/><Relationship Id="rId13" Type="http://schemas.openxmlformats.org/officeDocument/2006/relationships/image" Target="../media/image25.jpeg"/><Relationship Id="rId3" Type="http://schemas.openxmlformats.org/officeDocument/2006/relationships/image" Target="../media/image2.gif"/><Relationship Id="rId7" Type="http://schemas.openxmlformats.org/officeDocument/2006/relationships/image" Target="../media/image22.jpeg"/><Relationship Id="rId12" Type="http://schemas.openxmlformats.org/officeDocument/2006/relationships/hyperlink" Target="http://img-fotki.yandex.ru/get/3600/olg410439087.28/0_24e3e_dc3721ed_XL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-fit.ru/media/k2/items/cache/90701d02ae3da0e5a21abbd900c25748_XL.jpg" TargetMode="External"/><Relationship Id="rId11" Type="http://schemas.openxmlformats.org/officeDocument/2006/relationships/image" Target="../media/image24.jpeg"/><Relationship Id="rId5" Type="http://schemas.openxmlformats.org/officeDocument/2006/relationships/image" Target="../media/image4.gif"/><Relationship Id="rId15" Type="http://schemas.openxmlformats.org/officeDocument/2006/relationships/image" Target="../media/image26.jpeg"/><Relationship Id="rId10" Type="http://schemas.openxmlformats.org/officeDocument/2006/relationships/hyperlink" Target="http://s60.radikal.ru/i168/0904/ce/0ca23a7cd34c.jpg" TargetMode="External"/><Relationship Id="rId4" Type="http://schemas.openxmlformats.org/officeDocument/2006/relationships/image" Target="../media/image3.gif"/><Relationship Id="rId9" Type="http://schemas.openxmlformats.org/officeDocument/2006/relationships/image" Target="../media/image23.jpeg"/><Relationship Id="rId14" Type="http://schemas.openxmlformats.org/officeDocument/2006/relationships/hyperlink" Target="http://teatrkukol-73.ru/assets/files/pictures/sobjitija/bestmama2.jpg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Relationship Id="rId9" Type="http://schemas.openxmlformats.org/officeDocument/2006/relationships/image" Target="../media/image3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2" descr="nature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4238625"/>
            <a:ext cx="2357437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4313" y="642938"/>
            <a:ext cx="2286001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8" descr="nature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63" y="4548188"/>
            <a:ext cx="2309812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6" descr="nature0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714750"/>
            <a:ext cx="2500313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14438" y="285750"/>
            <a:ext cx="6192837" cy="2616200"/>
          </a:xfrm>
        </p:spPr>
        <p:txBody>
          <a:bodyPr/>
          <a:lstStyle/>
          <a:p>
            <a:r>
              <a:rPr lang="ru-RU" sz="9600" b="1" smtClean="0">
                <a:solidFill>
                  <a:srgbClr val="FF6600"/>
                </a:solidFill>
                <a:latin typeface="Monotype Corsiva" pitchFamily="66" charset="0"/>
              </a:rPr>
              <a:t>8  </a:t>
            </a:r>
            <a:r>
              <a:rPr lang="ru-RU" sz="9600" b="1" smtClean="0">
                <a:solidFill>
                  <a:srgbClr val="FF6600"/>
                </a:solidFill>
                <a:latin typeface="Monotype Corsiva" pitchFamily="66" charset="0"/>
                <a:hlinkClick r:id="rId6" action="ppaction://hlinkfile"/>
              </a:rPr>
              <a:t>Марта</a:t>
            </a:r>
            <a:endParaRPr lang="ru-RU" sz="9600" b="1" smtClean="0">
              <a:solidFill>
                <a:srgbClr val="FF6600"/>
              </a:solidFill>
              <a:latin typeface="Monotype Corsiva" pitchFamily="66" charset="0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28750" y="2714625"/>
            <a:ext cx="6146800" cy="14859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4000" b="1" i="1" smtClean="0">
                <a:solidFill>
                  <a:srgbClr val="FF0000"/>
                </a:solidFill>
                <a:latin typeface="Bookman Old Style" pitchFamily="18" charset="0"/>
              </a:rPr>
              <a:t>Счастья, радости, улыбок в этот день и навсегда!</a:t>
            </a:r>
          </a:p>
          <a:p>
            <a:pPr>
              <a:lnSpc>
                <a:spcPct val="80000"/>
              </a:lnSpc>
            </a:pPr>
            <a:endParaRPr lang="ru-RU" sz="4000" b="1" i="1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13319" name="Picture 6" descr="nature0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688" y="0"/>
            <a:ext cx="2500312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i-main-pic" descr="Картинка 26 из 1304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3497263" y="285750"/>
            <a:ext cx="5646737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0" y="0"/>
            <a:ext cx="47529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Есть много праздников в стране,</a:t>
            </a:r>
            <a:b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Но женский день отдан Весне,</a:t>
            </a:r>
            <a:b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Ведь только женщинам подвластно</a:t>
            </a:r>
            <a:b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Создать весенний праздник - лаской.</a:t>
            </a:r>
            <a:b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/>
            </a:r>
            <a:b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</a:br>
            <a:endParaRPr lang="ru-RU" sz="2400" b="1" i="1">
              <a:solidFill>
                <a:srgbClr val="0000CC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pic>
        <p:nvPicPr>
          <p:cNvPr id="24579" name="Picture 6" descr="div4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" y="2914650"/>
            <a:ext cx="3397250" cy="373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2" descr="nature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4238625"/>
            <a:ext cx="2357437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286250"/>
            <a:ext cx="22860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8" descr="nature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0" y="4286250"/>
            <a:ext cx="2309813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6" descr="nature0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3" y="4095750"/>
            <a:ext cx="2500312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-main-pic" descr="Картинка 14 из 130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Прямоугольник 8"/>
          <p:cNvSpPr>
            <a:spLocks noChangeArrowheads="1"/>
          </p:cNvSpPr>
          <p:nvPr/>
        </p:nvSpPr>
        <p:spPr bwMode="auto">
          <a:xfrm>
            <a:off x="714375" y="857250"/>
            <a:ext cx="77152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Так будьте добрыми, простыми,</a:t>
            </a:r>
            <a:br>
              <a:rPr lang="ru-RU" sz="36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ru-RU" sz="36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Всегда с улыбкой на лице!</a:t>
            </a:r>
            <a:br>
              <a:rPr lang="ru-RU" sz="36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ru-RU" sz="36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Ну словом, будьте Вы такими,</a:t>
            </a:r>
            <a:br>
              <a:rPr lang="ru-RU" sz="36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ru-RU" sz="36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Как подобает быть Весне!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2" descr="nature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3143250"/>
            <a:ext cx="2357437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3357563"/>
            <a:ext cx="22860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8" descr="nature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0" y="4286250"/>
            <a:ext cx="2309813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6" descr="nature0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3" y="4095750"/>
            <a:ext cx="2500312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-main-pic" descr="Картинка 209 из 319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57250" y="1500188"/>
            <a:ext cx="6146800" cy="3500437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ru-RU" sz="5400" b="1" i="1" dirty="0" smtClean="0">
                <a:solidFill>
                  <a:srgbClr val="3EDA63"/>
                </a:solidFill>
                <a:latin typeface="Bookman Old Style" pitchFamily="18" charset="0"/>
              </a:rPr>
              <a:t>Счастья, радости, улыбок в этот день и навсегда!</a:t>
            </a:r>
          </a:p>
          <a:p>
            <a:pPr>
              <a:lnSpc>
                <a:spcPct val="80000"/>
              </a:lnSpc>
            </a:pPr>
            <a:endParaRPr lang="ru-RU" sz="5400" b="1" i="1" dirty="0" smtClean="0">
              <a:solidFill>
                <a:srgbClr val="3EDA63"/>
              </a:solidFill>
              <a:latin typeface="Bookman Old Style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85875" y="0"/>
            <a:ext cx="18473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600" dirty="0">
              <a:solidFill>
                <a:schemeClr val="accent6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i-main-pic" descr="Картинка 26 из 1304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3497263" y="285750"/>
            <a:ext cx="5646737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0" y="0"/>
            <a:ext cx="47529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Есть много праздников в стране,</a:t>
            </a:r>
            <a:b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Но женский день отдан Весне,</a:t>
            </a:r>
            <a:b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Ведь только женщинам подвластно</a:t>
            </a:r>
            <a:b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Создать весенний праздник - лаской.</a:t>
            </a:r>
            <a:b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/>
            </a:r>
            <a:b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</a:br>
            <a:endParaRPr lang="ru-RU" sz="2400" b="1" i="1">
              <a:solidFill>
                <a:srgbClr val="0000CC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pic>
        <p:nvPicPr>
          <p:cNvPr id="14339" name="Picture 6" descr="div4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" y="2914650"/>
            <a:ext cx="3397250" cy="373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2" descr="nature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3000375"/>
            <a:ext cx="2357437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4524375"/>
            <a:ext cx="22860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8" descr="nature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4548188"/>
            <a:ext cx="2309813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6" descr="nature0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214313" y="2643188"/>
            <a:ext cx="2500313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Андрей\Desktop\Новая папка\image_399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6382384">
            <a:off x="6605285" y="582314"/>
            <a:ext cx="2552497" cy="191437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B0F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3" descr="C:\Users\Андрей\Desktop\Новая папка\0_ca4b_925bdb01_XL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5720" y="214290"/>
            <a:ext cx="2309802" cy="17323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444500" y="-288925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8 марта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714625" y="857250"/>
            <a:ext cx="4572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70C0"/>
                </a:solidFill>
                <a:latin typeface="Palatino Linotype" pitchFamily="18" charset="0"/>
              </a:rPr>
              <a:t>8 марта - праздник мам.</a:t>
            </a:r>
            <a:br>
              <a:rPr lang="ru-RU" sz="2000">
                <a:solidFill>
                  <a:srgbClr val="0070C0"/>
                </a:solidFill>
                <a:latin typeface="Palatino Linotype" pitchFamily="18" charset="0"/>
              </a:rPr>
            </a:br>
            <a:r>
              <a:rPr lang="ru-RU" sz="2000">
                <a:solidFill>
                  <a:srgbClr val="0070C0"/>
                </a:solidFill>
                <a:latin typeface="Palatino Linotype" pitchFamily="18" charset="0"/>
              </a:rPr>
              <a:t>Тук-тук - стучится в двери к нам.</a:t>
            </a:r>
            <a:br>
              <a:rPr lang="ru-RU" sz="2000">
                <a:solidFill>
                  <a:srgbClr val="0070C0"/>
                </a:solidFill>
                <a:latin typeface="Palatino Linotype" pitchFamily="18" charset="0"/>
              </a:rPr>
            </a:br>
            <a:r>
              <a:rPr lang="ru-RU" sz="2000">
                <a:solidFill>
                  <a:srgbClr val="0070C0"/>
                </a:solidFill>
                <a:latin typeface="Palatino Linotype" pitchFamily="18" charset="0"/>
              </a:rPr>
              <a:t>Он только в тот приходит дом,</a:t>
            </a:r>
            <a:br>
              <a:rPr lang="ru-RU" sz="2000">
                <a:solidFill>
                  <a:srgbClr val="0070C0"/>
                </a:solidFill>
                <a:latin typeface="Palatino Linotype" pitchFamily="18" charset="0"/>
              </a:rPr>
            </a:br>
            <a:r>
              <a:rPr lang="ru-RU" sz="2000">
                <a:solidFill>
                  <a:srgbClr val="0070C0"/>
                </a:solidFill>
                <a:latin typeface="Palatino Linotype" pitchFamily="18" charset="0"/>
              </a:rPr>
              <a:t>Где помогают маме.</a:t>
            </a:r>
            <a:br>
              <a:rPr lang="ru-RU" sz="2000">
                <a:solidFill>
                  <a:srgbClr val="0070C0"/>
                </a:solidFill>
                <a:latin typeface="Palatino Linotype" pitchFamily="18" charset="0"/>
              </a:rPr>
            </a:br>
            <a:r>
              <a:rPr lang="ru-RU" sz="2000">
                <a:solidFill>
                  <a:srgbClr val="0070C0"/>
                </a:solidFill>
                <a:latin typeface="Palatino Linotype" pitchFamily="18" charset="0"/>
              </a:rPr>
              <a:t>Мы пол для мамы подметем,</a:t>
            </a:r>
            <a:br>
              <a:rPr lang="ru-RU" sz="2000">
                <a:solidFill>
                  <a:srgbClr val="0070C0"/>
                </a:solidFill>
                <a:latin typeface="Palatino Linotype" pitchFamily="18" charset="0"/>
              </a:rPr>
            </a:br>
            <a:r>
              <a:rPr lang="ru-RU" sz="2000">
                <a:solidFill>
                  <a:srgbClr val="0070C0"/>
                </a:solidFill>
                <a:latin typeface="Palatino Linotype" pitchFamily="18" charset="0"/>
              </a:rPr>
              <a:t>На стол накроем сами.</a:t>
            </a:r>
            <a:br>
              <a:rPr lang="ru-RU" sz="2000">
                <a:solidFill>
                  <a:srgbClr val="0070C0"/>
                </a:solidFill>
                <a:latin typeface="Palatino Linotype" pitchFamily="18" charset="0"/>
              </a:rPr>
            </a:br>
            <a:r>
              <a:rPr lang="ru-RU" sz="2000">
                <a:solidFill>
                  <a:srgbClr val="0070C0"/>
                </a:solidFill>
                <a:latin typeface="Palatino Linotype" pitchFamily="18" charset="0"/>
              </a:rPr>
              <a:t>Поможем ей сварить обед,</a:t>
            </a:r>
            <a:br>
              <a:rPr lang="ru-RU" sz="2000">
                <a:solidFill>
                  <a:srgbClr val="0070C0"/>
                </a:solidFill>
                <a:latin typeface="Palatino Linotype" pitchFamily="18" charset="0"/>
              </a:rPr>
            </a:br>
            <a:r>
              <a:rPr lang="ru-RU" sz="2000">
                <a:solidFill>
                  <a:srgbClr val="0070C0"/>
                </a:solidFill>
                <a:latin typeface="Palatino Linotype" pitchFamily="18" charset="0"/>
              </a:rPr>
              <a:t>Мы с ней споем, станцуем.</a:t>
            </a:r>
            <a:br>
              <a:rPr lang="ru-RU" sz="2000">
                <a:solidFill>
                  <a:srgbClr val="0070C0"/>
                </a:solidFill>
                <a:latin typeface="Palatino Linotype" pitchFamily="18" charset="0"/>
              </a:rPr>
            </a:br>
            <a:r>
              <a:rPr lang="ru-RU" sz="2000">
                <a:solidFill>
                  <a:srgbClr val="0070C0"/>
                </a:solidFill>
                <a:latin typeface="Palatino Linotype" pitchFamily="18" charset="0"/>
              </a:rPr>
              <a:t>Мы краскою ее портрет</a:t>
            </a:r>
            <a:br>
              <a:rPr lang="ru-RU" sz="2000">
                <a:solidFill>
                  <a:srgbClr val="0070C0"/>
                </a:solidFill>
                <a:latin typeface="Palatino Linotype" pitchFamily="18" charset="0"/>
              </a:rPr>
            </a:br>
            <a:r>
              <a:rPr lang="ru-RU" sz="2000">
                <a:solidFill>
                  <a:srgbClr val="0070C0"/>
                </a:solidFill>
                <a:latin typeface="Palatino Linotype" pitchFamily="18" charset="0"/>
              </a:rPr>
              <a:t>В подарок нарисуем.</a:t>
            </a:r>
            <a:br>
              <a:rPr lang="ru-RU" sz="2000">
                <a:solidFill>
                  <a:srgbClr val="0070C0"/>
                </a:solidFill>
                <a:latin typeface="Palatino Linotype" pitchFamily="18" charset="0"/>
              </a:rPr>
            </a:br>
            <a:r>
              <a:rPr lang="ru-RU" sz="2000">
                <a:solidFill>
                  <a:srgbClr val="0070C0"/>
                </a:solidFill>
                <a:latin typeface="Palatino Linotype" pitchFamily="18" charset="0"/>
              </a:rPr>
              <a:t>"Их не узнать, вот это да!" -</a:t>
            </a:r>
            <a:br>
              <a:rPr lang="ru-RU" sz="2000">
                <a:solidFill>
                  <a:srgbClr val="0070C0"/>
                </a:solidFill>
                <a:latin typeface="Palatino Linotype" pitchFamily="18" charset="0"/>
              </a:rPr>
            </a:br>
            <a:r>
              <a:rPr lang="ru-RU" sz="2000">
                <a:solidFill>
                  <a:srgbClr val="0070C0"/>
                </a:solidFill>
                <a:latin typeface="Palatino Linotype" pitchFamily="18" charset="0"/>
              </a:rPr>
              <a:t>Тут мама скажет людям.</a:t>
            </a:r>
            <a:br>
              <a:rPr lang="ru-RU" sz="2000">
                <a:solidFill>
                  <a:srgbClr val="0070C0"/>
                </a:solidFill>
                <a:latin typeface="Palatino Linotype" pitchFamily="18" charset="0"/>
              </a:rPr>
            </a:br>
            <a:r>
              <a:rPr lang="ru-RU" sz="2000">
                <a:solidFill>
                  <a:srgbClr val="0070C0"/>
                </a:solidFill>
                <a:latin typeface="Palatino Linotype" pitchFamily="18" charset="0"/>
              </a:rPr>
              <a:t>А мы всегда, а мы всегда,</a:t>
            </a:r>
            <a:br>
              <a:rPr lang="ru-RU" sz="2000">
                <a:solidFill>
                  <a:srgbClr val="0070C0"/>
                </a:solidFill>
                <a:latin typeface="Palatino Linotype" pitchFamily="18" charset="0"/>
              </a:rPr>
            </a:br>
            <a:r>
              <a:rPr lang="ru-RU" sz="2000">
                <a:solidFill>
                  <a:srgbClr val="0070C0"/>
                </a:solidFill>
                <a:latin typeface="Palatino Linotype" pitchFamily="18" charset="0"/>
              </a:rPr>
              <a:t>Всегда такими будем.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643438" y="5214938"/>
            <a:ext cx="12922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0070C0"/>
                </a:solidFill>
                <a:latin typeface="Palatino Linotype" pitchFamily="18" charset="0"/>
              </a:rPr>
              <a:t>А.Берестов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2" descr="nature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3000375"/>
            <a:ext cx="2357437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4524375"/>
            <a:ext cx="22860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8" descr="nature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4548188"/>
            <a:ext cx="2309813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 descr="nature0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214313" y="2643188"/>
            <a:ext cx="2500313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444500" y="-288925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28625" y="142875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Бабушка моя 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928938" y="1214438"/>
            <a:ext cx="31432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  <a:t>Очень бабушку мою -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  <a:t>Маму мамину - люблю.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  <a:t>У нее морщинок много,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  <a:t>А на лбу седая прядь,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  <a:t>Так и хочется потрогать,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  <a:t>А потом поцеловать.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  <a:t>Может быть, и я такою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  <a:t>Буду старенькой, седою,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  <a:t>Будут у меня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  <a:t>внучатки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  <a:t>,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  <a:t>И тогда, надев очки,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  <a:t>Одному свяжу перчатки,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  <a:t>А другому - башмачки.</a:t>
            </a:r>
          </a:p>
        </p:txBody>
      </p:sp>
      <p:pic>
        <p:nvPicPr>
          <p:cNvPr id="16392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500063"/>
            <a:ext cx="22860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8" descr="nature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0" y="2214563"/>
            <a:ext cx="2309813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C:\Users\Андрей\Desktop\Новая папка\115819_179208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29520" y="214290"/>
            <a:ext cx="1523843" cy="213872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Picture 3" descr="C:\Users\Андрей\Desktop\Новая папка\0a0aece0c2afcfd99e08fea31f7d273f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143240" y="4714884"/>
            <a:ext cx="2286016" cy="192116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206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203648">
            <a:off x="5857876" y="5715000"/>
            <a:ext cx="1357312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998613">
            <a:off x="6983413" y="5616575"/>
            <a:ext cx="1357312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434853">
            <a:off x="7859713" y="5561013"/>
            <a:ext cx="1357312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673506">
            <a:off x="7862888" y="4492625"/>
            <a:ext cx="13573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605590">
            <a:off x="7954963" y="3375025"/>
            <a:ext cx="1357312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769656">
            <a:off x="8039100" y="2387600"/>
            <a:ext cx="1357313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8" descr="nature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9334346">
            <a:off x="584200" y="584200"/>
            <a:ext cx="1401763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8" descr="nature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60718">
            <a:off x="-285750" y="2357438"/>
            <a:ext cx="1401763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8" descr="nature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7203751">
            <a:off x="2114550" y="-171450"/>
            <a:ext cx="1401763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8" descr="nature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059124">
            <a:off x="-143669" y="1285081"/>
            <a:ext cx="1401763" cy="1403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8" descr="nature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7763710">
            <a:off x="1071562" y="-142874"/>
            <a:ext cx="1401763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8" descr="nature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9064379">
            <a:off x="-249238" y="-34925"/>
            <a:ext cx="1403351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863031">
            <a:off x="6954838" y="4791075"/>
            <a:ext cx="1357312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2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579740">
            <a:off x="4762500" y="5672138"/>
            <a:ext cx="1357313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мама.кости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 rot="20553324">
            <a:off x="500063" y="2786063"/>
            <a:ext cx="8248650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«ПЕСНЯ О МАМЕ»</a:t>
            </a:r>
          </a:p>
        </p:txBody>
      </p:sp>
      <p:pic>
        <p:nvPicPr>
          <p:cNvPr id="17425" name="Рисунок 24" descr="i2417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14625" y="285750"/>
            <a:ext cx="3000375" cy="290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6" name="Picture 2" descr="mhtml:file://D:\лена\анимашки\33b.ru%20»%20Смайлики%20»%20Анимашки%20»%20Бабочки%20»%20162987%20-.mht!http://s19.rimg.info/38e895dc716316fe085dca984ea99fc0.gif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502627">
            <a:off x="3895725" y="5800725"/>
            <a:ext cx="8763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7" name="Picture 2" descr="mhtml:file://D:\лена\анимашки\33b.ru%20»%20Смайлики%20»%20Анимашки%20»%20Бабочки%20»%20162987%20-.mht!http://s19.rimg.info/38e895dc716316fe085dca984ea99fc0.gif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-3430541">
            <a:off x="382588" y="5813425"/>
            <a:ext cx="8763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8" name="Picture 2" descr="mhtml:file://D:\лена\анимашки\33b.ru%20»%20Смайлики%20»%20Анимашки%20»%20Бабочки%20»%20162987%20-.mht!http://s19.rimg.info/38e895dc716316fe085dca984ea99fc0.gif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-2062907">
            <a:off x="7088188" y="3516313"/>
            <a:ext cx="8763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9" name="Picture 9" descr="mhtml:file://D:\лена\анимашки\33b.ru%20»%20Смайлики%20»%20Анимашки%20»%20Бабочки%20»%20161751%20-.mht!http://s19.rimg.info/f1b7052103a6e4123de9dcbcd0058e6b.gif">
            <a:hlinkClick r:id="rId9"/>
          </p:cNvPr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3697971">
            <a:off x="6110288" y="4695825"/>
            <a:ext cx="1019175" cy="695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17430" name="Picture 9" descr="mhtml:file://D:\лена\анимашки\33b.ru%20»%20Смайлики%20»%20Анимашки%20»%20Бабочки%20»%20161751%20-.mht!http://s19.rimg.info/f1b7052103a6e4123de9dcbcd0058e6b.gif">
            <a:hlinkClick r:id="rId9"/>
          </p:cNvPr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-3925199">
            <a:off x="6305550" y="1617663"/>
            <a:ext cx="1019175" cy="695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33" name="Picture 32" descr="B_Fly31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-2856389">
            <a:off x="5551488" y="246063"/>
            <a:ext cx="1143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2" descr="B_Fly31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7628801">
            <a:off x="193675" y="3389313"/>
            <a:ext cx="1143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3" name="Рисунок 24" descr="7074.gif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rot="-1796873">
            <a:off x="3032125" y="3552825"/>
            <a:ext cx="40719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4" name="Рисунок 4" descr="B_Fly33.gif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785813"/>
            <a:ext cx="103663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Рисунок 39" descr="B_Fly20.gif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1097458">
            <a:off x="1465263" y="1449388"/>
            <a:ext cx="1181100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Рисунок 40" descr="B_Fly18.gif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1177026">
            <a:off x="1911350" y="4906963"/>
            <a:ext cx="1312863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Рисунок 41" descr="B_Fly18.gif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-2809436">
            <a:off x="7158037" y="342901"/>
            <a:ext cx="1389063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01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62011"/>
                            </p:stCondLst>
                            <p:childTnLst>
                              <p:par>
                                <p:cTn id="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4011"/>
                            </p:stCondLst>
                            <p:childTnLst>
                              <p:par>
                                <p:cTn id="13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11 -0.11458 C 0.05781 -0.10833 0.10955 -0.02917 0.10504 0.06273 C 0.10052 0.15463 0.04097 0.22361 -0.02795 0.21759 C -0.09705 0.21157 -0.14861 0.13171 -0.1441 0.04028 C -0.13941 -0.05185 -0.07986 -0.12083 -0.01111 -0.11458 Z " pathEditMode="relative" rAng="234174" ptsTypes="fffff">
                                      <p:cBhvr>
                                        <p:cTn id="1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1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68011"/>
                            </p:stCondLst>
                            <p:childTnLst>
                              <p:par>
                                <p:cTn id="16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11"/>
                            </p:stCondLst>
                            <p:childTnLst>
                              <p:par>
                                <p:cTn id="21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11 -0.11458 C 0.05781 -0.10833 0.10955 -0.02917 0.10504 0.06273 C 0.10052 0.15463 0.04097 0.22361 -0.02795 0.21759 C -0.09705 0.21157 -0.14861 0.13171 -0.1441 0.04028 C -0.13941 -0.05185 -0.07986 -0.12083 -0.01111 -0.11458 Z " pathEditMode="relative" rAng="234174" ptsTypes="fffff">
                                      <p:cBhvr>
                                        <p:cTn id="2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166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0" descr="nature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203648">
            <a:off x="5857876" y="5715000"/>
            <a:ext cx="1357312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10" descr="nature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998613">
            <a:off x="6983413" y="5616575"/>
            <a:ext cx="1357312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10" descr="nature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434853">
            <a:off x="7859713" y="5561013"/>
            <a:ext cx="1357312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10" descr="nature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673506">
            <a:off x="7862888" y="4492625"/>
            <a:ext cx="13573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0" descr="nature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605590">
            <a:off x="7954963" y="3375025"/>
            <a:ext cx="1357312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10" descr="nature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769656">
            <a:off x="8039100" y="2387600"/>
            <a:ext cx="1357313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8" descr="nature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334346">
            <a:off x="584200" y="584200"/>
            <a:ext cx="1401763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8" descr="nature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60718">
            <a:off x="-285750" y="2357438"/>
            <a:ext cx="1401763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8" descr="nature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203751">
            <a:off x="2114550" y="-171450"/>
            <a:ext cx="1401763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8" descr="nature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059124">
            <a:off x="-143669" y="1285081"/>
            <a:ext cx="1401763" cy="1403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Picture 8" descr="nature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763710">
            <a:off x="1071562" y="-142874"/>
            <a:ext cx="1401763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8" descr="nature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064379">
            <a:off x="-249238" y="-34925"/>
            <a:ext cx="1403351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3" name="Picture 10" descr="nature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863031">
            <a:off x="6954838" y="4791075"/>
            <a:ext cx="1357312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4" name="Picture 10" descr="nature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579740">
            <a:off x="4762500" y="5672138"/>
            <a:ext cx="1357313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5" name="Рисунок 24" descr="i2417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63" y="1000125"/>
            <a:ext cx="3000375" cy="290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6" name="Picture 2" descr="mhtml:file://D:\лена\анимашки\33b.ru%20»%20Смайлики%20»%20Анимашки%20»%20Бабочки%20»%20162987%20-.mht!http://s19.rimg.info/38e895dc716316fe085dca984ea99fc0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502627">
            <a:off x="3895725" y="5800725"/>
            <a:ext cx="8763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7" name="Picture 2" descr="mhtml:file://D:\лена\анимашки\33b.ru%20»%20Смайлики%20»%20Анимашки%20»%20Бабочки%20»%20162987%20-.mht!http://s19.rimg.info/38e895dc716316fe085dca984ea99fc0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3430541">
            <a:off x="382588" y="5813425"/>
            <a:ext cx="8763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8" name="Picture 2" descr="mhtml:file://D:\лена\анимашки\33b.ru%20»%20Смайлики%20»%20Анимашки%20»%20Бабочки%20»%20162987%20-.mht!http://s19.rimg.info/38e895dc716316fe085dca984ea99fc0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2062907">
            <a:off x="7088188" y="3516313"/>
            <a:ext cx="8763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9" name="Picture 9" descr="mhtml:file://D:\лена\анимашки\33b.ru%20»%20Смайлики%20»%20Анимашки%20»%20Бабочки%20»%20161751%20-.mht!http://s19.rimg.info/f1b7052103a6e4123de9dcbcd0058e6b.gif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3697971">
            <a:off x="6110288" y="4695825"/>
            <a:ext cx="1019175" cy="695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20500" name="Picture 9" descr="mhtml:file://D:\лена\анимашки\33b.ru%20»%20Смайлики%20»%20Анимашки%20»%20Бабочки%20»%20161751%20-.mht!http://s19.rimg.info/f1b7052103a6e4123de9dcbcd0058e6b.gif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-3925199">
            <a:off x="6305550" y="1617663"/>
            <a:ext cx="1019175" cy="695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33" name="Picture 32" descr="B_Fly31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-2856389">
            <a:off x="5551488" y="246063"/>
            <a:ext cx="1143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2" descr="B_Fly31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7628801">
            <a:off x="193675" y="3389313"/>
            <a:ext cx="1143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3" name="Рисунок 24" descr="7074.gif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-1796873">
            <a:off x="3032125" y="3552825"/>
            <a:ext cx="40719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4" name="Рисунок 4" descr="B_Fly33.gif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785813"/>
            <a:ext cx="103663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Рисунок 39" descr="B_Fly20.gif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rot="1097458">
            <a:off x="1465263" y="1449388"/>
            <a:ext cx="1181100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Рисунок 40" descr="B_Fly18.gif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1177026">
            <a:off x="1911350" y="4906963"/>
            <a:ext cx="1312863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Рисунок 41" descr="B_Fly18.gif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-2809436">
            <a:off x="7158037" y="342901"/>
            <a:ext cx="1389063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11 -0.11458 C 0.05781 -0.10833 0.10955 -0.02917 0.10504 0.06273 C 0.10052 0.15463 0.04097 0.22361 -0.02795 0.21759 C -0.09705 0.21157 -0.14861 0.13171 -0.1441 0.04028 C -0.13941 -0.05185 -0.07986 -0.12083 -0.01111 -0.11458 Z " pathEditMode="relative" rAng="234174" ptsTypes="fffff">
                                      <p:cBhvr>
                                        <p:cTn id="1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1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11 -0.11458 C 0.05781 -0.10833 0.10955 -0.02917 0.10504 0.06273 C 0.10052 0.15463 0.04097 0.22361 -0.02795 0.21759 C -0.09705 0.21157 -0.14861 0.13171 -0.1441 0.04028 C -0.13941 -0.05185 -0.07986 -0.12083 -0.01111 -0.11458 Z " pathEditMode="relative" rAng="234174" ptsTypes="fffff">
                                      <p:cBhvr>
                                        <p:cTn id="1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166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2" descr="nature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4143375"/>
            <a:ext cx="2357437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0" y="2643188"/>
            <a:ext cx="22860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8" descr="nature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4625" y="3021013"/>
            <a:ext cx="2309813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6" descr="nature0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214313" y="4357688"/>
            <a:ext cx="2500313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428625" y="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Если был бы я девчонкой </a:t>
            </a:r>
            <a:endParaRPr lang="ru-RU" sz="4400" dirty="0">
              <a:solidFill>
                <a:schemeClr val="accent4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2214563" y="1143000"/>
            <a:ext cx="45720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7030A0"/>
                </a:solidFill>
                <a:latin typeface="Palatino Linotype" pitchFamily="18" charset="0"/>
              </a:rPr>
              <a:t>Если был бы я девчонкой, </a:t>
            </a:r>
            <a:br>
              <a:rPr lang="ru-RU">
                <a:solidFill>
                  <a:srgbClr val="7030A0"/>
                </a:solidFill>
                <a:latin typeface="Palatino Linotype" pitchFamily="18" charset="0"/>
              </a:rPr>
            </a:br>
            <a:r>
              <a:rPr lang="ru-RU">
                <a:solidFill>
                  <a:srgbClr val="7030A0"/>
                </a:solidFill>
                <a:latin typeface="Palatino Linotype" pitchFamily="18" charset="0"/>
              </a:rPr>
              <a:t>Я бы время не терял!</a:t>
            </a:r>
            <a:br>
              <a:rPr lang="ru-RU">
                <a:solidFill>
                  <a:srgbClr val="7030A0"/>
                </a:solidFill>
                <a:latin typeface="Palatino Linotype" pitchFamily="18" charset="0"/>
              </a:rPr>
            </a:br>
            <a:r>
              <a:rPr lang="ru-RU">
                <a:solidFill>
                  <a:srgbClr val="7030A0"/>
                </a:solidFill>
                <a:latin typeface="Palatino Linotype" pitchFamily="18" charset="0"/>
              </a:rPr>
              <a:t>Я б на улице не прыгал,</a:t>
            </a:r>
            <a:br>
              <a:rPr lang="ru-RU">
                <a:solidFill>
                  <a:srgbClr val="7030A0"/>
                </a:solidFill>
                <a:latin typeface="Palatino Linotype" pitchFamily="18" charset="0"/>
              </a:rPr>
            </a:br>
            <a:r>
              <a:rPr lang="ru-RU">
                <a:solidFill>
                  <a:srgbClr val="7030A0"/>
                </a:solidFill>
                <a:latin typeface="Palatino Linotype" pitchFamily="18" charset="0"/>
              </a:rPr>
              <a:t>Я б рубашки постирал. </a:t>
            </a:r>
            <a:br>
              <a:rPr lang="ru-RU">
                <a:solidFill>
                  <a:srgbClr val="7030A0"/>
                </a:solidFill>
                <a:latin typeface="Palatino Linotype" pitchFamily="18" charset="0"/>
              </a:rPr>
            </a:br>
            <a:r>
              <a:rPr lang="ru-RU">
                <a:solidFill>
                  <a:srgbClr val="7030A0"/>
                </a:solidFill>
                <a:latin typeface="Palatino Linotype" pitchFamily="18" charset="0"/>
              </a:rPr>
              <a:t>Я бы вымыл в кухне пол, </a:t>
            </a:r>
            <a:br>
              <a:rPr lang="ru-RU">
                <a:solidFill>
                  <a:srgbClr val="7030A0"/>
                </a:solidFill>
                <a:latin typeface="Palatino Linotype" pitchFamily="18" charset="0"/>
              </a:rPr>
            </a:br>
            <a:r>
              <a:rPr lang="ru-RU">
                <a:solidFill>
                  <a:srgbClr val="7030A0"/>
                </a:solidFill>
                <a:latin typeface="Palatino Linotype" pitchFamily="18" charset="0"/>
              </a:rPr>
              <a:t>Я бы в комнате подмел,</a:t>
            </a:r>
            <a:br>
              <a:rPr lang="ru-RU">
                <a:solidFill>
                  <a:srgbClr val="7030A0"/>
                </a:solidFill>
                <a:latin typeface="Palatino Linotype" pitchFamily="18" charset="0"/>
              </a:rPr>
            </a:br>
            <a:r>
              <a:rPr lang="ru-RU">
                <a:solidFill>
                  <a:srgbClr val="7030A0"/>
                </a:solidFill>
                <a:latin typeface="Palatino Linotype" pitchFamily="18" charset="0"/>
              </a:rPr>
              <a:t>Перемыл бы чашки, ложки, </a:t>
            </a:r>
            <a:br>
              <a:rPr lang="ru-RU">
                <a:solidFill>
                  <a:srgbClr val="7030A0"/>
                </a:solidFill>
                <a:latin typeface="Palatino Linotype" pitchFamily="18" charset="0"/>
              </a:rPr>
            </a:br>
            <a:r>
              <a:rPr lang="ru-RU">
                <a:solidFill>
                  <a:srgbClr val="7030A0"/>
                </a:solidFill>
                <a:latin typeface="Palatino Linotype" pitchFamily="18" charset="0"/>
              </a:rPr>
              <a:t>Сам начистил бы картошки, </a:t>
            </a:r>
            <a:br>
              <a:rPr lang="ru-RU">
                <a:solidFill>
                  <a:srgbClr val="7030A0"/>
                </a:solidFill>
                <a:latin typeface="Palatino Linotype" pitchFamily="18" charset="0"/>
              </a:rPr>
            </a:br>
            <a:r>
              <a:rPr lang="ru-RU">
                <a:solidFill>
                  <a:srgbClr val="7030A0"/>
                </a:solidFill>
                <a:latin typeface="Palatino Linotype" pitchFamily="18" charset="0"/>
              </a:rPr>
              <a:t>Все свои игрушки сам </a:t>
            </a:r>
            <a:br>
              <a:rPr lang="ru-RU">
                <a:solidFill>
                  <a:srgbClr val="7030A0"/>
                </a:solidFill>
                <a:latin typeface="Palatino Linotype" pitchFamily="18" charset="0"/>
              </a:rPr>
            </a:br>
            <a:r>
              <a:rPr lang="ru-RU">
                <a:solidFill>
                  <a:srgbClr val="7030A0"/>
                </a:solidFill>
                <a:latin typeface="Palatino Linotype" pitchFamily="18" charset="0"/>
              </a:rPr>
              <a:t>Я б расставил по местам! </a:t>
            </a:r>
            <a:br>
              <a:rPr lang="ru-RU">
                <a:solidFill>
                  <a:srgbClr val="7030A0"/>
                </a:solidFill>
                <a:latin typeface="Palatino Linotype" pitchFamily="18" charset="0"/>
              </a:rPr>
            </a:br>
            <a:r>
              <a:rPr lang="ru-RU">
                <a:solidFill>
                  <a:srgbClr val="7030A0"/>
                </a:solidFill>
                <a:latin typeface="Palatino Linotype" pitchFamily="18" charset="0"/>
              </a:rPr>
              <a:t>Отчего ж я не девчонка? </a:t>
            </a:r>
            <a:br>
              <a:rPr lang="ru-RU">
                <a:solidFill>
                  <a:srgbClr val="7030A0"/>
                </a:solidFill>
                <a:latin typeface="Palatino Linotype" pitchFamily="18" charset="0"/>
              </a:rPr>
            </a:br>
            <a:r>
              <a:rPr lang="ru-RU">
                <a:solidFill>
                  <a:srgbClr val="7030A0"/>
                </a:solidFill>
                <a:latin typeface="Palatino Linotype" pitchFamily="18" charset="0"/>
              </a:rPr>
              <a:t>Я бы маме так помог! </a:t>
            </a:r>
            <a:br>
              <a:rPr lang="ru-RU">
                <a:solidFill>
                  <a:srgbClr val="7030A0"/>
                </a:solidFill>
                <a:latin typeface="Palatino Linotype" pitchFamily="18" charset="0"/>
              </a:rPr>
            </a:br>
            <a:r>
              <a:rPr lang="ru-RU">
                <a:solidFill>
                  <a:srgbClr val="7030A0"/>
                </a:solidFill>
                <a:latin typeface="Palatino Linotype" pitchFamily="18" charset="0"/>
              </a:rPr>
              <a:t>Мама сразу бы сказала:</a:t>
            </a:r>
            <a:br>
              <a:rPr lang="ru-RU">
                <a:solidFill>
                  <a:srgbClr val="7030A0"/>
                </a:solidFill>
                <a:latin typeface="Palatino Linotype" pitchFamily="18" charset="0"/>
              </a:rPr>
            </a:br>
            <a:r>
              <a:rPr lang="ru-RU">
                <a:solidFill>
                  <a:srgbClr val="7030A0"/>
                </a:solidFill>
                <a:latin typeface="Palatino Linotype" pitchFamily="18" charset="0"/>
              </a:rPr>
              <a:t>" Молодчина ты, сынок!"</a:t>
            </a:r>
          </a:p>
        </p:txBody>
      </p:sp>
      <p:pic>
        <p:nvPicPr>
          <p:cNvPr id="21511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00063" y="1857375"/>
            <a:ext cx="2286001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6" descr="nature0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75" y="4357688"/>
            <a:ext cx="2500313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 descr="C:\Users\Андрей\Desktop\Новая папка\2076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84520" y="933253"/>
            <a:ext cx="2161492" cy="27356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4143375" y="5143500"/>
            <a:ext cx="162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7030A0"/>
                </a:solidFill>
                <a:latin typeface="Palatino Linotype" pitchFamily="18" charset="0"/>
              </a:rPr>
              <a:t>Э.Успенский </a:t>
            </a:r>
          </a:p>
        </p:txBody>
      </p:sp>
      <p:pic>
        <p:nvPicPr>
          <p:cNvPr id="18" name="Picture 2" descr="C:\Users\Андрей\Desktop\Новая папка\0ab9eeb9461526734585719017e56382_full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20509887">
            <a:off x="454873" y="504107"/>
            <a:ext cx="1220441" cy="17383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516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75" y="4714875"/>
            <a:ext cx="22860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2" descr="nature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4238625"/>
            <a:ext cx="2357437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4714875"/>
            <a:ext cx="22860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8" descr="nature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88" y="4548188"/>
            <a:ext cx="2309812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6" descr="nature0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571875"/>
            <a:ext cx="2500313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Картинка 14 из 18695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1663272">
            <a:off x="546100" y="1333500"/>
            <a:ext cx="23907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7" descr="Картинка 16 из 18695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-507223">
            <a:off x="5600700" y="2874963"/>
            <a:ext cx="2286000" cy="152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3" descr="Картинка 10 из 18695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1066192">
            <a:off x="3460750" y="571500"/>
            <a:ext cx="2662238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http://img-fotki.yandex.ru/get/3600/olg410439087.28/0_24e3e_dc3721ed_XL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-824215">
            <a:off x="2449513" y="2673350"/>
            <a:ext cx="1643062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 descr="Картинка 3 из 18695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690353">
            <a:off x="6551613" y="631825"/>
            <a:ext cx="2185987" cy="145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313"/>
            <a:ext cx="1096963" cy="111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Picture 6" descr="nature0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72438" y="2500313"/>
            <a:ext cx="107156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0" name="Picture 8" descr="nature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13" y="214313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1" name="Picture 12" descr="nature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500063"/>
            <a:ext cx="107156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ндрей\Desktop\Новая папка\8%20_1~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054582">
            <a:off x="333375" y="547688"/>
            <a:ext cx="261620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C:\Users\Андрей\Desktop\Новая папка\b8marta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70260">
            <a:off x="6118225" y="414338"/>
            <a:ext cx="2357438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C:\Users\Андрей\Desktop\Новая папка\85zelenova_v10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586750">
            <a:off x="3203575" y="484188"/>
            <a:ext cx="260667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C:\Users\Андрей\Desktop\Новая папка\0_95bb_6f762dbd_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02245">
            <a:off x="4965700" y="3394075"/>
            <a:ext cx="20002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C:\Users\Андрей\Desktop\Новая папка\690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8917">
            <a:off x="153988" y="4073525"/>
            <a:ext cx="2897187" cy="217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C:\Users\Андрей\Desktop\Новая папка\OTKR2_0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899307">
            <a:off x="2546350" y="3228975"/>
            <a:ext cx="1428750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 descr="C:\Users\Андрей\Desktop\Новая папка\1236252390_006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624715">
            <a:off x="3987800" y="4946650"/>
            <a:ext cx="192881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 descr="C:\Users\Андрей\Desktop\Новая папка\3200049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-2337071">
            <a:off x="6573838" y="4457700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214438" y="2143125"/>
            <a:ext cx="6086475" cy="15700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С 8 марта!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78</Words>
  <Application>Microsoft Office PowerPoint</Application>
  <PresentationFormat>Экран (4:3)</PresentationFormat>
  <Paragraphs>16</Paragraphs>
  <Slides>12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Bookman Old Style</vt:lpstr>
      <vt:lpstr>Calibri</vt:lpstr>
      <vt:lpstr>Microsoft Sans Serif</vt:lpstr>
      <vt:lpstr>Monotype Corsiva</vt:lpstr>
      <vt:lpstr>Palatino Linotype</vt:lpstr>
      <vt:lpstr>Тема Office</vt:lpstr>
      <vt:lpstr>8  Марта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 Марта</dc:title>
  <dc:creator>qwer</dc:creator>
  <cp:lastModifiedBy>User</cp:lastModifiedBy>
  <cp:revision>18</cp:revision>
  <dcterms:created xsi:type="dcterms:W3CDTF">2011-02-27T08:51:16Z</dcterms:created>
  <dcterms:modified xsi:type="dcterms:W3CDTF">2016-11-24T09:27:43Z</dcterms:modified>
</cp:coreProperties>
</file>