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8" r:id="rId3"/>
    <p:sldId id="284" r:id="rId4"/>
    <p:sldId id="283" r:id="rId5"/>
    <p:sldId id="290" r:id="rId6"/>
    <p:sldId id="282" r:id="rId7"/>
    <p:sldId id="281" r:id="rId8"/>
    <p:sldId id="263" r:id="rId9"/>
    <p:sldId id="287" r:id="rId10"/>
    <p:sldId id="279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47" d="100"/>
          <a:sy n="47" d="100"/>
        </p:scale>
        <p:origin x="-1758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4800" b="1" cap="all" dirty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Что такое 3</a:t>
            </a:r>
            <a:r>
              <a:rPr lang="en-US" sz="4800" b="1" cap="all" dirty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sah-RU" sz="4800" b="1" cap="all" dirty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ручка и её </a:t>
            </a:r>
            <a:r>
              <a:rPr lang="sah-RU" sz="4800" b="1" cap="all" dirty="0" smtClean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возможности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257" r="-1533" b="27561"/>
          <a:stretch/>
        </p:blipFill>
        <p:spPr bwMode="auto">
          <a:xfrm>
            <a:off x="773932" y="1905000"/>
            <a:ext cx="8059993" cy="297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" y="5091777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ah-RU" sz="24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Васильева Виолетта Николаевна</a:t>
            </a:r>
            <a:endParaRPr lang="ru-RU" sz="2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1600" y="5145979"/>
            <a:ext cx="3637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ah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Рук: Акакиева Альбина</a:t>
            </a:r>
          </a:p>
          <a:p>
            <a:pPr algn="ctr"/>
            <a:r>
              <a:rPr lang="sah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Витальевна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05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dirty="0"/>
          </a:p>
        </p:txBody>
      </p:sp>
      <p:pic>
        <p:nvPicPr>
          <p:cNvPr id="4" name="Содержимое 4" descr="1927_3doodler_3d_printing_pen_par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4114800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4724400" y="1447800"/>
            <a:ext cx="403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современном мире нужны нестандартные решения, творческие мысли и 3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ручка в этом очень помогает.</a:t>
            </a: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Мне нравиться рисовать 3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ручкой.</a:t>
            </a: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сделала очень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много работ.</a:t>
            </a: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интересуются 3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ручкой.</a:t>
            </a: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Гипотеза доказана, цель достигнута. </a:t>
            </a:r>
            <a:endParaRPr lang="ru-RU" sz="2600" dirty="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7536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955" y="2667000"/>
            <a:ext cx="7810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 </a:t>
            </a:r>
            <a:endParaRPr lang="ru-RU" sz="5400" b="1" cap="all" spc="0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90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esktop\3 д ручка\3d-ruchka-kupit-v-moskve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8" y="241007"/>
            <a:ext cx="8988412" cy="63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1" y="2743200"/>
            <a:ext cx="579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считаю что мне удаться заинтересовать моих друзей.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узнать больше о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ручке, понять полезно ли рисовать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 ручкой.</a:t>
            </a:r>
          </a:p>
          <a:p>
            <a:r>
              <a:rPr lang="sah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исследования: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Собрать информацию о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ручке.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Рассказать о моем опыте рисования.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Выяснить интересно ли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ручка.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3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b="1" cap="all" dirty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Что такое 3</a:t>
            </a:r>
            <a:r>
              <a:rPr lang="en-US" b="1" cap="all" dirty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ru-RU" b="1" cap="all" dirty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ручка </a:t>
            </a:r>
            <a:r>
              <a:rPr lang="ru-RU" b="1" cap="all" dirty="0" smtClean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25498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9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b="1" cap="all" dirty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Описание 3</a:t>
            </a:r>
            <a:r>
              <a:rPr lang="en-US" b="1" cap="all" dirty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ru-RU" b="1" cap="all" dirty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ручки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5800" y="1219200"/>
            <a:ext cx="4648200" cy="51054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Разъём для питания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Отверстие для пластика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Кнопка температуры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Дисплей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Кнопка извлечения пластика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Кнопка температуры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Кнопка для подачи пластика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Кнопка для регулировки пластика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Кнопка нагревательной головки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Нагревательная головка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91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2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600" b="1" cap="all" dirty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Безопасно ли 3</a:t>
            </a:r>
            <a:r>
              <a:rPr lang="en-US" sz="3600" b="1" cap="all" dirty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sah-RU" sz="3600" b="1" cap="all" dirty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ручка для детей</a:t>
            </a:r>
            <a:r>
              <a:rPr lang="ru-RU" sz="3600" b="1" cap="all" dirty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r>
              <a:rPr lang="sah-RU" sz="3600" b="1" cap="all" dirty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b="1" cap="all" dirty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5800" y="1371601"/>
            <a:ext cx="41910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ручка нагревательного типа имеет горячие элементы.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5" y="1524000"/>
            <a:ext cx="3810000" cy="285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3963844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905" y="4377500"/>
            <a:ext cx="38100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Требуются меры предосторожности.</a:t>
            </a:r>
          </a:p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время работы дети должны быть под присмотром.</a:t>
            </a:r>
          </a:p>
        </p:txBody>
      </p:sp>
    </p:spTree>
    <p:extLst>
      <p:ext uri="{BB962C8B-B14F-4D97-AF65-F5344CB8AC3E}">
        <p14:creationId xmlns:p14="http://schemas.microsoft.com/office/powerpoint/2010/main" val="325266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3200" b="1" cap="all" dirty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Варианты применения 3</a:t>
            </a:r>
            <a:r>
              <a:rPr lang="en-US" sz="3200" b="1" cap="all" dirty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b="1" cap="all" dirty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ручки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5024" y="4648200"/>
            <a:ext cx="7851775" cy="1676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игрушек, сувениров и объёмных картин.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фантазии у детей.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Изготовление трехмерных моделей.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07143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2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Мой опыт рисования 3</a:t>
            </a:r>
            <a:r>
              <a:rPr lang="en-US" b="1" cap="all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cap="all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ручкой </a:t>
            </a:r>
            <a:endParaRPr lang="ru-RU" b="1" cap="all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0" y="1600201"/>
            <a:ext cx="4572000" cy="20955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рисовала с помощью 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ручки и узнала очень много. Я хочу продолжить рисовать 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ah-RU" sz="3600" dirty="0" smtClean="0">
                <a:latin typeface="Times New Roman" pitchFamily="18" charset="0"/>
                <a:cs typeface="Times New Roman" pitchFamily="18" charset="0"/>
              </a:rPr>
              <a:t> ручкой.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enovo\Desktop\3 д ручка\Виолетта\20191127_193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6002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novo\Desktop\3 д ручка\Виолетта\20191127_193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1"/>
            <a:ext cx="3759201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9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Мои 3</a:t>
            </a:r>
            <a:r>
              <a:rPr lang="en-US" sz="4800" b="1" cap="all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800" b="1" cap="all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all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поделки </a:t>
            </a:r>
            <a:endParaRPr lang="ru-RU" sz="4800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3 д ручка\Виолетта\20191128_205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734874"/>
            <a:ext cx="4978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3 д ручка\Виолетта\20191128_2050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/>
          <a:stretch/>
        </p:blipFill>
        <p:spPr bwMode="auto">
          <a:xfrm rot="5400000">
            <a:off x="4832761" y="1796639"/>
            <a:ext cx="4460348" cy="361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3 д ручка\Виолетта интервью\20191127_103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86" y="1161632"/>
            <a:ext cx="2734975" cy="20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3 д ручка\Виолетта интервью\20191127_103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72" y="1219200"/>
            <a:ext cx="2729085" cy="204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enovo\Desktop\3 д ручка\Виолетта интервью\20191127_1034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3 д ручка\Виолетта интервью\20191127_1034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80" y="3901440"/>
            <a:ext cx="42164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novo\Desktop\3 д ручка\Виолетта интервью\20191127_10383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2" t="19377"/>
          <a:stretch/>
        </p:blipFill>
        <p:spPr bwMode="auto">
          <a:xfrm>
            <a:off x="2971799" y="1752600"/>
            <a:ext cx="3200400" cy="246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200400" y="3429001"/>
            <a:ext cx="685800" cy="192052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Поместите здесь ваш текст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0350" y="307945"/>
            <a:ext cx="5963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cap="all" dirty="0">
                <a:ln w="9000" cmpd="sng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Результат 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93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9334</TotalTime>
  <Words>244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Что такое 3D ручка и её возможности</vt:lpstr>
      <vt:lpstr>Презентация PowerPoint</vt:lpstr>
      <vt:lpstr>Что такое 3D ручка ?</vt:lpstr>
      <vt:lpstr>Описание 3D ручки</vt:lpstr>
      <vt:lpstr>Безопасно ли 3D ручка для детей?  </vt:lpstr>
      <vt:lpstr>Варианты применения 3D ручки </vt:lpstr>
      <vt:lpstr>Мой опыт рисования 3D ручкой </vt:lpstr>
      <vt:lpstr>Мои 3D – поделки </vt:lpstr>
      <vt:lpstr>Презентация PowerPoint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Чуораанчык</dc:creator>
  <cp:lastModifiedBy>lenovo</cp:lastModifiedBy>
  <cp:revision>49</cp:revision>
  <dcterms:created xsi:type="dcterms:W3CDTF">2019-11-15T05:08:48Z</dcterms:created>
  <dcterms:modified xsi:type="dcterms:W3CDTF">2024-01-28T06:16:39Z</dcterms:modified>
</cp:coreProperties>
</file>