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2" r:id="rId5"/>
    <p:sldId id="263" r:id="rId6"/>
    <p:sldId id="267" r:id="rId7"/>
    <p:sldId id="268" r:id="rId8"/>
    <p:sldId id="271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6347048" cy="1224136"/>
          </a:xfrm>
        </p:spPr>
        <p:txBody>
          <a:bodyPr>
            <a:normAutofit/>
          </a:bodyPr>
          <a:lstStyle/>
          <a:p>
            <a:pPr algn="l"/>
            <a:b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988840"/>
            <a:ext cx="6563072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Arial Black" pitchFamily="34" charset="0"/>
              </a:rPr>
              <a:t>      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672"/>
            <a:ext cx="66247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Краткосрочный проект для детей дошкольного возраста </a:t>
            </a:r>
          </a:p>
          <a:p>
            <a:pPr marL="514350" indent="-514350" algn="ctr">
              <a:buNone/>
            </a:pP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pPr marL="514350" indent="-514350" algn="ctr">
              <a:buNone/>
            </a:pP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«Знатоки дорожных правил».</a:t>
            </a:r>
          </a:p>
          <a:p>
            <a:pPr marL="514350" indent="-514350" algn="ctr">
              <a:buNone/>
            </a:pP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 algn="ctr">
              <a:buNone/>
            </a:pP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 algn="ctr">
              <a:buNone/>
            </a:pP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 algn="ctr">
              <a:buNone/>
            </a:pP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  <a:p>
            <a:pPr marL="514350" indent="-514350" algn="r">
              <a:buNone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Инструктор по физической культуре</a:t>
            </a:r>
          </a:p>
          <a:p>
            <a:pPr marL="514350" indent="-514350" algn="r">
              <a:buNone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Юрикова Е.В.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800200"/>
          </a:xfrm>
        </p:spPr>
        <p:txBody>
          <a:bodyPr>
            <a:normAutofit fontScale="90000"/>
          </a:bodyPr>
          <a:lstStyle/>
          <a:p>
            <a:pPr lvl="0"/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r>
              <a:rPr lang="ru-RU" dirty="0"/>
              <a:t> </a:t>
            </a:r>
            <a:br>
              <a:rPr lang="ru-RU" sz="2700" dirty="0">
                <a:ln w="9525">
                  <a:noFill/>
                </a:ln>
                <a:solidFill>
                  <a:srgbClr val="0070C0"/>
                </a:solidFill>
                <a:latin typeface="Arial Black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76672"/>
            <a:ext cx="57606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Реализация проекта</a:t>
            </a:r>
          </a:p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Развлечение в подготовительной </a:t>
            </a:r>
          </a:p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к школе группе</a:t>
            </a:r>
          </a:p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«Дорожные старты»</a:t>
            </a:r>
          </a:p>
          <a:p>
            <a:pPr algn="ctr"/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Объект 6" descr="Изображение выглядит как пол, внутренний, окно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6928A6C9-FB11-4D14-8B87-F288E340D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6" y="3527424"/>
            <a:ext cx="2088232" cy="285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96945F-D2F6-4327-B2D4-DBD657EB48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829357"/>
            <a:ext cx="4517528" cy="6462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6E734F-A1CE-454B-9579-D5C9617D93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5156" y="1876857"/>
            <a:ext cx="3254987" cy="243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Изображение выглядит как ребенок, пол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940A47DE-F6CF-45D2-A54A-BFCE5CC5F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61961"/>
            <a:ext cx="2283718" cy="304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521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800200"/>
          </a:xfrm>
        </p:spPr>
        <p:txBody>
          <a:bodyPr>
            <a:normAutofit fontScale="90000"/>
          </a:bodyPr>
          <a:lstStyle/>
          <a:p>
            <a:pPr lvl="0"/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r>
              <a:rPr lang="ru-RU" dirty="0"/>
              <a:t> </a:t>
            </a:r>
            <a:br>
              <a:rPr lang="ru-RU" sz="2700" dirty="0">
                <a:ln w="9525">
                  <a:noFill/>
                </a:ln>
                <a:solidFill>
                  <a:srgbClr val="0070C0"/>
                </a:solidFill>
                <a:latin typeface="Arial Black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7667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Реализация проекта</a:t>
            </a:r>
          </a:p>
          <a:p>
            <a:pPr algn="ctr"/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" name="Объект 10" descr="Изображение выглядит как пол, ребенок, челове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A5365CD-4C7A-4CEE-A4F3-90FC38531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63"/>
            <a:ext cx="3024335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пол, внутренний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053AD9D-96D8-4A20-AD8A-83A31F4BD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2736"/>
            <a:ext cx="2376264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1537CA01-2618-4285-BE3A-07FE2AE96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3168353" cy="23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7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620688"/>
            <a:ext cx="6624736" cy="14401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Цель проекта: </a:t>
            </a:r>
            <a:r>
              <a:rPr lang="ru-RU" sz="2000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создать условия для формирования навыков безопасного поведения на дорогах через игровую деятельность.</a:t>
            </a:r>
          </a:p>
          <a:p>
            <a:pPr marL="514350" indent="-514350" algn="ctr">
              <a:buNone/>
            </a:pPr>
            <a:endParaRPr lang="ru-RU" sz="4400" b="1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marL="514350" indent="-514350" algn="ctr">
              <a:buNone/>
            </a:pP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None/>
            </a:pP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None/>
            </a:pP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None/>
            </a:pP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None/>
            </a:pP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916832"/>
            <a:ext cx="5832648" cy="433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rgbClr val="00B050"/>
                </a:solidFill>
                <a:latin typeface="Arial Black" pitchFamily="34" charset="0"/>
              </a:rPr>
              <a:t>Задачи проекта: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продолжать учить детей различать и понимать дорожные знаки, предназначенные для водителей и пешеходов; </a:t>
            </a:r>
            <a:endParaRPr lang="ru-RU" sz="2800" b="1" dirty="0">
              <a:solidFill>
                <a:srgbClr val="00B05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</a:rPr>
              <a:t> сформировать представления о назначении светофора и его сигналах;</a:t>
            </a:r>
            <a:endParaRPr lang="ru-RU" b="1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уточнить  знания детей о различных видах транспорта;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</a:rPr>
              <a:t>стимулировать познавательную активность, способствовать развитию коммуникативных навыков;</a:t>
            </a:r>
            <a:endParaRPr lang="ru-RU" b="1" dirty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воспитывать навыки личной безопасности и чувство самосохранения.</a:t>
            </a:r>
            <a:endParaRPr lang="ru-RU" sz="1400" b="1" dirty="0">
              <a:solidFill>
                <a:srgbClr val="00B05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12776"/>
            <a:ext cx="6624736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240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  Проект посвящён </a:t>
            </a:r>
            <a:r>
              <a:rPr lang="ru-RU" sz="24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важной</a:t>
            </a:r>
            <a:r>
              <a:rPr lang="ru-RU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проблеме – обучению детей с младшего дошкольного возраста правилам дорожного движения.</a:t>
            </a:r>
            <a:endParaRPr lang="ru-RU" sz="18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 связана еще и с тем, что у дошколят 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</a:t>
            </a:r>
            <a:endParaRPr lang="ru-RU" sz="18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Именно в дошкольном возрасте закладывается фундамент жизненных ориентировок в окружающем, и всё, что ребёнок усвоит в детском саду, прочно останется у него навсегда. Поэтому основная задача - обучить детей дорожной грамоте, привить навыки безопасного поведения на дороге.</a:t>
            </a:r>
            <a:r>
              <a:rPr lang="ru-RU" sz="24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692696"/>
            <a:ext cx="63470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766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3600" dirty="0">
                <a:solidFill>
                  <a:srgbClr val="00B050"/>
                </a:solidFill>
                <a:latin typeface="Arial Black" pitchFamily="34" charset="0"/>
              </a:rPr>
              <a:t>Актуальность проект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692696"/>
            <a:ext cx="6336704" cy="5433467"/>
          </a:xfrm>
        </p:spPr>
        <p:txBody>
          <a:bodyPr>
            <a:normAutofit fontScale="92500"/>
          </a:bodyPr>
          <a:lstStyle/>
          <a:p>
            <a:pPr marL="514350" indent="-514350" algn="ctr">
              <a:buNone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Предполагаемый результат</a:t>
            </a:r>
          </a:p>
          <a:p>
            <a:pPr marL="514350" indent="-514350" algn="ctr">
              <a:buNone/>
            </a:pP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МБДОУ и ГИБДД по профилактике детского дорожно-транспортного травматизма;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детей правильного понимания значимости правил дорожного движения  и своего места как участника дорожного движения;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сформируются навыки безопасного поведения на дорогах;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научатся применять полученные знания на практике;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снизится процент ДТП с участием детей.</a:t>
            </a:r>
          </a:p>
          <a:p>
            <a:pPr marL="514350" indent="-514350" algn="ctr">
              <a:buNone/>
            </a:pP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696744" cy="2060848"/>
          </a:xfrm>
        </p:spPr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Реализация проекта.</a:t>
            </a:r>
            <a:br>
              <a:rPr lang="ru-RU" sz="24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Развлечение в младшей группе </a:t>
            </a:r>
            <a:br>
              <a:rPr lang="ru-RU" sz="24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«Как Зайка познакомился с ПДД».</a:t>
            </a:r>
            <a:br>
              <a:rPr lang="ru-RU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7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700" dirty="0">
                <a:latin typeface="Arial Black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8" name="Объект 7" descr="Изображение выглядит как пол, внутренний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9776CE8-5832-4D85-B456-944CE9D5A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24" y="1391857"/>
            <a:ext cx="2205765" cy="287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Изображение выглядит как человек, пол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6892FC6E-DAEB-4FDC-91CB-645CF5FB6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66" y="1407293"/>
            <a:ext cx="2155424" cy="297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13D9BE-EEA4-4D7C-85AC-36D22C1721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7539" y="1391858"/>
            <a:ext cx="2155425" cy="287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0C8E08-02F4-47DB-8420-1814CDB06C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386022"/>
            <a:ext cx="3137672" cy="213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03032" cy="2232248"/>
          </a:xfrm>
        </p:spPr>
        <p:txBody>
          <a:bodyPr>
            <a:normAutofit fontScale="90000"/>
          </a:bodyPr>
          <a:lstStyle/>
          <a:p>
            <a:br>
              <a:rPr lang="ru-RU" sz="48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Реализация проекта</a:t>
            </a:r>
            <a:br>
              <a:rPr lang="ru-RU" sz="24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Развлечение в средней группе </a:t>
            </a:r>
            <a:br>
              <a:rPr lang="ru-RU" sz="24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«В гости к светофору»</a:t>
            </a:r>
            <a:br>
              <a:rPr lang="ru-RU" sz="2400" dirty="0">
                <a:solidFill>
                  <a:srgbClr val="00B050"/>
                </a:solidFill>
                <a:latin typeface="Arial Black" pitchFamily="34" charset="0"/>
              </a:rPr>
            </a:br>
            <a:br>
              <a:rPr lang="ru-RU" dirty="0">
                <a:solidFill>
                  <a:srgbClr val="00B050"/>
                </a:solidFill>
                <a:latin typeface="Arial Black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3" y="62068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8763" y="1042939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/>
          </a:p>
        </p:txBody>
      </p:sp>
      <p:pic>
        <p:nvPicPr>
          <p:cNvPr id="14" name="Объект 13" descr="Изображение выглядит как человек, ребенок, групп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0ED6657-F1C3-4D5C-AFC4-7ACFBF053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80684"/>
            <a:ext cx="3034525" cy="2242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Изображение выглядит как пол, ребенок, маленьк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FCFCB350-6136-4B5C-8F17-B08C3A865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34596"/>
            <a:ext cx="2592288" cy="239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AA7BEF-8EC4-4C3D-A042-0C6595A479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7" y="3916430"/>
            <a:ext cx="3034525" cy="246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пол, ребенок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1C6F3C7-0683-4715-A4B0-A5A22036CD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19345"/>
            <a:ext cx="3240361" cy="228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800200"/>
          </a:xfrm>
        </p:spPr>
        <p:txBody>
          <a:bodyPr>
            <a:normAutofit fontScale="90000"/>
          </a:bodyPr>
          <a:lstStyle/>
          <a:p>
            <a:pPr lvl="0"/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r>
              <a:rPr lang="ru-RU" dirty="0"/>
              <a:t> </a:t>
            </a:r>
            <a:br>
              <a:rPr lang="ru-RU" sz="2700" dirty="0">
                <a:ln w="9525">
                  <a:noFill/>
                </a:ln>
                <a:solidFill>
                  <a:srgbClr val="0070C0"/>
                </a:solidFill>
                <a:latin typeface="Arial Black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76672"/>
            <a:ext cx="5760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Реализация проекта</a:t>
            </a:r>
          </a:p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Развлечение в старшей группе</a:t>
            </a:r>
          </a:p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«Красный, желтый, зеленый.»</a:t>
            </a:r>
            <a:endParaRPr lang="ru-RU" sz="2200" dirty="0">
              <a:solidFill>
                <a:srgbClr val="00B050"/>
              </a:solidFill>
            </a:endParaRPr>
          </a:p>
        </p:txBody>
      </p:sp>
      <p:pic>
        <p:nvPicPr>
          <p:cNvPr id="9" name="Объект 8" descr="Изображение выглядит как пол, внутренний, стен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AC06B011-2B7C-45CF-8E51-8E005C426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92" y="1574153"/>
            <a:ext cx="2109309" cy="2812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зображение выглядит как человек, внутренний, пол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726C7157-D241-4A44-BA95-AED4BA8A6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13" y="2295236"/>
            <a:ext cx="2305475" cy="3073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пол, внутренний, потол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BDD5F56-287D-4CFC-824B-28A8088D8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5290"/>
            <a:ext cx="2109310" cy="281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800200"/>
          </a:xfrm>
        </p:spPr>
        <p:txBody>
          <a:bodyPr>
            <a:normAutofit fontScale="90000"/>
          </a:bodyPr>
          <a:lstStyle/>
          <a:p>
            <a:pPr lvl="0"/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r>
              <a:rPr lang="ru-RU" dirty="0"/>
              <a:t> </a:t>
            </a:r>
            <a:br>
              <a:rPr lang="ru-RU" sz="2700" dirty="0">
                <a:ln w="9525">
                  <a:noFill/>
                </a:ln>
                <a:solidFill>
                  <a:srgbClr val="0070C0"/>
                </a:solidFill>
                <a:latin typeface="Arial Black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7667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Реализация проекта</a:t>
            </a:r>
          </a:p>
          <a:p>
            <a:pPr algn="ctr"/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Объект 6" descr="Изображение выглядит как пол, внутренний, ребено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DF1558C7-5D1A-4178-8079-1A1921A1D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03" y="1053402"/>
            <a:ext cx="2069976" cy="275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зображение выглядит как пол, внутренни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801B108-AD2B-472E-9DC9-318FAC143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9000"/>
            <a:ext cx="2144769" cy="2858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Изображение выглядит как внутренний, пол, окн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FE38809-8493-42D2-9C64-2F7F71582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2219559" cy="295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495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563182"/>
          </a:xfrm>
        </p:spPr>
        <p:txBody>
          <a:bodyPr>
            <a:normAutofit fontScale="90000"/>
          </a:bodyPr>
          <a:lstStyle/>
          <a:p>
            <a:pPr lvl="0"/>
            <a:br>
              <a:rPr lang="ru-RU" sz="4800" dirty="0">
                <a:solidFill>
                  <a:srgbClr val="0070C0"/>
                </a:solidFill>
              </a:rPr>
            </a:br>
            <a:br>
              <a:rPr lang="ru-RU" dirty="0"/>
            </a:br>
            <a:r>
              <a:rPr lang="ru-RU" dirty="0"/>
              <a:t> </a:t>
            </a:r>
            <a:br>
              <a:rPr lang="ru-RU" sz="2700" dirty="0">
                <a:ln w="9525">
                  <a:noFill/>
                </a:ln>
                <a:solidFill>
                  <a:srgbClr val="0070C0"/>
                </a:solidFill>
                <a:latin typeface="Arial Black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7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59"/>
            <a:ext cx="451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76672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B050"/>
                </a:solidFill>
                <a:latin typeface="Arial Black" pitchFamily="34" charset="0"/>
              </a:rPr>
              <a:t>Реализация проекта</a:t>
            </a:r>
          </a:p>
        </p:txBody>
      </p:sp>
      <p:pic>
        <p:nvPicPr>
          <p:cNvPr id="7" name="Объект 6" descr="Изображение выглядит как пол, внутренний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3CDE814B-9789-43E3-90B0-B03E8BECE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2022872" cy="295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пол, внутренний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06A9F6C-50C0-4130-A419-44DD6E1B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19" y="2043690"/>
            <a:ext cx="2232248" cy="297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зображение выглядит как пол, человек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2D97B24-A797-4052-AD84-C903FB365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58" y="3096203"/>
            <a:ext cx="2582019" cy="3442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3669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359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Symbol</vt:lpstr>
      <vt:lpstr>Times New Roman</vt:lpstr>
      <vt:lpstr>Wingdings</vt:lpstr>
      <vt:lpstr>Тема Office</vt:lpstr>
      <vt:lpstr> </vt:lpstr>
      <vt:lpstr>  </vt:lpstr>
      <vt:lpstr>  </vt:lpstr>
      <vt:lpstr>  </vt:lpstr>
      <vt:lpstr> Реализация проекта. Развлечение в младшей группе  «Как Зайка познакомился с ПДД».   </vt:lpstr>
      <vt:lpstr> Реализация проекта Развлечение в средней группе  «В гости к светофору»   </vt:lpstr>
      <vt:lpstr>    </vt:lpstr>
      <vt:lpstr>    </vt:lpstr>
      <vt:lpstr>    </vt:lpstr>
      <vt:lpstr>    </vt:lpstr>
      <vt:lpstr>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Юрий Юриков</cp:lastModifiedBy>
  <cp:revision>44</cp:revision>
  <dcterms:created xsi:type="dcterms:W3CDTF">2015-02-24T06:07:36Z</dcterms:created>
  <dcterms:modified xsi:type="dcterms:W3CDTF">2023-12-12T14:06:06Z</dcterms:modified>
</cp:coreProperties>
</file>