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5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749B2-0BC1-4B25-945A-ADC7187DF39A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27551-3AAA-490A-B8D6-5BA4B7267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91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27551-3AAA-490A-B8D6-5BA4B726746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300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81A4-CBDB-4D27-A78E-CD74DA0CE74B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CE01-BC5B-42EB-B038-1A6D6F1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11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81A4-CBDB-4D27-A78E-CD74DA0CE74B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CE01-BC5B-42EB-B038-1A6D6F1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70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81A4-CBDB-4D27-A78E-CD74DA0CE74B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CE01-BC5B-42EB-B038-1A6D6F1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411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81A4-CBDB-4D27-A78E-CD74DA0CE74B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CE01-BC5B-42EB-B038-1A6D6F1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942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81A4-CBDB-4D27-A78E-CD74DA0CE74B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CE01-BC5B-42EB-B038-1A6D6F1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149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81A4-CBDB-4D27-A78E-CD74DA0CE74B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CE01-BC5B-42EB-B038-1A6D6F1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14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81A4-CBDB-4D27-A78E-CD74DA0CE74B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CE01-BC5B-42EB-B038-1A6D6F1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07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81A4-CBDB-4D27-A78E-CD74DA0CE74B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CE01-BC5B-42EB-B038-1A6D6F1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378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81A4-CBDB-4D27-A78E-CD74DA0CE74B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CE01-BC5B-42EB-B038-1A6D6F1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6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81A4-CBDB-4D27-A78E-CD74DA0CE74B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CE01-BC5B-42EB-B038-1A6D6F1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41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81A4-CBDB-4D27-A78E-CD74DA0CE74B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CE01-BC5B-42EB-B038-1A6D6F1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2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F81A4-CBDB-4D27-A78E-CD74DA0CE74B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5CE01-BC5B-42EB-B038-1A6D6F1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51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rusel-tv.ru/video/11541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Зимние виды спорта </a:t>
            </a:r>
            <a:b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в мультфильмах</a:t>
            </a:r>
            <a:endParaRPr lang="ru-RU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97899" y="1690688"/>
            <a:ext cx="3492500" cy="261733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644" y="2897753"/>
            <a:ext cx="3482974" cy="280743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5449" y="1994829"/>
            <a:ext cx="3807619" cy="2853485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300631"/>
              </p:ext>
            </p:extLst>
          </p:nvPr>
        </p:nvGraphicFramePr>
        <p:xfrm>
          <a:off x="3813968" y="4848314"/>
          <a:ext cx="8128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9859459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Подборка выполнена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инструктором по физической культуре МБДОУ № 36 г. Таганрога</a:t>
                      </a:r>
                    </a:p>
                    <a:p>
                      <a:r>
                        <a:rPr lang="ru-RU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Буршит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Л.М.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открытым материалам сайтов: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tv-week.am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m.ok.ru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blogimam.com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2504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92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"/>
            <a:ext cx="10515600" cy="9779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подборка мультфильмов </a:t>
            </a:r>
            <a:br>
              <a:rPr lang="ru-RU" sz="31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sz="31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про зимние виды спорта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700" y="977900"/>
            <a:ext cx="11861800" cy="58800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🏒 Казаки (серия мультфильмов), СССР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Режиссер: Владимир Дахно. «Как казаки в хоккей играли» (1995) — последняя серия мультфильма: казаки выходят на лед против пиратов, переодевшихся канадскими хоккеистами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🎿 «Лыжи и Сноуборд».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Спортания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серия про лыжи, где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Злоскверику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Крончу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досталась золотая медаль, совсем не так как он планировал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⛸ Слишком фигурное катание — 159-160-я серии мультсериала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Смешарики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Смешарики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проводят соревнования по фигурному катанию.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Крош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уверен в победе, ведь у него хорошая техника, в отличие от Нюши. Но Ёжик волнуется, ведь у Нюши очень высокие оценки за артистизм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🎿«Снежные дорожки» — советский рисованный мультипликационный фильм из серии фильмов Бориса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Дёжкина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спортивную тему. Тренер и юные лыжники из спортивной школы поехали на тренировку в зимний лес, где много чего может произойти. Они встретили лыжников — любителей, которые стали задираться и пытались устроить соревнование. Но, чтобы преуспеть в спорте, как и в любом деле, нужно затратить немало труда, надо учиться и тренироваться. Поэтому результат оказался закономерным: спортсмены победили, а лыжники-любители в финале фильма пошли записываться в спортшколу, чтобы начать спортивную карьеру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🏒«Шайбу! Шайбу!» — советский рисованный мультипликационный фильм режиссёра-мультипликатора Бориса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Дёжкина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Хоккейный матч между командами «Метеор» и «Вымпел» –зазнавшимися «мастерами» и дружной командой новичков, завершается, конечно, победой скромных и самоотверженных юных хоккеистов.</a:t>
            </a:r>
          </a:p>
        </p:txBody>
      </p:sp>
    </p:spTree>
    <p:extLst>
      <p:ext uri="{BB962C8B-B14F-4D97-AF65-F5344CB8AC3E}">
        <p14:creationId xmlns:p14="http://schemas.microsoft.com/office/powerpoint/2010/main" val="400586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5901"/>
            <a:ext cx="10515600" cy="5969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Старые мультфильмы о спорте (зима) </a:t>
            </a:r>
            <a:br>
              <a:rPr lang="ru-RU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история мультимедиа</a:t>
            </a:r>
            <a:endParaRPr lang="ru-RU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300" y="812800"/>
            <a:ext cx="11658600" cy="53641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Советская мультипликация очень тонко реагировала на отношение власти и общества к спорту. С годами менялась установка, а соответственно менялся и образ спортсмена. Поэтому на примере мультфильмов тех лет можно отследить за тем, чем являлась физкультура в огромной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стране.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амым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«спортивным» советским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режиссером-мультипликатором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считается Борис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Дёжкин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его 27 мультфильмов 12 посвящены спортивной теме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«Тихая поляна» (1946 год) создана им совместно с режиссером Геннадием Филипповым. В центре сюжета – неповоротливые медведи, которые надеются с помощью грубой силы обыграть в футбол натренированных зайчишек.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«Чемпион» (1948 год)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Мультфильм Александра Иванова рассказывает о Волке, чемпионе лыжных гонок, который от хвастовства пренебрегал тренировками и закономерно проиграл на соревнованиях скромным, но трудолюбивым Бобику и Барсуку. «Чемпион» наполнен диалогами в стихах, которые озвучил известный спортивный комментатор Вадим Синявский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«Необыкновенный матч» (1955 год)</a:t>
            </a:r>
            <a:r>
              <a:rPr lang="ru-RU" dirty="0"/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Дилогия «Необыкновенный матч» и «Старые знакомые» (1956) была создана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Дёжкиным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совместно с режиссером Мстиславом Пащенко. Здесь показаны более агрессивные антагонисты. Команда бракованных деревянных футболистов во главе с капитаном Чубиком Зазнайкой не ставит команду мягких игрушек ни в грош и все время нарушает правила игры. Но нахальство и обман не помогают им победить плюшевых ребят и зверят. В продолжении мультфильма битва между игрушками переносится в бассейн, где происходит матч по водному полу. Мультфильмы имели огромный успех у зрителей и произвели большое впечатление на профессионалов-мультипликаторов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43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200" y="431800"/>
            <a:ext cx="11480800" cy="5842000"/>
          </a:xfrm>
        </p:spPr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«Снежные дорожки» (1963 год)</a:t>
            </a:r>
            <a:r>
              <a:rPr lang="ru-RU" dirty="0"/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первая работа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Дёжкина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посвященная зимнему виду спорта. В «Снежных дорожках» мы видим столкновение спортсменов с шалопаями в шапках-ушанках, которое происходит на лыжной трассе. Хулиганы находчиво хитрят, однако им не справиться с честностью и дисциплиной. Действие проходит в молчании, но живой сюжет не дает отвлечься ни на секунду</a:t>
            </a:r>
            <a:r>
              <a:rPr lang="ru-RU" dirty="0" smtClean="0"/>
              <a:t>.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«Шайбу, шайбу!» (1964 год)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Уже в следующем году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Дёжкин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выпустил один из самых известных мультфильмов на спортивную тему. С середины 1950-х страна внимательно следила за противостояниями советских и канадских хоккеистов, которые достигли пика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суперсерии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1972 года. На волне такого интереса к хоккею мультипликатор создал историю, в которой команда «Метеор» с белозубыми улыбками и ковбойскими замашками сражается против «наших» ребят из «Вымпела». Кстати, в мультфильме звучат шумы, записанные на настоящем хоккейном матче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Лёлек «Зимняя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Олимпиада».Студия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Бельско-Бяла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Польша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Выпуск: 1968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г.Режиссер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Владислав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Негребескила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Мультфильм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спорте из серии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Болека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Лёлека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Весёлые друзья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Болек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Лёлек занимаются зимними видами спорта.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 на каток (1981 год)</a:t>
            </a:r>
            <a:r>
              <a:rPr lang="ru-RU" dirty="0"/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с конца 1960-х – 1980-е годы в Советском Союзе ознаменован расцветом фигурного катания. У нас появились Ирина Роднина и Александр Зайцев, Людмила Пахомова и Александр Горшков, Людмила Белоусова и Олег Протопопов. Поэтому эту тему нельзя было обходить стороной. В еще одном мультфильме Бориса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Дёжкина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«Приходи на каток» рассказывается история встречи суровых игроков хоккейной команды «Метеор» с грациозно катающимися фигуристками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44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85788" y="361950"/>
            <a:ext cx="5294312" cy="1530349"/>
          </a:xfrm>
        </p:spPr>
        <p:txBody>
          <a:bodyPr>
            <a:normAutofit/>
          </a:bodyPr>
          <a:lstStyle/>
          <a:p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Микромультфильмы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(по 1 минутке)</a:t>
            </a:r>
            <a:b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виды спорта, снятые к «Олимпиаде-80», героями которых являются весёлые клоуны </a:t>
            </a:r>
            <a:b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Фома и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Ерёма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8788" y="2044700"/>
            <a:ext cx="5157787" cy="368458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Студия «Экран» выпуск 1981 год.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Режиссёр: Олег Чуркин: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Санный спорт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Скоростной бег на коньках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365125"/>
            <a:ext cx="5753100" cy="1679575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мультфильмы о спорте: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Смешарики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Спорт круглый год!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Выпуск: 2011 г.</a:t>
            </a:r>
            <a:b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Режиссер: Денис Чернов</a:t>
            </a:r>
            <a:b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Подборка серий сериала «</a:t>
            </a:r>
            <a:r>
              <a:rPr lang="ru-RU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Смешариков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про спорт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044700"/>
            <a:ext cx="5753100" cy="4533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Хоккей. Часть 1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Хоккей. Часть 2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Бобслей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Слишком фигурное катание 1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Слишком фигурное катание 2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Лёд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sz="1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канале «Карусель» несколько хороших коротких мультфильмов </a:t>
            </a:r>
            <a:r>
              <a:rPr lang="ru-RU" sz="1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http://www.karusel-tv.ru/video/11541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зимним видам спорта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32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443</Words>
  <Application>Microsoft Office PowerPoint</Application>
  <PresentationFormat>Широкоэкранный</PresentationFormat>
  <Paragraphs>42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Times New Roman</vt:lpstr>
      <vt:lpstr>Тема Office</vt:lpstr>
      <vt:lpstr>Зимние виды спорта  в мультфильмах</vt:lpstr>
      <vt:lpstr> подборка мультфильмов  про зимние виды спорта </vt:lpstr>
      <vt:lpstr>Старые мультфильмы о спорте (зима)  история мультимедиа</vt:lpstr>
      <vt:lpstr>Презентация PowerPoint</vt:lpstr>
      <vt:lpstr>   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Зимние виды спорта  в советских мультфильмах</dc:title>
  <dc:creator>burshit_p@outlook.com</dc:creator>
  <cp:lastModifiedBy>burshit_p@outlook.com</cp:lastModifiedBy>
  <cp:revision>9</cp:revision>
  <dcterms:created xsi:type="dcterms:W3CDTF">2023-12-21T19:38:29Z</dcterms:created>
  <dcterms:modified xsi:type="dcterms:W3CDTF">2023-12-21T20:38:04Z</dcterms:modified>
</cp:coreProperties>
</file>