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A89FC6-3E86-4B2D-ADD0-1D7BBDE6F9DD}" type="datetimeFigureOut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95E2719-5893-41AA-A3CA-6A3B34B2C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A0DEEC-E51C-4B6F-8BEF-23E3639229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39E42-DC58-4B9A-875B-AB5570279D67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CC6F-ED81-4106-B203-F54A6CE74E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1060-F07E-46C3-89A4-A404AEC5C40B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1120-792D-4168-BFE7-2388EE653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3391-FB76-4541-9E14-613EEEBAF9DE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638C9-1BBC-414F-B37E-841E646BB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2A46-F638-4B52-9776-444B33BFA1D0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90050-A116-4638-8DD5-BF6420FE4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FA44-198D-44C0-8173-54DD248ED9A9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B7EA5-DEAB-4BAA-BE69-AF4B90DA6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77699-B24D-445C-8D83-09385F0D5A11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D7F0-1941-4A4A-A3EC-990B14C78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166E-0831-4E37-8AC6-706C802F22B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181CD-BFBB-4C1E-A1BA-4DE3DE44A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CCE5-E272-474D-86AC-4A21429608C1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11A1-F2E4-4D1B-B508-EDDC09A91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0D02-65A4-4386-8CB2-F89841959F56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79D4C-78A6-4715-80E9-6E3F7A91A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C5EC-E4CE-4BBA-A4A7-D42A6D17B0DA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275A-BC40-4E80-B9E4-9C1844DF6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3F0F-D333-45DC-9D67-0D904F0F0CCC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D631-917B-4F61-A0F8-C2A0666D7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7028A2-61D6-4391-99D8-6470C62478EF}" type="datetime1">
              <a:rPr lang="ru-RU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2D98A2-DFA4-4194-B9A8-E0E971DC2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358114" cy="5357849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r>
              <a:rPr lang="ru-RU" b="1" dirty="0" err="1" smtClean="0"/>
              <a:t>ЗДОРОВЬЕСБЕРЕГАЮЩиЕ</a:t>
            </a:r>
            <a:r>
              <a:rPr lang="ru-RU" b="1" dirty="0" smtClean="0"/>
              <a:t> </a:t>
            </a:r>
            <a:r>
              <a:rPr lang="ru-RU" b="1" dirty="0" smtClean="0"/>
              <a:t>ТЕХНОЛОГИИ в работе инструктора по физической культуре </a:t>
            </a:r>
            <a:r>
              <a:rPr lang="ru-RU" b="1" dirty="0" smtClean="0"/>
              <a:t>»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200" dirty="0" smtClean="0"/>
              <a:t>Выполнила:  </a:t>
            </a:r>
            <a:br>
              <a:rPr lang="ru-RU" sz="3200" dirty="0" smtClean="0"/>
            </a:br>
            <a:r>
              <a:rPr lang="ru-RU" sz="3200" dirty="0" smtClean="0"/>
              <a:t>Инструктор по физической культуре</a:t>
            </a:r>
            <a:br>
              <a:rPr lang="ru-RU" sz="3200" dirty="0" smtClean="0"/>
            </a:br>
            <a:r>
              <a:rPr lang="ru-RU" sz="3200" dirty="0" err="1" smtClean="0"/>
              <a:t>Бурдаева</a:t>
            </a:r>
            <a:r>
              <a:rPr lang="ru-RU" sz="3200" dirty="0" smtClean="0"/>
              <a:t> Т.В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79D4C-78A6-4715-80E9-6E3F7A91AED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714356"/>
            <a:ext cx="40005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ловкость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-равновесие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-быстрота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-выносливость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733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-сила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473325" algn="l"/>
              </a:tabLst>
            </a:pPr>
            <a:r>
              <a:rPr lang="ru-RU" sz="4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ибкость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473325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глазомер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b="1" dirty="0" err="1" smtClean="0"/>
              <a:t>Здоровьесберегающая</a:t>
            </a:r>
            <a:r>
              <a:rPr lang="ru-RU" b="1" dirty="0" smtClean="0"/>
              <a:t> технология</a:t>
            </a:r>
            <a:endParaRPr lang="ru-RU" dirty="0" smtClean="0"/>
          </a:p>
          <a:p>
            <a:r>
              <a:rPr lang="ru-RU" dirty="0" smtClean="0"/>
              <a:t>- 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DD7D6-C7EF-47EA-82D9-3DB14024D01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ru-RU" b="1" dirty="0" smtClean="0"/>
              <a:t> Цель:</a:t>
            </a:r>
            <a:endParaRPr lang="ru-RU" dirty="0" smtClean="0"/>
          </a:p>
          <a:p>
            <a:r>
              <a:rPr lang="ru-RU" dirty="0" err="1" smtClean="0"/>
              <a:t>здоровьесберегающих</a:t>
            </a:r>
            <a:r>
              <a:rPr lang="ru-RU" dirty="0" smtClean="0"/>
              <a:t> образовательных технологий обеспечить ребенку возможность сохранения здоровья, сформировать необходимые знания, умения и навыки здорового образа жизни, научить использовать полученные знания в повседневной жизни.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Благодаря использованию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 у детей происходит:</a:t>
            </a:r>
            <a:br>
              <a:rPr lang="ru-RU" dirty="0" smtClean="0"/>
            </a:br>
            <a:r>
              <a:rPr lang="ru-RU" dirty="0" smtClean="0"/>
              <a:t>- улучшение памяти, внимания, мышления; повышение способности к произвольному контролю; улучшение общего эмоционального состояния; повышается работоспособность, уверенность в себе; стимулируются двигательные функции; снижает утомляемость; развивается дыхательный и артикуляционный аппарат; стимулируется речевая функция.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Здоровье сберегающие  технологии применяются в различных видах деятельности. </a:t>
            </a:r>
          </a:p>
          <a:p>
            <a:pPr>
              <a:buNone/>
            </a:pPr>
            <a:r>
              <a:rPr lang="ru-RU" sz="2800" dirty="0" smtClean="0"/>
              <a:t>     Подвижные и спортивные игры, релаксация, гимнастика пальчиковая, гимнастика для глаз, гимнастика дыхательная, музыкотерапия, </a:t>
            </a:r>
            <a:r>
              <a:rPr lang="ru-RU" sz="2800" dirty="0" err="1" smtClean="0"/>
              <a:t>цветотерапия</a:t>
            </a:r>
            <a:r>
              <a:rPr lang="ru-RU" sz="2800" dirty="0" smtClean="0"/>
              <a:t>, йога.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err="1" smtClean="0"/>
              <a:t>Цветотерапия</a:t>
            </a:r>
            <a:r>
              <a:rPr lang="ru-RU" dirty="0" smtClean="0"/>
              <a:t> — это одно из самых перспективных и надежных методов лечения и оздоровления. Цвет служит мощным стимулятором эмоционального и интеллектуального развития детей.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b="1" dirty="0" smtClean="0"/>
              <a:t>Игровая деятельность </a:t>
            </a:r>
            <a:r>
              <a:rPr lang="ru-RU" dirty="0" smtClean="0"/>
              <a:t>повышает интерес к занятиям физкультурой и спортом.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Релаксация</a:t>
            </a:r>
            <a:r>
              <a:rPr lang="ru-RU" dirty="0" smtClean="0"/>
              <a:t>– это умение расслабиться, она помогает одним детям снять напряжение, другим – сконцентрировать внимание, снять возбуждение.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ru-RU" sz="2800" b="1" dirty="0" smtClean="0"/>
          </a:p>
          <a:p>
            <a:r>
              <a:rPr lang="ru-RU" sz="2800" b="1" dirty="0" err="1" smtClean="0"/>
              <a:t>МУЗЫКОТЕРАПИЯ</a:t>
            </a:r>
            <a:r>
              <a:rPr lang="ru-RU" sz="2800" dirty="0" err="1" smtClean="0"/>
              <a:t>-мы</a:t>
            </a:r>
            <a:r>
              <a:rPr lang="ru-RU" sz="2800" dirty="0" smtClean="0"/>
              <a:t> знаем, что музыка способна изменить душевное и физическое состояние человека,  слушание правильно подобранной музыки повышает иммунитет детей, снимает напряжение и раздражительность, головную и мышечную боль, восстанавливает спокойное дыхание.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Таким образом, применение в работе здоровье сберегающих педагогических технологий повышает результативность образовательного процесса, </a:t>
            </a:r>
            <a:br>
              <a:rPr lang="ru-RU" dirty="0" smtClean="0"/>
            </a:br>
            <a:r>
              <a:rPr lang="ru-RU" dirty="0" smtClean="0"/>
              <a:t>формирует  у ребенка стойкую мотивацию к творчеству и здоровому образу жизни.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212A46-F638-4B52-9776-444B33BFA1D0}" type="datetime1">
              <a:rPr lang="ru-RU" smtClean="0"/>
              <a:pPr>
                <a:defRPr/>
              </a:pPr>
              <a:t>04.12.2023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90050-A116-4638-8DD5-BF6420FE4F6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117</TotalTime>
  <Words>183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Праздник детский 2</vt:lpstr>
      <vt:lpstr>ЗДОРОВЬЕСБЕРЕГАЮЩиЕ ТЕХНОЛОГИИ в работе инструктора по физической культуре »   Выполнила:   Инструктор по физической культуре Бурдаева Т.В.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ЗДОРОВЬЕСБЕРЕГАЮЩИЕ ТЕХНОЛОГИИ »</dc:title>
  <dc:creator>Татьяна</dc:creator>
  <dc:description>http://aida.ucoz.ru</dc:description>
  <cp:lastModifiedBy>Админ</cp:lastModifiedBy>
  <cp:revision>14</cp:revision>
  <dcterms:created xsi:type="dcterms:W3CDTF">2016-03-24T04:11:15Z</dcterms:created>
  <dcterms:modified xsi:type="dcterms:W3CDTF">2023-12-04T04:42:31Z</dcterms:modified>
  <cp:category>шаблоны к Powerpoint</cp:category>
</cp:coreProperties>
</file>