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0" r:id="rId16"/>
    <p:sldId id="281" r:id="rId17"/>
    <p:sldId id="282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954" y="274065"/>
            <a:ext cx="4634497" cy="31605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485" y="805288"/>
            <a:ext cx="6143216" cy="48982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84" y="3254437"/>
            <a:ext cx="6071411" cy="337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9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80" y="703500"/>
            <a:ext cx="9095286" cy="563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0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05" y="1471749"/>
            <a:ext cx="10708861" cy="396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8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612" y="1328737"/>
            <a:ext cx="9248775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4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45" y="1076325"/>
            <a:ext cx="10839658" cy="446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9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756" y="1328602"/>
            <a:ext cx="10285640" cy="411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1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378" y="767442"/>
            <a:ext cx="8259943" cy="501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76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50" y="493123"/>
            <a:ext cx="9982968" cy="558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03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852" y="634637"/>
            <a:ext cx="7419294" cy="53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7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18" y="1136468"/>
            <a:ext cx="9906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5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649" y="539659"/>
            <a:ext cx="10391775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15" y="295275"/>
            <a:ext cx="4528029" cy="31292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950" y="985496"/>
            <a:ext cx="6113709" cy="44583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06" y="3316941"/>
            <a:ext cx="6191030" cy="305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1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826" y="1436916"/>
            <a:ext cx="9282112" cy="409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0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853" y="1332412"/>
            <a:ext cx="9026152" cy="452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5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7" y="422094"/>
            <a:ext cx="8909685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5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43" y="1381123"/>
            <a:ext cx="11094795" cy="397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10" y="1097280"/>
            <a:ext cx="10457709" cy="470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5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80" y="775063"/>
            <a:ext cx="10414030" cy="546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00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403" y="1684700"/>
            <a:ext cx="10421977" cy="366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68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126" y="929911"/>
            <a:ext cx="8755380" cy="480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36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43" y="857250"/>
            <a:ext cx="9676719" cy="548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56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2" y="1624828"/>
            <a:ext cx="8707891" cy="350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04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205" y="654424"/>
            <a:ext cx="9367943" cy="525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4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1357312"/>
            <a:ext cx="1030605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16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" y="685800"/>
            <a:ext cx="104870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10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34" y="1924050"/>
            <a:ext cx="9497604" cy="335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651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537" y="1547812"/>
            <a:ext cx="8924925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729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1009650"/>
            <a:ext cx="1042035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688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043" y="2108970"/>
            <a:ext cx="10548175" cy="275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978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169" y="1147625"/>
            <a:ext cx="9960045" cy="424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829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881062"/>
            <a:ext cx="1080135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811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10" y="2031682"/>
            <a:ext cx="10965618" cy="281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74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282" y="376400"/>
            <a:ext cx="8615643" cy="592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0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9" y="531827"/>
            <a:ext cx="9412941" cy="593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3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1304925"/>
            <a:ext cx="1068705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3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83" y="583474"/>
            <a:ext cx="10536279" cy="537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1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" y="371883"/>
            <a:ext cx="6432913" cy="36250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043" y="2746466"/>
            <a:ext cx="6581775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0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933" y="1027611"/>
            <a:ext cx="9067316" cy="450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4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256</TotalTime>
  <Words>0</Words>
  <Application>Microsoft Office PowerPoint</Application>
  <PresentationFormat>Широкоэкранный</PresentationFormat>
  <Paragraphs>0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2" baseType="lpstr">
      <vt:lpstr>Arial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8</cp:revision>
  <dcterms:created xsi:type="dcterms:W3CDTF">2023-11-05T09:44:53Z</dcterms:created>
  <dcterms:modified xsi:type="dcterms:W3CDTF">2023-11-05T14:01:21Z</dcterms:modified>
</cp:coreProperties>
</file>