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8" r:id="rId3"/>
    <p:sldId id="259" r:id="rId4"/>
    <p:sldId id="275" r:id="rId5"/>
    <p:sldId id="279" r:id="rId6"/>
    <p:sldId id="280" r:id="rId7"/>
    <p:sldId id="282" r:id="rId8"/>
    <p:sldId id="283" r:id="rId9"/>
    <p:sldId id="276" r:id="rId10"/>
    <p:sldId id="274" r:id="rId11"/>
    <p:sldId id="260" r:id="rId12"/>
    <p:sldId id="261" r:id="rId13"/>
    <p:sldId id="263" r:id="rId14"/>
    <p:sldId id="262" r:id="rId15"/>
    <p:sldId id="264" r:id="rId16"/>
    <p:sldId id="277" r:id="rId17"/>
    <p:sldId id="266" r:id="rId18"/>
    <p:sldId id="284" r:id="rId19"/>
    <p:sldId id="265" r:id="rId20"/>
    <p:sldId id="285" r:id="rId21"/>
    <p:sldId id="286" r:id="rId22"/>
    <p:sldId id="288" r:id="rId23"/>
    <p:sldId id="292" r:id="rId24"/>
    <p:sldId id="291" r:id="rId25"/>
    <p:sldId id="294" r:id="rId26"/>
    <p:sldId id="267" r:id="rId27"/>
    <p:sldId id="295" r:id="rId28"/>
    <p:sldId id="268" r:id="rId29"/>
    <p:sldId id="270" r:id="rId30"/>
    <p:sldId id="269" r:id="rId31"/>
    <p:sldId id="271" r:id="rId32"/>
    <p:sldId id="272" r:id="rId33"/>
    <p:sldId id="273" r:id="rId34"/>
    <p:sldId id="296" r:id="rId35"/>
    <p:sldId id="297" r:id="rId36"/>
    <p:sldId id="298" r:id="rId37"/>
    <p:sldId id="299" r:id="rId38"/>
    <p:sldId id="30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46" autoAdjust="0"/>
  </p:normalViewPr>
  <p:slideViewPr>
    <p:cSldViewPr showGuides="1">
      <p:cViewPr varScale="1">
        <p:scale>
          <a:sx n="73" d="100"/>
          <a:sy n="73" d="100"/>
        </p:scale>
        <p:origin x="173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F27A7-0102-499B-8468-47E6F35ACAB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E8AFF-248C-43A5-B231-B76DBA239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20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508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Какая картинка лишняя? Почему?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859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Какая картинка лишняя? Почему?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81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Найдите  картинки, </a:t>
            </a:r>
            <a:b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в которых есть звук </a:t>
            </a:r>
            <a:b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Ш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022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Найдите  картинки, </a:t>
            </a:r>
            <a:b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в которых есть звук </a:t>
            </a:r>
            <a:b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41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 хлопнуть в ладоши, когда услышите слово, которое подходит к заданному слову. Например: заданное слово – волк. Я перечисляю слова, а вы должны хлопнуть в ладоши, если услышали слово, которое подходит к волку – «пушистая» не подходит, «берлога» тоже не подходит, «голодный» - подходит, значит нужно хлопнуть в ладоши.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Рыжая (хлопок), скачет, колючий, воет, волчонок, пушистая (хлопок), нора (хлопок), лисёнок (хлопок), хитрая (хлопок) и т.д.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429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Белый (хлопок), хищник, сильный, зайчонок (хлопок), бегает (хлопок), логово, неуклюжий, скачет (хлопок) и т. 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429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Маленький (хлопок), длинноухий, колючий (хлопок), медвежонок, фыркает (хлопок), косолапый, ежонок (хлопок) и т.д.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20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Бурый (хлопок), длиннохвостый, косолапый ( хлопок), берлога ( хлопок), трусливый, сильный (хлопок), медленный, зайчонок, грозный (хлопок).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20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Загадки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Логопед: Ребятки, послушайте загадки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148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1.Шайбы верная подружка,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угадайте, кто я? (клюшка)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94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508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С горки я люблю кататься,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Вниз лечу быстрее птицы.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 а вверх тащите сами.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Угадали, кто я? (сани)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900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Если из снега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слепить колобок -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получится просто. (Снежок)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269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На ладошку опустилась ледяная льдинка,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опустилась и исчезла белая. (Снежинка)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191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Металлических два братца,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с ботинками срослись,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Захотели покататься,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Топ! -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лѐд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понеслись.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Ай, да братья, ай, легки!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Братьев как зовут? ... (коньки)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085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Две деревянные стрелы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 на ноги надел.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 спуститься вниз с горы,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 кубарем слетел.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смеху было от той свалки: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на мне и сверху палки! (лыжи)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026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0500" marR="19050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Раз, два, три, четыре, пять,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(Загибают пальчики)</a:t>
            </a:r>
            <a:endParaRPr lang="ru-RU" sz="1100" dirty="0">
              <a:effectLst/>
              <a:latin typeface="Times New Roman"/>
              <a:ea typeface="Times New Roman"/>
            </a:endParaRPr>
          </a:p>
          <a:p>
            <a:pPr marL="190500" marR="19050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Мы с тобой снежок слепили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(Дети «лепят»)</a:t>
            </a:r>
            <a:endParaRPr lang="ru-RU" sz="1100" dirty="0">
              <a:effectLst/>
              <a:latin typeface="Times New Roman"/>
              <a:ea typeface="Times New Roman"/>
            </a:endParaRPr>
          </a:p>
          <a:p>
            <a:pPr marL="190500" marR="19050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Круглый, крепкий, очень гладкий 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(Показывают круг, сжимают ладони, гладят одной ладонью другую)</a:t>
            </a:r>
            <a:endParaRPr lang="ru-RU" sz="1100" dirty="0">
              <a:effectLst/>
              <a:latin typeface="Times New Roman"/>
              <a:ea typeface="Times New Roman"/>
            </a:endParaRPr>
          </a:p>
          <a:p>
            <a:pPr marL="190500" marR="19050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И совсем-совсем не сладкий.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(Грозят пальчиком)</a:t>
            </a:r>
            <a:endParaRPr lang="ru-RU" sz="1100" dirty="0">
              <a:effectLst/>
              <a:latin typeface="Times New Roman"/>
              <a:ea typeface="Times New Roman"/>
            </a:endParaRPr>
          </a:p>
          <a:p>
            <a:pPr marL="190500" marR="19050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Раз — подбросим, 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(Подбрасывают)</a:t>
            </a:r>
            <a:endParaRPr lang="ru-RU" sz="1100" dirty="0">
              <a:effectLst/>
              <a:latin typeface="Times New Roman"/>
              <a:ea typeface="Times New Roman"/>
            </a:endParaRPr>
          </a:p>
          <a:p>
            <a:pPr marL="190500" marR="19050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Два — поймаем,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(Ловят)</a:t>
            </a:r>
            <a:endParaRPr lang="ru-RU" sz="1100" dirty="0">
              <a:effectLst/>
              <a:latin typeface="Times New Roman"/>
              <a:ea typeface="Times New Roman"/>
            </a:endParaRPr>
          </a:p>
          <a:p>
            <a:pPr marL="190500" marR="19050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Три — уроним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(Роняют)</a:t>
            </a:r>
            <a:endParaRPr lang="ru-RU" sz="1100" dirty="0">
              <a:effectLst/>
              <a:latin typeface="Times New Roman"/>
              <a:ea typeface="Times New Roman"/>
            </a:endParaRPr>
          </a:p>
          <a:p>
            <a:pPr marL="190500" marR="19050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И... сломаем.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(Топают)</a:t>
            </a:r>
            <a:endParaRPr lang="ru-RU" sz="1100" dirty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768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effectLst/>
                <a:latin typeface="Times New Roman"/>
                <a:ea typeface="Calibri"/>
              </a:rPr>
              <a:t>Дети должны попасть снежками в обручи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76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Дети договариваются между собой  кто, что рисует. Рисуют на ватманах восковыми мелками.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76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Ребята, вы все молодцы! Правильно отвечали на многие вопросы, сумели договориться между собой. Мы увидели, какие вы дружные!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теперь мы подводим итоги нашей викторины. 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(идёт награждение детей)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66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508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508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08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Какая картинка лишняя? Почему?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51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Какая картинка лишняя? Почему?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623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Какая картинка лишняя? Почему?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80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Какая картинка лишняя? Почему?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8AFF-248C-43A5-B231-B76DBA239E5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12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599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4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82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и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85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23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5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52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18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8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10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23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72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1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60D8D-9CE3-4935-BCE4-1B4D7DB4302F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26145-1624-4A0F-A90C-D5A5010E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2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51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424936" cy="147002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Речевая интерактивная викторина 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для детей старшей группы </a:t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на тему: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«ЗИМА»</a:t>
            </a:r>
          </a:p>
        </p:txBody>
      </p:sp>
      <p:pic>
        <p:nvPicPr>
          <p:cNvPr id="5122" name="Picture 2" descr="http://www.playcast.ru/uploads/2017/11/17/239173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05064"/>
            <a:ext cx="5400600" cy="237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359532" y="260648"/>
            <a:ext cx="84249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b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9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97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журавль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3482"/>
            <a:ext cx="3312368" cy="572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45496"/>
            <a:ext cx="3349997" cy="14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4930"/>
            <a:ext cx="2591196" cy="168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Картинки по запросу грач пн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81220"/>
            <a:ext cx="3080024" cy="277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303" y="5582048"/>
            <a:ext cx="1275952" cy="127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4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Картинки по запросу лиса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755">
            <a:off x="4462661" y="706998"/>
            <a:ext cx="4295775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волк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7" y="672573"/>
            <a:ext cx="3053702" cy="281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медведь  пн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заяц белый   пн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69" y="5085184"/>
            <a:ext cx="1468190" cy="11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6" y="3528324"/>
            <a:ext cx="1096963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07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4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Картинки по запросу лиса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755">
            <a:off x="4927849" y="572436"/>
            <a:ext cx="3780927" cy="233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волк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7" y="404664"/>
            <a:ext cx="2544835" cy="234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заяц белый   пн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69" y="5085184"/>
            <a:ext cx="1468190" cy="11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Картинки по запросу лось  пнг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14916"/>
            <a:ext cx="5651348" cy="430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7" y="3193644"/>
            <a:ext cx="1275952" cy="127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02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Картинки по запросу дерево 4 времени года  пнг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68"/>
          <a:stretch/>
        </p:blipFill>
        <p:spPr bwMode="auto">
          <a:xfrm>
            <a:off x="1171253" y="343635"/>
            <a:ext cx="3023425" cy="334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Картинки по запросу дерево 4 времени года  пнг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/>
          <a:stretch/>
        </p:blipFill>
        <p:spPr bwMode="auto">
          <a:xfrm>
            <a:off x="2411760" y="3396793"/>
            <a:ext cx="5646900" cy="334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9160"/>
            <a:ext cx="1096963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Картинки по запросу дерево 4 времени года  пнг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49006"/>
          <a:stretch/>
        </p:blipFill>
        <p:spPr bwMode="auto">
          <a:xfrm>
            <a:off x="4211960" y="476672"/>
            <a:ext cx="2869710" cy="334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9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459432"/>
            <a:ext cx="5729064" cy="429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сноубордист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880"/>
            <a:ext cx="4032448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хоккеист пн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92" y="2636912"/>
            <a:ext cx="3687659" cy="424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Картинки по запросу плавание   пнг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91295"/>
            <a:ext cx="3338339" cy="23626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27" y="5515943"/>
            <a:ext cx="1275952" cy="127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5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3. Найдите  картинки, </a:t>
            </a:r>
            <a:b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в которых есть звук </a:t>
            </a:r>
            <a:b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Ш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ru-RU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Картинки по запросу снеговик пн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96952"/>
            <a:ext cx="1802785" cy="287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800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Картинки по запросу шапка  пн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5" y="3491105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шуба  пнг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0"/>
          <a:stretch/>
        </p:blipFill>
        <p:spPr bwMode="auto">
          <a:xfrm>
            <a:off x="102153" y="260648"/>
            <a:ext cx="2747006" cy="351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Картинки по запросу кошка  пн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88" y="4869160"/>
            <a:ext cx="1953071" cy="147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Картинки по запросу машина  пнг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59" y="3941310"/>
            <a:ext cx="6600904" cy="28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59" y="503671"/>
            <a:ext cx="2867794" cy="115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80" y="1781101"/>
            <a:ext cx="2064500" cy="20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Похожее изображени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13" y="1196752"/>
            <a:ext cx="3444974" cy="34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87" y="353938"/>
            <a:ext cx="163988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557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3. Найдите  картинки, </a:t>
            </a:r>
            <a:b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в которых есть звук </a:t>
            </a:r>
            <a:b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ru-RU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3559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06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Картинки по запросу санки 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718" y="518436"/>
            <a:ext cx="2283804" cy="205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ртинки по запросу усы  пн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46" y="2571293"/>
            <a:ext cx="259228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2536" y="4456434"/>
            <a:ext cx="4968552" cy="239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 descr="Картинки по запросу насос  пн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41" y="4275050"/>
            <a:ext cx="1555403" cy="23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1930022" cy="193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Картинки по запросу автобус пнг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80193"/>
            <a:ext cx="4532742" cy="339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30204"/>
            <a:ext cx="195103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938413"/>
            <a:ext cx="159067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303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Динамическая пауза</a:t>
            </a:r>
            <a:endParaRPr lang="ru-RU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0892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снеговик пн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1802785" cy="287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87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2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2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2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12844"/>
            <a:ext cx="79208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solidFill>
                  <a:schemeClr val="tx2">
                    <a:lumMod val="75000"/>
                  </a:schemeClr>
                </a:solidFill>
              </a:rPr>
              <a:t>Цель: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обобщить знания детей о зиме.</a:t>
            </a:r>
          </a:p>
          <a:p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u="sng" dirty="0">
                <a:solidFill>
                  <a:schemeClr val="tx2">
                    <a:lumMod val="75000"/>
                  </a:schemeClr>
                </a:solidFill>
              </a:rPr>
              <a:t>Задачи: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1) обогащение и активизация  словарного запаса по теме «Зима». 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2) развитие мышления, внимания.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3) воспитание умения действовать в команде.</a:t>
            </a:r>
          </a:p>
          <a:p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u="sng" dirty="0">
                <a:solidFill>
                  <a:schemeClr val="tx2">
                    <a:lumMod val="75000"/>
                  </a:schemeClr>
                </a:solidFill>
              </a:rPr>
              <a:t>Материалы и оборудование: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презентация на тему: «Зима»,   листы бумаги, восковые мелки,  снежки и обручи для эстафеты, дипломы и медали для награждения.</a:t>
            </a:r>
          </a:p>
          <a:p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u="sng" dirty="0">
                <a:solidFill>
                  <a:schemeClr val="tx2">
                    <a:lumMod val="75000"/>
                  </a:schemeClr>
                </a:solidFill>
              </a:rPr>
              <a:t>Предварительная работа: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изготовление эмблем с воспитателями. 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В викторине участвуют две команды детей «Снеговик» и «Снежинка»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81128"/>
            <a:ext cx="1191319" cy="189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84499"/>
            <a:ext cx="1292871" cy="12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164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7516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снеговик пн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4" y="3280048"/>
            <a:ext cx="1802785" cy="287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675169"/>
            <a:ext cx="5544616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90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Мы во двор пошли гулять</a:t>
            </a:r>
            <a:b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Раз, два, три, четыре, пять,</a:t>
            </a:r>
            <a:br>
              <a:rPr lang="ru-RU" dirty="0">
                <a:solidFill>
                  <a:srgbClr val="00000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</a:b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(Ходьба на месте)</a:t>
            </a:r>
            <a:endParaRPr lang="ru-RU" sz="1400" dirty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190500" marR="190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Мы во двор пришли гулять.</a:t>
            </a:r>
            <a:b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Бабу снежную лепили.</a:t>
            </a:r>
            <a:br>
              <a:rPr lang="ru-RU" dirty="0">
                <a:solidFill>
                  <a:srgbClr val="00000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</a:b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(Имитировать лепку комков)</a:t>
            </a:r>
            <a:endParaRPr lang="ru-RU" sz="1400" dirty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190500" marR="190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Птичек крошками кормили,</a:t>
            </a:r>
            <a:b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</a:b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(Крошить хлебушек всеми пальчиками)</a:t>
            </a:r>
            <a:endParaRPr lang="ru-RU" sz="1400" dirty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190500" marR="190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С горки мы потом катались.</a:t>
            </a:r>
            <a:b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</a:b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(Присесть, встать)</a:t>
            </a:r>
            <a:endParaRPr lang="ru-RU" sz="1400" dirty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190500" marR="190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А еще в снегу валялись.</a:t>
            </a:r>
            <a:b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</a:b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(Сесть на пол)</a:t>
            </a:r>
            <a:br>
              <a:rPr lang="ru-RU" dirty="0">
                <a:solidFill>
                  <a:srgbClr val="00000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Все в снегу домой пришли,</a:t>
            </a:r>
            <a:b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</a:b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(Отряхиваться)</a:t>
            </a:r>
            <a:endParaRPr lang="ru-RU" sz="1400" dirty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190500" marR="190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Съели суп и спать легли.</a:t>
            </a:r>
            <a:b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</a:b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  <a:ea typeface="Times New Roman"/>
                <a:cs typeface="Times New Roman"/>
              </a:rPr>
              <a:t>(Производить движения воображаемой ложкой, положить руки под щеку)</a:t>
            </a:r>
            <a:endParaRPr lang="ru-RU" sz="1400" dirty="0"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993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820" fill="hold">
                                          <p:stCondLst>
                                            <p:cond delay="2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820" fill="hold">
                                          <p:stCondLst>
                                            <p:cond delay="5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820" fill="hold">
                                          <p:stCondLst>
                                            <p:cond delay="84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820" fill="hold">
                                          <p:stCondLst>
                                            <p:cond delay="112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2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2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2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4. Игра в слова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5104"/>
            <a:ext cx="1152128" cy="183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79730"/>
            <a:ext cx="6938256" cy="454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488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4. Игра в слова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5104"/>
            <a:ext cx="1152128" cy="183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64804"/>
            <a:ext cx="440930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163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2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4. Игра в слова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69160"/>
            <a:ext cx="1790328" cy="179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Картинки по запросу еж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74" y="1126013"/>
            <a:ext cx="7162800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561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2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4. Игра в слова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69160"/>
            <a:ext cx="1790328" cy="179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16046"/>
            <a:ext cx="5908055" cy="444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392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5. Угадай –ка!</a:t>
            </a:r>
          </a:p>
        </p:txBody>
      </p:sp>
    </p:spTree>
    <p:extLst>
      <p:ext uri="{BB962C8B-B14F-4D97-AF65-F5344CB8AC3E}">
        <p14:creationId xmlns:p14="http://schemas.microsoft.com/office/powerpoint/2010/main" val="243774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«Угадай –ка!»</a:t>
            </a:r>
          </a:p>
        </p:txBody>
      </p:sp>
      <p:pic>
        <p:nvPicPr>
          <p:cNvPr id="13314" name="Picture 2" descr="Картинки по запросу клюшка пн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06516"/>
            <a:ext cx="6731192" cy="242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553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«Угадай –ка!»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60875"/>
            <a:ext cx="4884241" cy="440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988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«Угадай –ка!»</a:t>
            </a:r>
          </a:p>
        </p:txBody>
      </p:sp>
      <p:pic>
        <p:nvPicPr>
          <p:cNvPr id="1536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772816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70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6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5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58" tmFilter="0, 0; 0.125,0.2665; 0.25,0.4; 0.375,0.465; 0.5,0.5;  0.625,0.535; 0.75,0.6; 0.875,0.7335; 1,1">
                                          <p:stCondLst>
                                            <p:cond delay="205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9" tmFilter="0, 0; 0.125,0.2665; 0.25,0.4; 0.375,0.465; 0.5,0.5;  0.625,0.535; 0.75,0.6; 0.875,0.7335; 1,1">
                                          <p:stCondLst>
                                            <p:cond delay="410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8" tmFilter="0, 0; 0.125,0.2665; 0.25,0.4; 0.375,0.465; 0.5,0.5;  0.625,0.535; 0.75,0.6; 0.875,0.7335; 1,1">
                                          <p:stCondLst>
                                            <p:cond delay="513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81">
                                          <p:stCondLst>
                                            <p:cond delay="2015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15" decel="50000">
                                          <p:stCondLst>
                                            <p:cond delay="209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81">
                                          <p:stCondLst>
                                            <p:cond delay="4067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15" decel="50000">
                                          <p:stCondLst>
                                            <p:cond delay="414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81">
                                          <p:stCondLst>
                                            <p:cond delay="509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15" decel="50000">
                                          <p:stCondLst>
                                            <p:cond delay="5171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81">
                                          <p:stCondLst>
                                            <p:cond delay="5605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15" decel="50000">
                                          <p:stCondLst>
                                            <p:cond delay="5685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«Угадай –ка!»</a:t>
            </a:r>
          </a:p>
        </p:txBody>
      </p:sp>
      <p:pic>
        <p:nvPicPr>
          <p:cNvPr id="16388" name="Picture 4" descr="Картинки по запросу снежинка пнг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6675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7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8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8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79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1. Разминка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66164"/>
            <a:ext cx="3207543" cy="51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44" y="2636912"/>
            <a:ext cx="3480965" cy="34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700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«Угадай –ка!»</a:t>
            </a:r>
          </a:p>
        </p:txBody>
      </p:sp>
      <p:pic>
        <p:nvPicPr>
          <p:cNvPr id="17410" name="Picture 2" descr="Картинки по запросу коньки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5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97587 -0.00856 " pathEditMode="relative" rAng="0" ptsTypes="AA">
                                      <p:cBhvr>
                                        <p:cTn id="6" dur="46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85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«Угадай –ка!»</a:t>
            </a:r>
          </a:p>
        </p:txBody>
      </p:sp>
      <p:pic>
        <p:nvPicPr>
          <p:cNvPr id="18436" name="Picture 4" descr="Картинки по запросу лыжи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52" y="1124744"/>
            <a:ext cx="7117896" cy="526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932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38610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4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4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4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4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4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Пальчиковая гимнастика</a:t>
            </a:r>
            <a:br>
              <a:rPr lang="ru-RU" sz="3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6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«Мы снежок слепили»</a:t>
            </a:r>
            <a:endParaRPr lang="ru-RU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71467"/>
            <a:ext cx="2115064" cy="211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снеговик пн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8" y="3048008"/>
            <a:ext cx="1802785" cy="287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59" y="2624393"/>
            <a:ext cx="4048125" cy="37242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32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20" fill="hold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20" fill="hold">
                                          <p:stCondLst>
                                            <p:cond delay="24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20" fill="hold">
                                          <p:stCondLst>
                                            <p:cond delay="36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20" fill="hold">
                                          <p:stCondLst>
                                            <p:cond delay="48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2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2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2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6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6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6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6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852222"/>
              </p:ext>
            </p:extLst>
          </p:nvPr>
        </p:nvGraphicFramePr>
        <p:xfrm>
          <a:off x="323528" y="476672"/>
          <a:ext cx="8496944" cy="59131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Раз, два, три, четыре, </a:t>
                      </a:r>
                      <a:b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</a:b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(Загибают пальчики)</a:t>
                      </a:r>
                      <a:endParaRPr lang="ru-RU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Мы с тобой снежок слепили</a:t>
                      </a:r>
                      <a:b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</a:b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(Дети «лепят»)</a:t>
                      </a:r>
                      <a:endParaRPr lang="ru-RU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Круглый, крепкий, очень гладкий </a:t>
                      </a:r>
                      <a:b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</a:b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(Показывают круг, сжимают ладони, гладят одной ладонью другую)</a:t>
                      </a:r>
                      <a:endParaRPr lang="ru-RU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И совсем-совсем не сладкий.</a:t>
                      </a:r>
                      <a:b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</a:b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(Грозят пальчиком)</a:t>
                      </a:r>
                      <a:endParaRPr lang="ru-RU" sz="1600" dirty="0"/>
                    </a:p>
                    <a:p>
                      <a:endParaRPr lang="ru-RU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Раз — подбросим, </a:t>
                      </a:r>
                      <a:b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</a:b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(Подбрасывают)</a:t>
                      </a:r>
                      <a:endParaRPr lang="ru-RU" sz="1600" dirty="0"/>
                    </a:p>
                    <a:p>
                      <a:endParaRPr lang="ru-RU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Два — поймаем,</a:t>
                      </a:r>
                      <a:b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</a:b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(Ловят)</a:t>
                      </a:r>
                      <a:endParaRPr lang="ru-RU" sz="1600" dirty="0"/>
                    </a:p>
                    <a:p>
                      <a:endParaRPr lang="ru-RU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Три — уроним</a:t>
                      </a:r>
                      <a:b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</a:b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(Роняют)</a:t>
                      </a:r>
                      <a:endParaRPr lang="ru-RU" sz="1600" dirty="0"/>
                    </a:p>
                    <a:p>
                      <a:endParaRPr lang="ru-RU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И... сломаем.</a:t>
                      </a:r>
                      <a:b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</a:b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(Топают)</a:t>
                      </a:r>
                      <a:endParaRPr lang="ru-RU" sz="1600" dirty="0">
                        <a:effectLst/>
                      </a:endParaRPr>
                    </a:p>
                    <a:p>
                      <a:endParaRPr lang="ru-RU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884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Эстафета  «Снежки» </a:t>
            </a:r>
            <a:endParaRPr lang="ru-RU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79496"/>
            <a:ext cx="1680384" cy="16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снеговик пн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95" y="4930258"/>
            <a:ext cx="1082861" cy="16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833" y="2565167"/>
            <a:ext cx="1692706" cy="16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433" y="2717567"/>
            <a:ext cx="1692706" cy="16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4033" y="2869967"/>
            <a:ext cx="1692706" cy="16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51" y="5730949"/>
            <a:ext cx="1692706" cy="16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61" y="3581077"/>
            <a:ext cx="1692706" cy="16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 descr="Картинки по запросу обруч пн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3499">
            <a:off x="5493851" y="2290633"/>
            <a:ext cx="3608612" cy="37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03 0.04213 L 0.23316 -0.22893 C 0.29444 -0.28981 0.38628 -0.32268 0.4816 -0.32268 C 0.5908 -0.32268 0.67778 -0.28981 0.73923 -0.22893 L 1.0316 0.04213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31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27 0.08287 L 0.24792 -0.18819 C 0.30921 -0.24907 0.40105 -0.28194 0.49636 -0.28194 C 0.60556 -0.28194 0.69254 -0.24907 0.754 -0.18819 L 1.04636 0.08287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31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0.08171 L 0.22344 -0.18936 C 0.28472 -0.25023 0.37656 -0.28311 0.47188 -0.28311 C 0.58108 -0.28311 0.66806 -0.25023 0.72952 -0.18936 L 1.02188 0.08171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31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4 0.08032 L 0.19878 -0.19074 C 0.26007 -0.25162 0.35191 -0.28449 0.44722 -0.28449 C 0.55642 -0.28449 0.6434 -0.25162 0.70486 -0.19074 L 0.99722 0.08032 " pathEditMode="relative" rAng="0" ptsTypes="FffFF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31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88 0.0963 L 0.17431 -0.17477 C 0.2356 -0.23565 0.32744 -0.26852 0.42275 -0.26852 C 0.53195 -0.26852 0.61893 -0.23565 0.68039 -0.17477 L 0.97275 0.0963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31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7. Чья команда быстрее нарисует снеговика?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снеговик пн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304" y="4516978"/>
            <a:ext cx="1244815" cy="207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Картинки по запросу восковые мелки пн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879">
            <a:off x="5830734" y="2679168"/>
            <a:ext cx="2758831" cy="183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Картинки по запросу снеговик пнг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05" y="1628801"/>
            <a:ext cx="4351731" cy="460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414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МОЛОДЦЫ!</a:t>
            </a:r>
          </a:p>
        </p:txBody>
      </p:sp>
      <p:pic>
        <p:nvPicPr>
          <p:cNvPr id="4" name="Picture 2" descr="Картинки по запросу снеговик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9762" y="2564904"/>
            <a:ext cx="2189292" cy="36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36" y="2852936"/>
            <a:ext cx="2875384" cy="287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57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6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6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6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6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Исправь ошибки!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5510" y="3715665"/>
            <a:ext cx="1744601" cy="249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360672"/>
            <a:ext cx="756084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omic Sans MS" panose="030F0702030302020204" pitchFamily="66" charset="0"/>
                <a:ea typeface="Calibri"/>
                <a:cs typeface="Times New Roman"/>
              </a:rPr>
              <a:t>Наступило лето, и речка покрылась льдом.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omic Sans MS" panose="030F0702030302020204" pitchFamily="66" charset="0"/>
                <a:ea typeface="Calibri"/>
                <a:cs typeface="Times New Roman"/>
              </a:rPr>
              <a:t>Закончилась осень, и наступила весна.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omic Sans MS" panose="030F0702030302020204" pitchFamily="66" charset="0"/>
                <a:ea typeface="Calibri"/>
                <a:cs typeface="Times New Roman"/>
              </a:rPr>
              <a:t>На всё лето медведь крепко уснул в своей берлоге.</a:t>
            </a:r>
          </a:p>
        </p:txBody>
      </p:sp>
    </p:spTree>
    <p:extLst>
      <p:ext uri="{BB962C8B-B14F-4D97-AF65-F5344CB8AC3E}">
        <p14:creationId xmlns:p14="http://schemas.microsoft.com/office/powerpoint/2010/main" val="719938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Исправь ошибки!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360672"/>
            <a:ext cx="75608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omic Sans MS" panose="030F0702030302020204" pitchFamily="66" charset="0"/>
                <a:ea typeface="Calibri"/>
                <a:cs typeface="Times New Roman"/>
              </a:rPr>
              <a:t>Наступила зима, и прилетели грачи.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Comic Sans MS" panose="030F0702030302020204" pitchFamily="66" charset="0"/>
                <a:ea typeface="Calibri"/>
                <a:cs typeface="Times New Roman"/>
              </a:rPr>
              <a:t>2.   Весной выпало  много снега.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Comic Sans MS" panose="030F0702030302020204" pitchFamily="66" charset="0"/>
                <a:ea typeface="Calibri"/>
                <a:cs typeface="Times New Roman"/>
              </a:rPr>
              <a:t>3.   Зимой  проснулись все насекомые.</a:t>
            </a:r>
          </a:p>
        </p:txBody>
      </p:sp>
      <p:pic>
        <p:nvPicPr>
          <p:cNvPr id="6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351" y="3890756"/>
            <a:ext cx="2256829" cy="225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344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  <a:t>«Скажи по – разному»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5510" y="3715665"/>
            <a:ext cx="1744601" cy="249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6805" y="1610242"/>
            <a:ext cx="7560840" cy="757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4000" dirty="0"/>
              <a:t>Какой бывает зима? </a:t>
            </a:r>
            <a:endParaRPr lang="ru-RU" sz="4000" dirty="0"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2745736"/>
            <a:ext cx="676875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</a:rPr>
              <a:t>(морозная, снежная, вьюжная, суровая, веселая, длинная, злая, лютая)</a:t>
            </a:r>
          </a:p>
        </p:txBody>
      </p:sp>
    </p:spTree>
    <p:extLst>
      <p:ext uri="{BB962C8B-B14F-4D97-AF65-F5344CB8AC3E}">
        <p14:creationId xmlns:p14="http://schemas.microsoft.com/office/powerpoint/2010/main" val="110409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  <a:t>«Скажи по – разному»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16805" y="1610242"/>
            <a:ext cx="7560840" cy="757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4000" dirty="0"/>
              <a:t>Какой бывает снег? </a:t>
            </a:r>
            <a:endParaRPr lang="ru-RU" sz="4000" dirty="0">
              <a:solidFill>
                <a:prstClr val="black"/>
              </a:solidFill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2745736"/>
            <a:ext cx="6768752" cy="134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dirty="0"/>
              <a:t>белый, мягкий, легкий, пушистый, липкий, холодный, блестящий, серебристый, сверкающий, падающий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8" name="Picture 2" descr="Картинки по запросу снежинка рисунок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351" y="3890756"/>
            <a:ext cx="2256829" cy="225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2. Игра</a:t>
            </a:r>
            <a:b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«Четвертый лишний»</a:t>
            </a:r>
            <a:endParaRPr lang="ru-RU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1044" y="3238840"/>
            <a:ext cx="73251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algn="ctr"/>
            <a:r>
              <a:rPr lang="ru-RU" sz="3600" dirty="0"/>
              <a:t>Какая картинка лишняя? Почему?</a:t>
            </a:r>
            <a:endParaRPr lang="ru-RU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476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http://pngimg.com/uploads/sparrow/sparrow_PNG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78" y="4487235"/>
            <a:ext cx="2304256" cy="159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s://avatanplus.com/files/resources/original/582320d7077b1158493847f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60" y="3503206"/>
            <a:ext cx="3610372" cy="257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Картинки по запросу ласточка пн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2918" y="1196752"/>
            <a:ext cx="287346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Картинки по запросу ворона пнг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2" y="895275"/>
            <a:ext cx="3733328" cy="30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3176"/>
            <a:ext cx="1098021" cy="16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7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акеты раскадровк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1099</Words>
  <Application>Microsoft Office PowerPoint</Application>
  <PresentationFormat>Экран (4:3)</PresentationFormat>
  <Paragraphs>156</Paragraphs>
  <Slides>37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Comic Sans MS</vt:lpstr>
      <vt:lpstr>Times New Roman</vt:lpstr>
      <vt:lpstr>Тема Office</vt:lpstr>
      <vt:lpstr>Макеты раскадровки</vt:lpstr>
      <vt:lpstr>Речевая интерактивная викторина  для детей старшей группы  на тему: «ЗИМА»</vt:lpstr>
      <vt:lpstr>Презентация PowerPoint</vt:lpstr>
      <vt:lpstr>1. Разминка</vt:lpstr>
      <vt:lpstr>Исправь ошибки!</vt:lpstr>
      <vt:lpstr>Исправь ошибки!</vt:lpstr>
      <vt:lpstr>«Скажи по – разному»</vt:lpstr>
      <vt:lpstr>«Скажи по – разному»</vt:lpstr>
      <vt:lpstr>2. Игра «Четвертый лишний»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Найдите  картинки,  в которых есть звук  [Ш]  </vt:lpstr>
      <vt:lpstr>Презентация PowerPoint</vt:lpstr>
      <vt:lpstr>3. Найдите  картинки,  в которых есть звук  [С]  </vt:lpstr>
      <vt:lpstr>Презентация PowerPoint</vt:lpstr>
      <vt:lpstr>Динамическая пауза</vt:lpstr>
      <vt:lpstr>Презентация PowerPoint</vt:lpstr>
      <vt:lpstr>4. Игра в слова</vt:lpstr>
      <vt:lpstr>4. Игра в слова</vt:lpstr>
      <vt:lpstr>4. Игра в слова</vt:lpstr>
      <vt:lpstr>4. Игра в слова</vt:lpstr>
      <vt:lpstr>5. Угадай –ка!</vt:lpstr>
      <vt:lpstr>«Угадай –ка!»</vt:lpstr>
      <vt:lpstr>«Угадай –ка!»</vt:lpstr>
      <vt:lpstr>«Угадай –ка!»</vt:lpstr>
      <vt:lpstr>«Угадай –ка!»</vt:lpstr>
      <vt:lpstr>«Угадай –ка!»</vt:lpstr>
      <vt:lpstr>«Угадай –ка!»</vt:lpstr>
      <vt:lpstr>МОЛОДЦЫ!</vt:lpstr>
      <vt:lpstr>Пальчиковая гимнастика «Мы снежок слепили»</vt:lpstr>
      <vt:lpstr>Презентация PowerPoint</vt:lpstr>
      <vt:lpstr>Эстафета  «Снежки» </vt:lpstr>
      <vt:lpstr>7. Чья команда быстрее нарисует снеговика? </vt:lpstr>
      <vt:lpstr>МОЛОДЦЫ!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Речевая интерактивная викторина</dc:title>
  <dc:creator>Natasha</dc:creator>
  <cp:lastModifiedBy>Андрей Волохов</cp:lastModifiedBy>
  <cp:revision>20</cp:revision>
  <dcterms:created xsi:type="dcterms:W3CDTF">2018-01-05T15:03:36Z</dcterms:created>
  <dcterms:modified xsi:type="dcterms:W3CDTF">2023-12-07T17:59:49Z</dcterms:modified>
</cp:coreProperties>
</file>