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57" r:id="rId3"/>
    <p:sldId id="259" r:id="rId4"/>
    <p:sldId id="258" r:id="rId5"/>
    <p:sldId id="273" r:id="rId6"/>
    <p:sldId id="260" r:id="rId7"/>
    <p:sldId id="275" r:id="rId8"/>
    <p:sldId id="276" r:id="rId9"/>
    <p:sldId id="261" r:id="rId10"/>
    <p:sldId id="262" r:id="rId11"/>
    <p:sldId id="263" r:id="rId12"/>
    <p:sldId id="264" r:id="rId13"/>
    <p:sldId id="265" r:id="rId14"/>
    <p:sldId id="267" r:id="rId15"/>
    <p:sldId id="269" r:id="rId16"/>
    <p:sldId id="270" r:id="rId17"/>
    <p:sldId id="277" r:id="rId18"/>
    <p:sldId id="278" r:id="rId19"/>
    <p:sldId id="271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133" y="620689"/>
            <a:ext cx="7772400" cy="18863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«В поисках национального сокровища»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780928"/>
            <a:ext cx="7772400" cy="2030383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4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Великую землю,</a:t>
            </a:r>
          </a:p>
          <a:p>
            <a:pPr algn="ctr"/>
            <a:r>
              <a:rPr lang="ru-RU" sz="4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Любимую землю,</a:t>
            </a:r>
          </a:p>
          <a:p>
            <a:pPr algn="ctr"/>
            <a:r>
              <a:rPr lang="ru-RU" sz="4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мы родились и живем,</a:t>
            </a:r>
          </a:p>
          <a:p>
            <a:pPr algn="ctr"/>
            <a:r>
              <a:rPr lang="ru-RU" sz="4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Родиной светлой,</a:t>
            </a:r>
          </a:p>
          <a:p>
            <a:pPr algn="ctr"/>
            <a:r>
              <a:rPr lang="ru-RU" sz="4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Родиной милой,</a:t>
            </a:r>
          </a:p>
          <a:p>
            <a:pPr algn="ctr"/>
            <a:r>
              <a:rPr lang="ru-RU" sz="4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Родиной нашей зовем</a:t>
            </a:r>
          </a:p>
          <a:p>
            <a:pPr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детский сад №1 « Сказка»</a:t>
            </a:r>
          </a:p>
          <a:p>
            <a:pPr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Иродовская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ostoprimechatelnosti-kostro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6930" y="1844825"/>
            <a:ext cx="7249870" cy="42627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Кострома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lsP0GVH2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421" y="1481138"/>
            <a:ext cx="6787157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Усадьба </a:t>
            </a:r>
            <a:r>
              <a:rPr lang="ru-RU" dirty="0" err="1"/>
              <a:t>Щелыково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)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98176"/>
            <a:ext cx="6346205" cy="42231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Островский А. Н.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746825_9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597442" cy="438363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Костромская Снегурочка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Терем Снегурочки</a:t>
            </a:r>
            <a:endParaRPr lang="ru-RU" dirty="0"/>
          </a:p>
        </p:txBody>
      </p:sp>
      <p:pic>
        <p:nvPicPr>
          <p:cNvPr id="6" name="Содержимое 5" descr="5e9366bfb278c-7614-terem-snegurochk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8046155" cy="45259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03159252-lar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4462" y="1481138"/>
            <a:ext cx="679507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Ледяная комната Снегурочки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Р4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0192" y="1481138"/>
            <a:ext cx="7603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 rot="16200000">
            <a:off x="3698046" y="-659558"/>
            <a:ext cx="932476" cy="3636984"/>
          </a:xfrm>
          <a:prstGeom prst="wedgeEllipseCallout">
            <a:avLst>
              <a:gd name="adj1" fmla="val -304556"/>
              <a:gd name="adj2" fmla="val 112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Нея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3848" y="90872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ownload.jf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6244" y="260648"/>
            <a:ext cx="5186601" cy="3456384"/>
          </a:xfrm>
        </p:spPr>
      </p:pic>
      <p:pic>
        <p:nvPicPr>
          <p:cNvPr id="8" name="Содержимое 7" descr="3367266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59979" y="3717032"/>
            <a:ext cx="3926822" cy="291443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np1bni0yj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8106772" cy="538561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«Северная Надежда» фото </a:t>
            </a:r>
            <a:r>
              <a:rPr lang="ru-RU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центра</a:t>
            </a:r>
            <a:r>
              <a:rPr lang="en-US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dirty="0"/>
          </a:p>
        </p:txBody>
      </p:sp>
      <p:pic>
        <p:nvPicPr>
          <p:cNvPr id="6" name="Содержимое 5" descr="-zeUtCh2do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692"/>
          <a:stretch>
            <a:fillRect/>
          </a:stretch>
        </p:blipFill>
        <p:spPr>
          <a:xfrm>
            <a:off x="566917" y="1412775"/>
            <a:ext cx="8367621" cy="439248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karta-rossii-s-goroda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435136" cy="41886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карта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россии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cmKZpXUBcc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194671" cy="3463114"/>
          </a:xfrm>
        </p:spPr>
      </p:pic>
      <p:pic>
        <p:nvPicPr>
          <p:cNvPr id="5" name="Содержимое 5" descr="images (3)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645024"/>
            <a:ext cx="4366125" cy="29054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Оксана\AppData\Local\Microsoft\Windows\INetCache\IE\GO22Q7DQ\Flag_of_Russia.svg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7528" y="1481138"/>
            <a:ext cx="6788943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Флаг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россии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ксана\AppData\Local\Microsoft\Windows\INetCache\IE\GO22Q7DQ\Coat_of_Arms_of_the_Russian_Federation_2.svg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7744" y="1268760"/>
            <a:ext cx="4536504" cy="49901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Герб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россии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Оксана\OneDrive\Рабочий стол\karta-rossii-s-gorod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80920" cy="5106567"/>
          </a:xfrm>
          <a:prstGeom prst="rect">
            <a:avLst/>
          </a:prstGeom>
          <a:noFill/>
        </p:spPr>
      </p:pic>
      <p:pic>
        <p:nvPicPr>
          <p:cNvPr id="2053" name="Picture 5" descr="C:\Users\Оксана\OneDrive\Рабочий стол\Coat_of_Arms_of_the_Russian_Federation_2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060848"/>
            <a:ext cx="2340291" cy="2574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0012-012-Gosudarstvennyj-gimn-Rossijskoj-Federatsii-stikhi-S.-Mikhalkov-muzyka-640x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Гимн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россии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oblasti_rossii_na_kar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8229600" cy="4498987"/>
          </a:xfrm>
        </p:spPr>
      </p:pic>
      <p:sp>
        <p:nvSpPr>
          <p:cNvPr id="8" name="Овальная выноска 7"/>
          <p:cNvSpPr/>
          <p:nvPr/>
        </p:nvSpPr>
        <p:spPr>
          <a:xfrm>
            <a:off x="2987824" y="476672"/>
            <a:ext cx="3096344" cy="612648"/>
          </a:xfrm>
          <a:prstGeom prst="wedgeEllipseCallout">
            <a:avLst>
              <a:gd name="adj1" fmla="val -95798"/>
              <a:gd name="adj2" fmla="val 40693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Москва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Картинка </a:t>
            </a:r>
            <a:r>
              <a:rPr lang="ru-RU" dirty="0" err="1"/>
              <a:t>москвы</a:t>
            </a:r>
            <a:endParaRPr lang="ru-RU" dirty="0"/>
          </a:p>
        </p:txBody>
      </p:sp>
      <p:pic>
        <p:nvPicPr>
          <p:cNvPr id="2053" name="Picture 5" descr="C:\Users\Оксана\AppData\Local\Microsoft\Windows\INetCache\IE\K6BREVN5\330px-Вид_на_Исторический_музей_в_сторону_Красной_площади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888432" cy="2592288"/>
          </a:xfrm>
          <a:prstGeom prst="rect">
            <a:avLst/>
          </a:prstGeom>
          <a:noFill/>
        </p:spPr>
      </p:pic>
      <p:pic>
        <p:nvPicPr>
          <p:cNvPr id="2057" name="Picture 9" descr="C:\Users\Оксана\AppData\Local\Microsoft\Windows\INetCache\IE\GO22Q7DQ\tsar-pushka-i-tsar-kolokol-v-parke-zarjade-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92541"/>
            <a:ext cx="4314056" cy="2879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Р4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0192" y="1481138"/>
            <a:ext cx="7603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Костромская область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191</TotalTime>
  <Words>82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«В поисках национального сокровища»</vt:lpstr>
      <vt:lpstr>карта россии</vt:lpstr>
      <vt:lpstr>Флаг россии</vt:lpstr>
      <vt:lpstr>Герб россии</vt:lpstr>
      <vt:lpstr>Презентация PowerPoint</vt:lpstr>
      <vt:lpstr>Гимн россии</vt:lpstr>
      <vt:lpstr>Москва</vt:lpstr>
      <vt:lpstr>Картинка москвы</vt:lpstr>
      <vt:lpstr>Костромская область</vt:lpstr>
      <vt:lpstr>Кострома</vt:lpstr>
      <vt:lpstr>Усадьба Щелыково</vt:lpstr>
      <vt:lpstr>Островский А. Н.</vt:lpstr>
      <vt:lpstr>Костромская Снегурочка</vt:lpstr>
      <vt:lpstr>Терем Снегурочки</vt:lpstr>
      <vt:lpstr>Ледяная комната Снегурочки</vt:lpstr>
      <vt:lpstr>Презентация PowerPoint</vt:lpstr>
      <vt:lpstr>Презентация PowerPoint</vt:lpstr>
      <vt:lpstr>Презентация PowerPoint</vt:lpstr>
      <vt:lpstr>«Северная Надежда» фото с центра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 Кавко</dc:creator>
  <cp:lastModifiedBy>Данил</cp:lastModifiedBy>
  <cp:revision>22</cp:revision>
  <dcterms:created xsi:type="dcterms:W3CDTF">2023-01-31T16:34:56Z</dcterms:created>
  <dcterms:modified xsi:type="dcterms:W3CDTF">2023-12-05T08:04:56Z</dcterms:modified>
</cp:coreProperties>
</file>