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2" r:id="rId7"/>
    <p:sldId id="261" r:id="rId8"/>
    <p:sldId id="263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12/7/2023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12/7/2023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12/7/2023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12/7/2023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12/7/2023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12/7/2023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12/7/2023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12/7/2023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12/7/2023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12/7/2023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12/7/2023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12/7/2023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Урок русского языка 3 класс</a:t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«Отработка написания непроизносимых согласных в корне слова» </a:t>
            </a:r>
            <a:endParaRPr lang="ru-RU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733801"/>
            <a:ext cx="7772400" cy="1524000"/>
          </a:xfrm>
        </p:spPr>
        <p:txBody>
          <a:bodyPr>
            <a:normAutofit fontScale="85000" lnSpcReduction="20000"/>
          </a:bodyPr>
          <a:lstStyle/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читель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высшей категории </a:t>
            </a:r>
          </a:p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МОБУ «Новоалександровская СОШ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Бузулукского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района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Носова Людмила Николаевна 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1" y="533400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общеобразовательное бюджетное учреждение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 Новоалександровская средняя общеобразовательная школа»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Рефлексия </a:t>
            </a:r>
            <a:endParaRPr lang="ru-RU" sz="5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Людмила\Downloads\1678203163_bogatyr-club-p-solnishko-s-ulibkoi-foni-pinterest-8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0"/>
            <a:ext cx="2392362" cy="2392362"/>
          </a:xfrm>
          <a:prstGeom prst="rect">
            <a:avLst/>
          </a:prstGeom>
          <a:noFill/>
        </p:spPr>
      </p:pic>
      <p:pic>
        <p:nvPicPr>
          <p:cNvPr id="6" name="Picture 2" descr="C:\Users\Людмила\Downloads\1676466019_gas-kvas-com-p-solntse-risunok-detskii-sad-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2057400"/>
            <a:ext cx="2133600" cy="2057400"/>
          </a:xfrm>
          <a:prstGeom prst="rect">
            <a:avLst/>
          </a:prstGeom>
          <a:noFill/>
        </p:spPr>
      </p:pic>
      <p:pic>
        <p:nvPicPr>
          <p:cNvPr id="7" name="Picture 4" descr="C:\Users\Людмила\Downloads\1675930033_4-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1676400"/>
            <a:ext cx="2014855" cy="21209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8600" y="3124200"/>
            <a:ext cx="2514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 уроке</a:t>
            </a:r>
          </a:p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я был активным</a:t>
            </a:r>
          </a:p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 меня всё получилось.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1" y="3962400"/>
            <a:ext cx="2362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уроке работал,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но нужно повторить правило.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48400" y="4191000"/>
            <a:ext cx="259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уроке отвлекался,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допускал ошибки.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Нужно выучить правило.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нце(со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нечный),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чуде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ый(чуде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а)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прелес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ный(прелес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ь)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здра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ствуй( здра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ие)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прекра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ый( кра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а, прекра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ен)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ненас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ный(ненас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ье)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поз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но(опоз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ать)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Проверка домашнего задания</a:t>
            </a:r>
            <a:b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Упражнение 228.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Нам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ужас?но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интерес?но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всё то что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неизвес?но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Проверочные слова: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ужа</a:t>
            </a:r>
            <a:r>
              <a:rPr lang="ru-RU" sz="4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, ужа</a:t>
            </a:r>
            <a:r>
              <a:rPr lang="ru-RU" sz="4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ен 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интере</a:t>
            </a:r>
            <a:r>
              <a:rPr lang="ru-RU" sz="4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,интере</a:t>
            </a:r>
            <a:r>
              <a:rPr lang="ru-RU" sz="4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ен 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извес</a:t>
            </a:r>
            <a:r>
              <a:rPr lang="ru-RU" sz="4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ия, вес</a:t>
            </a:r>
            <a:r>
              <a:rPr lang="ru-RU" sz="4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Девиз урока.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Мес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мес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>
              <a:buNone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здра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ствуй-здра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ие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злос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ный-злос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вку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   </a:t>
            </a:r>
            <a:r>
              <a:rPr lang="ru-RU" sz="40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ый-вку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0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Словарная работа.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600200" y="1676400"/>
            <a:ext cx="381000" cy="4572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114800" y="1676400"/>
            <a:ext cx="381000" cy="4572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676400" y="3124200"/>
            <a:ext cx="457200" cy="3810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495800" y="2362200"/>
            <a:ext cx="381000" cy="4572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676400" y="2362200"/>
            <a:ext cx="381000" cy="4572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114800" y="3048000"/>
            <a:ext cx="457200" cy="4572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600200" y="3657600"/>
            <a:ext cx="457200" cy="4572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038600" y="3657600"/>
            <a:ext cx="381000" cy="4572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Людмила\Downloads\img2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8382000" cy="632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Выборочное письмо 230.</a:t>
            </a:r>
            <a:endParaRPr lang="ru-RU" sz="4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Ужа</a:t>
            </a:r>
            <a:r>
              <a:rPr lang="ru-RU" sz="6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о, опа</a:t>
            </a:r>
            <a:r>
              <a:rPr lang="ru-RU" sz="6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о, напра</a:t>
            </a:r>
            <a:r>
              <a:rPr lang="ru-RU" sz="6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о, </a:t>
            </a:r>
          </a:p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извес</a:t>
            </a:r>
            <a:r>
              <a:rPr lang="ru-RU" sz="6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но, прелес</a:t>
            </a:r>
            <a:r>
              <a:rPr lang="ru-RU" sz="6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но, умес</a:t>
            </a:r>
            <a:r>
              <a:rPr lang="ru-RU" sz="6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но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Выборочное письмо 230 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90600" y="1600200"/>
            <a:ext cx="2590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886200" y="1676400"/>
            <a:ext cx="2590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3429000"/>
            <a:ext cx="3048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114800" y="3505200"/>
            <a:ext cx="3657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4495800"/>
            <a:ext cx="3048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38200" y="2743200"/>
            <a:ext cx="32004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«Кто скорее»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Проверочные слова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Проверяемые слова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219200"/>
            <a:ext cx="4040188" cy="416685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Грус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ь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счас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ье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вку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сер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ечко,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сер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ечный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капус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опа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ен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645025" y="1219200"/>
            <a:ext cx="4041775" cy="416685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Грус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счас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ливый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вку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ый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сер </a:t>
            </a:r>
            <a:r>
              <a:rPr lang="ru-RU" sz="40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капус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опа</a:t>
            </a:r>
            <a:r>
              <a:rPr lang="ru-RU" sz="40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ый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7400" y="1143001"/>
            <a:ext cx="53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44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91200" y="2667000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67400" y="4572000"/>
            <a:ext cx="2286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867400" y="2057400"/>
            <a:ext cx="381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638800" y="3276600"/>
            <a:ext cx="381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248400" y="3810000"/>
            <a:ext cx="381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194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 доволен своей работой, потому что…..</a:t>
            </a:r>
            <a:endParaRPr lang="ru-RU" sz="48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Я на уроке был активный, потому что...</a:t>
            </a:r>
            <a:endParaRPr lang="ru-RU" sz="48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Мне помогло……</a:t>
            </a:r>
            <a:endParaRPr lang="ru-RU" sz="4800" dirty="0" smtClean="0">
              <a:solidFill>
                <a:srgbClr val="FF66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Мне нужно повторить...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лнце 3"/>
          <p:cNvSpPr/>
          <p:nvPr/>
        </p:nvSpPr>
        <p:spPr>
          <a:xfrm>
            <a:off x="5334000" y="2209800"/>
            <a:ext cx="914400" cy="914400"/>
          </a:xfrm>
          <a:prstGeom prst="sun">
            <a:avLst/>
          </a:prstGeom>
          <a:solidFill>
            <a:srgbClr val="2A991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5181600" y="3733800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ердце 5"/>
          <p:cNvSpPr/>
          <p:nvPr/>
        </p:nvSpPr>
        <p:spPr>
          <a:xfrm>
            <a:off x="6553200" y="4572000"/>
            <a:ext cx="914400" cy="914400"/>
          </a:xfrm>
          <a:prstGeom prst="heart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-облако 6"/>
          <p:cNvSpPr/>
          <p:nvPr/>
        </p:nvSpPr>
        <p:spPr>
          <a:xfrm>
            <a:off x="7315200" y="5562600"/>
            <a:ext cx="1219200" cy="838200"/>
          </a:xfrm>
          <a:prstGeom prst="cloudCallout">
            <a:avLst/>
          </a:prstGeom>
          <a:solidFill>
            <a:srgbClr val="D83E1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62</TotalTime>
  <Words>212</Words>
  <PresentationFormat>Экран (4:3)</PresentationFormat>
  <Paragraphs>63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Открытая</vt:lpstr>
      <vt:lpstr>Урок русского языка 3 класс Тема: «Отработка написания непроизносимых согласных в корне слова» </vt:lpstr>
      <vt:lpstr>Проверка домашнего задания Упражнение 228.</vt:lpstr>
      <vt:lpstr>Девиз урока.</vt:lpstr>
      <vt:lpstr>Словарная работа.</vt:lpstr>
      <vt:lpstr>Слайд 5</vt:lpstr>
      <vt:lpstr>Выборочное письмо 230.</vt:lpstr>
      <vt:lpstr>Выборочное письмо 230 </vt:lpstr>
      <vt:lpstr>Игра «Кто скорее»</vt:lpstr>
      <vt:lpstr>Слайд 9</vt:lpstr>
      <vt:lpstr>Рефлексия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Непроизносимые согласные </dc:title>
  <dc:creator>Людмила</dc:creator>
  <cp:lastModifiedBy>Людмила</cp:lastModifiedBy>
  <cp:revision>9</cp:revision>
  <dcterms:created xsi:type="dcterms:W3CDTF">2023-11-29T01:16:23Z</dcterms:created>
  <dcterms:modified xsi:type="dcterms:W3CDTF">2023-12-07T05:37:49Z</dcterms:modified>
</cp:coreProperties>
</file>