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59" r:id="rId3"/>
    <p:sldId id="257" r:id="rId4"/>
    <p:sldId id="298" r:id="rId5"/>
    <p:sldId id="267" r:id="rId6"/>
    <p:sldId id="300" r:id="rId7"/>
    <p:sldId id="260" r:id="rId8"/>
    <p:sldId id="266" r:id="rId9"/>
    <p:sldId id="269" r:id="rId10"/>
    <p:sldId id="299" r:id="rId11"/>
    <p:sldId id="258" r:id="rId12"/>
    <p:sldId id="261" r:id="rId13"/>
    <p:sldId id="301" r:id="rId14"/>
    <p:sldId id="270" r:id="rId15"/>
    <p:sldId id="262" r:id="rId16"/>
    <p:sldId id="302" r:id="rId17"/>
    <p:sldId id="263" r:id="rId18"/>
    <p:sldId id="271" r:id="rId19"/>
    <p:sldId id="303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Bebas Neue" panose="020B0604020202020204" charset="0"/>
      <p:regular r:id="rId23"/>
    </p:embeddedFont>
    <p:embeddedFont>
      <p:font typeface="Didact Gothic" panose="020B0604020202020204" charset="0"/>
      <p:regular r:id="rId24"/>
    </p:embeddedFont>
    <p:embeddedFont>
      <p:font typeface="Emilys Candy" panose="020B0604020202020204" charset="0"/>
      <p:regular r:id="rId25"/>
    </p:embeddedFont>
    <p:embeddedFont>
      <p:font typeface="Montserrat" panose="020B0604020202020204" charset="-5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500927-3E67-4764-B2C6-4B11ECE261CC}">
  <a:tblStyle styleId="{B3500927-3E67-4764-B2C6-4B11ECE261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102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Федюкина" userId="f7ccbd47a7e75ae0" providerId="LiveId" clId="{692F217E-AD63-41E5-BBF7-A121D44ECB46}"/>
    <pc:docChg chg="modSld">
      <pc:chgData name="Ольга Федюкина" userId="f7ccbd47a7e75ae0" providerId="LiveId" clId="{692F217E-AD63-41E5-BBF7-A121D44ECB46}" dt="2023-12-12T19:12:59.470" v="1"/>
      <pc:docMkLst>
        <pc:docMk/>
      </pc:docMkLst>
      <pc:sldChg chg="modTransition">
        <pc:chgData name="Ольга Федюкина" userId="f7ccbd47a7e75ae0" providerId="LiveId" clId="{692F217E-AD63-41E5-BBF7-A121D44ECB46}" dt="2023-12-12T19:12:55.817" v="0"/>
        <pc:sldMkLst>
          <pc:docMk/>
          <pc:sldMk cId="0" sldId="269"/>
        </pc:sldMkLst>
      </pc:sldChg>
      <pc:sldChg chg="modTransition">
        <pc:chgData name="Ольга Федюкина" userId="f7ccbd47a7e75ae0" providerId="LiveId" clId="{692F217E-AD63-41E5-BBF7-A121D44ECB46}" dt="2023-12-12T19:12:59.470" v="1"/>
        <pc:sldMkLst>
          <pc:docMk/>
          <pc:sldMk cId="4101003755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Google Shape;5173;gf0aa861d8c_0_7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4" name="Google Shape;5174;gf0aa861d8c_0_7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674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f0aa861d8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f0aa861d8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gf0aa861d8c_0_6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2" name="Google Shape;3122;gf0aa861d8c_0_6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gf0aa861d8c_0_6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2" name="Google Shape;3122;gf0aa861d8c_0_6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52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" name="Google Shape;5348;gf0aa861d8c_0_7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9" name="Google Shape;5349;gf0aa861d8c_0_7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gf0aa861d8c_0_7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2" name="Google Shape;3352;gf0aa861d8c_0_7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gf0aa861d8c_0_7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2" name="Google Shape;3352;gf0aa861d8c_0_7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32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f0aa861d8c_0_7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9" name="Google Shape;3619;gf0aa861d8c_0_7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5" name="Google Shape;5645;gf0aa861d8c_0_7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6" name="Google Shape;5646;gf0aa861d8c_0_7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gf0aa861d8c_0_7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2" name="Google Shape;3352;gf0aa861d8c_0_7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f0aa861d8c_0_6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f0aa861d8c_0_6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f0aa861d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f0aa861d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f0aa861d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f0aa861d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70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9" name="Google Shape;4749;gf0aa861d8c_0_7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0" name="Google Shape;4750;gf0aa861d8c_0_7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f0aa861d8c_0_6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f0aa861d8c_0_6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5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f0aa861d8c_0_6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f0aa861d8c_0_6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gf0aa861d8c_0_7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4" name="Google Shape;4484;gf0aa861d8c_0_7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Google Shape;5173;gf0aa861d8c_0_7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4" name="Google Shape;5174;gf0aa861d8c_0_7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237963"/>
            <a:ext cx="5238000" cy="2180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8264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8264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036611" y="-71825"/>
            <a:ext cx="3040658" cy="5115877"/>
            <a:chOff x="6036611" y="-71825"/>
            <a:chExt cx="3040658" cy="5115877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910122" y="-12"/>
              <a:ext cx="2167146" cy="5044064"/>
              <a:chOff x="6986322" y="-12"/>
              <a:chExt cx="2167146" cy="5044064"/>
            </a:xfrm>
          </p:grpSpPr>
          <p:sp>
            <p:nvSpPr>
              <p:cNvPr id="14" name="Google Shape;14;p2"/>
              <p:cNvSpPr/>
              <p:nvPr/>
            </p:nvSpPr>
            <p:spPr>
              <a:xfrm flipH="1">
                <a:off x="82641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flipH="1">
                <a:off x="7700315" y="1233284"/>
                <a:ext cx="42688" cy="3625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33" extrusionOk="0">
                    <a:moveTo>
                      <a:pt x="572" y="0"/>
                    </a:moveTo>
                    <a:cubicBezTo>
                      <a:pt x="262" y="0"/>
                      <a:pt x="0" y="250"/>
                      <a:pt x="0" y="572"/>
                    </a:cubicBezTo>
                    <a:cubicBezTo>
                      <a:pt x="0" y="909"/>
                      <a:pt x="282" y="1133"/>
                      <a:pt x="575" y="1133"/>
                    </a:cubicBezTo>
                    <a:cubicBezTo>
                      <a:pt x="716" y="1133"/>
                      <a:pt x="860" y="1081"/>
                      <a:pt x="976" y="965"/>
                    </a:cubicBezTo>
                    <a:cubicBezTo>
                      <a:pt x="1334" y="608"/>
                      <a:pt x="1072" y="0"/>
                      <a:pt x="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flipH="1">
                <a:off x="7636699" y="2325604"/>
                <a:ext cx="48800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298" extrusionOk="0">
                    <a:moveTo>
                      <a:pt x="656" y="1"/>
                    </a:moveTo>
                    <a:cubicBezTo>
                      <a:pt x="299" y="1"/>
                      <a:pt x="1" y="286"/>
                      <a:pt x="1" y="644"/>
                    </a:cubicBezTo>
                    <a:cubicBezTo>
                      <a:pt x="1" y="1039"/>
                      <a:pt x="323" y="1297"/>
                      <a:pt x="657" y="1297"/>
                    </a:cubicBezTo>
                    <a:cubicBezTo>
                      <a:pt x="816" y="1297"/>
                      <a:pt x="978" y="1239"/>
                      <a:pt x="1108" y="1108"/>
                    </a:cubicBezTo>
                    <a:cubicBezTo>
                      <a:pt x="1525" y="691"/>
                      <a:pt x="1227" y="1"/>
                      <a:pt x="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680507" y="2267300"/>
                <a:ext cx="22112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3" extrusionOk="0">
                    <a:moveTo>
                      <a:pt x="298" y="1"/>
                    </a:moveTo>
                    <a:cubicBezTo>
                      <a:pt x="131" y="1"/>
                      <a:pt x="0" y="144"/>
                      <a:pt x="0" y="299"/>
                    </a:cubicBezTo>
                    <a:cubicBezTo>
                      <a:pt x="0" y="483"/>
                      <a:pt x="141" y="603"/>
                      <a:pt x="291" y="603"/>
                    </a:cubicBezTo>
                    <a:cubicBezTo>
                      <a:pt x="363" y="603"/>
                      <a:pt x="438" y="575"/>
                      <a:pt x="500" y="513"/>
                    </a:cubicBezTo>
                    <a:cubicBezTo>
                      <a:pt x="691" y="322"/>
                      <a:pt x="560" y="1"/>
                      <a:pt x="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flipH="1">
                <a:off x="7638203" y="2065764"/>
                <a:ext cx="26592" cy="2281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4" y="1"/>
                    </a:moveTo>
                    <a:cubicBezTo>
                      <a:pt x="164" y="1"/>
                      <a:pt x="9" y="155"/>
                      <a:pt x="9" y="358"/>
                    </a:cubicBezTo>
                    <a:cubicBezTo>
                      <a:pt x="1" y="568"/>
                      <a:pt x="179" y="712"/>
                      <a:pt x="362" y="712"/>
                    </a:cubicBezTo>
                    <a:cubicBezTo>
                      <a:pt x="448" y="712"/>
                      <a:pt x="535" y="680"/>
                      <a:pt x="604" y="608"/>
                    </a:cubicBezTo>
                    <a:cubicBezTo>
                      <a:pt x="830" y="382"/>
                      <a:pt x="676" y="1"/>
                      <a:pt x="3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flipH="1">
                <a:off x="7675931" y="1342628"/>
                <a:ext cx="3507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08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cubicBezTo>
                      <a:pt x="0" y="858"/>
                      <a:pt x="238" y="1108"/>
                      <a:pt x="548" y="1108"/>
                    </a:cubicBezTo>
                    <a:cubicBezTo>
                      <a:pt x="857" y="1108"/>
                      <a:pt x="1096" y="858"/>
                      <a:pt x="1096" y="560"/>
                    </a:cubicBezTo>
                    <a:cubicBezTo>
                      <a:pt x="1096" y="251"/>
                      <a:pt x="857" y="1"/>
                      <a:pt x="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flipH="1">
                <a:off x="7699931" y="1852420"/>
                <a:ext cx="43456" cy="3718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62" extrusionOk="0">
                    <a:moveTo>
                      <a:pt x="584" y="0"/>
                    </a:moveTo>
                    <a:cubicBezTo>
                      <a:pt x="262" y="0"/>
                      <a:pt x="0" y="262"/>
                      <a:pt x="0" y="583"/>
                    </a:cubicBezTo>
                    <a:cubicBezTo>
                      <a:pt x="0" y="929"/>
                      <a:pt x="288" y="1161"/>
                      <a:pt x="586" y="1161"/>
                    </a:cubicBezTo>
                    <a:cubicBezTo>
                      <a:pt x="728" y="1161"/>
                      <a:pt x="873" y="1108"/>
                      <a:pt x="988" y="988"/>
                    </a:cubicBezTo>
                    <a:cubicBezTo>
                      <a:pt x="1358" y="631"/>
                      <a:pt x="1096" y="0"/>
                      <a:pt x="5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flipH="1">
                <a:off x="8253147" y="63548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>
                <a:off x="7979195" y="1450468"/>
                <a:ext cx="35840" cy="3584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62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57" y="1119"/>
                      <a:pt x="1119" y="869"/>
                      <a:pt x="1119" y="560"/>
                    </a:cubicBezTo>
                    <a:cubicBezTo>
                      <a:pt x="1119" y="262"/>
                      <a:pt x="857" y="0"/>
                      <a:pt x="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flipH="1">
                <a:off x="9048283" y="1468356"/>
                <a:ext cx="35840" cy="3584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60"/>
                    </a:cubicBezTo>
                    <a:cubicBezTo>
                      <a:pt x="0" y="870"/>
                      <a:pt x="250" y="1120"/>
                      <a:pt x="560" y="1120"/>
                    </a:cubicBezTo>
                    <a:cubicBezTo>
                      <a:pt x="869" y="1120"/>
                      <a:pt x="1119" y="870"/>
                      <a:pt x="1119" y="560"/>
                    </a:cubicBezTo>
                    <a:cubicBezTo>
                      <a:pt x="1119" y="263"/>
                      <a:pt x="869" y="1"/>
                      <a:pt x="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flipH="1">
                <a:off x="8835707" y="1034788"/>
                <a:ext cx="22112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91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74"/>
                      <a:pt x="145" y="591"/>
                      <a:pt x="295" y="591"/>
                    </a:cubicBezTo>
                    <a:cubicBezTo>
                      <a:pt x="368" y="591"/>
                      <a:pt x="442" y="563"/>
                      <a:pt x="500" y="500"/>
                    </a:cubicBezTo>
                    <a:cubicBezTo>
                      <a:pt x="691" y="310"/>
                      <a:pt x="560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flipH="1">
                <a:off x="7730920" y="3121967"/>
                <a:ext cx="60640" cy="5222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632" extrusionOk="0">
                    <a:moveTo>
                      <a:pt x="811" y="0"/>
                    </a:moveTo>
                    <a:cubicBezTo>
                      <a:pt x="358" y="0"/>
                      <a:pt x="1" y="369"/>
                      <a:pt x="1" y="810"/>
                    </a:cubicBezTo>
                    <a:cubicBezTo>
                      <a:pt x="1" y="1303"/>
                      <a:pt x="401" y="1631"/>
                      <a:pt x="819" y="1631"/>
                    </a:cubicBezTo>
                    <a:cubicBezTo>
                      <a:pt x="1016" y="1631"/>
                      <a:pt x="1218" y="1558"/>
                      <a:pt x="1382" y="1393"/>
                    </a:cubicBezTo>
                    <a:cubicBezTo>
                      <a:pt x="1894" y="881"/>
                      <a:pt x="1537" y="0"/>
                      <a:pt x="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flipH="1">
                <a:off x="7269957" y="1130672"/>
                <a:ext cx="48416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298" extrusionOk="0">
                    <a:moveTo>
                      <a:pt x="644" y="1"/>
                    </a:moveTo>
                    <a:cubicBezTo>
                      <a:pt x="286" y="1"/>
                      <a:pt x="1" y="286"/>
                      <a:pt x="1" y="656"/>
                    </a:cubicBezTo>
                    <a:cubicBezTo>
                      <a:pt x="1" y="1042"/>
                      <a:pt x="316" y="1298"/>
                      <a:pt x="646" y="1298"/>
                    </a:cubicBezTo>
                    <a:cubicBezTo>
                      <a:pt x="804" y="1298"/>
                      <a:pt x="965" y="1239"/>
                      <a:pt x="1096" y="1108"/>
                    </a:cubicBezTo>
                    <a:cubicBezTo>
                      <a:pt x="1513" y="703"/>
                      <a:pt x="1215" y="1"/>
                      <a:pt x="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flipH="1">
                <a:off x="7648287" y="798939"/>
                <a:ext cx="33380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6"/>
                    </a:cubicBezTo>
                    <a:cubicBezTo>
                      <a:pt x="1" y="553"/>
                      <a:pt x="167" y="691"/>
                      <a:pt x="341" y="691"/>
                    </a:cubicBezTo>
                    <a:cubicBezTo>
                      <a:pt x="426" y="691"/>
                      <a:pt x="514" y="658"/>
                      <a:pt x="584" y="584"/>
                    </a:cubicBezTo>
                    <a:cubicBezTo>
                      <a:pt x="798" y="369"/>
                      <a:pt x="644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flipH="1">
                <a:off x="8000539" y="2245604"/>
                <a:ext cx="25568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6"/>
                    </a:cubicBezTo>
                    <a:cubicBezTo>
                      <a:pt x="1" y="553"/>
                      <a:pt x="167" y="691"/>
                      <a:pt x="341" y="691"/>
                    </a:cubicBezTo>
                    <a:cubicBezTo>
                      <a:pt x="426" y="691"/>
                      <a:pt x="514" y="658"/>
                      <a:pt x="584" y="584"/>
                    </a:cubicBezTo>
                    <a:cubicBezTo>
                      <a:pt x="798" y="369"/>
                      <a:pt x="644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flipH="1">
                <a:off x="7277225" y="787899"/>
                <a:ext cx="33882" cy="21952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86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3" y="345"/>
                    </a:cubicBezTo>
                    <a:cubicBezTo>
                      <a:pt x="13" y="553"/>
                      <a:pt x="179" y="686"/>
                      <a:pt x="353" y="686"/>
                    </a:cubicBezTo>
                    <a:cubicBezTo>
                      <a:pt x="439" y="686"/>
                      <a:pt x="526" y="654"/>
                      <a:pt x="596" y="583"/>
                    </a:cubicBezTo>
                    <a:cubicBezTo>
                      <a:pt x="811" y="369"/>
                      <a:pt x="656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flipH="1">
                <a:off x="8337723" y="122660"/>
                <a:ext cx="22144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03" extrusionOk="0">
                    <a:moveTo>
                      <a:pt x="299" y="1"/>
                    </a:moveTo>
                    <a:cubicBezTo>
                      <a:pt x="132" y="1"/>
                      <a:pt x="1" y="132"/>
                      <a:pt x="1" y="298"/>
                    </a:cubicBezTo>
                    <a:cubicBezTo>
                      <a:pt x="1" y="483"/>
                      <a:pt x="142" y="603"/>
                      <a:pt x="292" y="603"/>
                    </a:cubicBezTo>
                    <a:cubicBezTo>
                      <a:pt x="364" y="603"/>
                      <a:pt x="439" y="575"/>
                      <a:pt x="501" y="513"/>
                    </a:cubicBezTo>
                    <a:cubicBezTo>
                      <a:pt x="691" y="322"/>
                      <a:pt x="560" y="1"/>
                      <a:pt x="2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flipH="1">
                <a:off x="8590715" y="125732"/>
                <a:ext cx="45376" cy="45344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7" extrusionOk="0">
                    <a:moveTo>
                      <a:pt x="703" y="0"/>
                    </a:moveTo>
                    <a:cubicBezTo>
                      <a:pt x="310" y="0"/>
                      <a:pt x="1" y="322"/>
                      <a:pt x="1" y="714"/>
                    </a:cubicBezTo>
                    <a:cubicBezTo>
                      <a:pt x="1" y="1095"/>
                      <a:pt x="310" y="1417"/>
                      <a:pt x="703" y="1417"/>
                    </a:cubicBezTo>
                    <a:cubicBezTo>
                      <a:pt x="1096" y="1417"/>
                      <a:pt x="1418" y="1095"/>
                      <a:pt x="1418" y="714"/>
                    </a:cubicBezTo>
                    <a:cubicBezTo>
                      <a:pt x="1418" y="322"/>
                      <a:pt x="1096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flipH="1">
                <a:off x="9069627" y="2309220"/>
                <a:ext cx="38144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021" extrusionOk="0">
                    <a:moveTo>
                      <a:pt x="513" y="1"/>
                    </a:moveTo>
                    <a:cubicBezTo>
                      <a:pt x="227" y="1"/>
                      <a:pt x="1" y="227"/>
                      <a:pt x="1" y="513"/>
                    </a:cubicBezTo>
                    <a:cubicBezTo>
                      <a:pt x="1" y="818"/>
                      <a:pt x="251" y="1021"/>
                      <a:pt x="512" y="1021"/>
                    </a:cubicBezTo>
                    <a:cubicBezTo>
                      <a:pt x="638" y="1021"/>
                      <a:pt x="766" y="974"/>
                      <a:pt x="870" y="870"/>
                    </a:cubicBezTo>
                    <a:cubicBezTo>
                      <a:pt x="1192" y="548"/>
                      <a:pt x="965" y="1"/>
                      <a:pt x="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flipH="1">
                <a:off x="8052687" y="789403"/>
                <a:ext cx="29370" cy="19232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01" extrusionOk="0">
                    <a:moveTo>
                      <a:pt x="298" y="1"/>
                    </a:moveTo>
                    <a:cubicBezTo>
                      <a:pt x="143" y="1"/>
                      <a:pt x="0" y="132"/>
                      <a:pt x="0" y="298"/>
                    </a:cubicBezTo>
                    <a:cubicBezTo>
                      <a:pt x="0" y="477"/>
                      <a:pt x="150" y="600"/>
                      <a:pt x="305" y="600"/>
                    </a:cubicBezTo>
                    <a:cubicBezTo>
                      <a:pt x="378" y="600"/>
                      <a:pt x="452" y="573"/>
                      <a:pt x="512" y="513"/>
                    </a:cubicBezTo>
                    <a:cubicBezTo>
                      <a:pt x="703" y="322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flipH="1">
                <a:off x="8310683" y="1010404"/>
                <a:ext cx="38112" cy="3264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0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00"/>
                    </a:cubicBezTo>
                    <a:cubicBezTo>
                      <a:pt x="0" y="815"/>
                      <a:pt x="251" y="1020"/>
                      <a:pt x="513" y="1020"/>
                    </a:cubicBezTo>
                    <a:cubicBezTo>
                      <a:pt x="638" y="1020"/>
                      <a:pt x="765" y="973"/>
                      <a:pt x="869" y="869"/>
                    </a:cubicBezTo>
                    <a:cubicBezTo>
                      <a:pt x="1191" y="548"/>
                      <a:pt x="965" y="0"/>
                      <a:pt x="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flipH="1">
                <a:off x="7930427" y="2346180"/>
                <a:ext cx="48416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298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55"/>
                    </a:cubicBezTo>
                    <a:cubicBezTo>
                      <a:pt x="0" y="1042"/>
                      <a:pt x="316" y="1298"/>
                      <a:pt x="649" y="1298"/>
                    </a:cubicBezTo>
                    <a:cubicBezTo>
                      <a:pt x="809" y="1298"/>
                      <a:pt x="972" y="1239"/>
                      <a:pt x="1107" y="1108"/>
                    </a:cubicBezTo>
                    <a:cubicBezTo>
                      <a:pt x="1512" y="703"/>
                      <a:pt x="1226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flipH="1">
                <a:off x="8810171" y="1424164"/>
                <a:ext cx="22112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3" extrusionOk="0">
                    <a:moveTo>
                      <a:pt x="298" y="0"/>
                    </a:moveTo>
                    <a:cubicBezTo>
                      <a:pt x="131" y="0"/>
                      <a:pt x="0" y="143"/>
                      <a:pt x="0" y="298"/>
                    </a:cubicBezTo>
                    <a:cubicBezTo>
                      <a:pt x="0" y="483"/>
                      <a:pt x="146" y="602"/>
                      <a:pt x="300" y="602"/>
                    </a:cubicBezTo>
                    <a:cubicBezTo>
                      <a:pt x="374" y="602"/>
                      <a:pt x="450" y="574"/>
                      <a:pt x="512" y="512"/>
                    </a:cubicBezTo>
                    <a:cubicBezTo>
                      <a:pt x="691" y="322"/>
                      <a:pt x="560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flipH="1">
                <a:off x="8810555" y="1645156"/>
                <a:ext cx="38112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1" extrusionOk="0">
                    <a:moveTo>
                      <a:pt x="512" y="0"/>
                    </a:moveTo>
                    <a:cubicBezTo>
                      <a:pt x="226" y="0"/>
                      <a:pt x="0" y="226"/>
                      <a:pt x="0" y="512"/>
                    </a:cubicBezTo>
                    <a:cubicBezTo>
                      <a:pt x="0" y="818"/>
                      <a:pt x="250" y="1020"/>
                      <a:pt x="512" y="1020"/>
                    </a:cubicBezTo>
                    <a:cubicBezTo>
                      <a:pt x="637" y="1020"/>
                      <a:pt x="765" y="974"/>
                      <a:pt x="869" y="869"/>
                    </a:cubicBezTo>
                    <a:cubicBezTo>
                      <a:pt x="1191" y="548"/>
                      <a:pt x="965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flipH="1">
                <a:off x="8600987" y="350116"/>
                <a:ext cx="248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1" y="1"/>
                    </a:moveTo>
                    <a:cubicBezTo>
                      <a:pt x="167" y="1"/>
                      <a:pt x="0" y="168"/>
                      <a:pt x="0" y="394"/>
                    </a:cubicBezTo>
                    <a:cubicBezTo>
                      <a:pt x="0" y="608"/>
                      <a:pt x="167" y="775"/>
                      <a:pt x="381" y="775"/>
                    </a:cubicBezTo>
                    <a:cubicBezTo>
                      <a:pt x="596" y="775"/>
                      <a:pt x="774" y="608"/>
                      <a:pt x="774" y="394"/>
                    </a:cubicBezTo>
                    <a:cubicBezTo>
                      <a:pt x="774" y="168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flipH="1">
                <a:off x="8008539" y="476228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flipH="1">
                <a:off x="7719355" y="84196"/>
                <a:ext cx="33952" cy="2944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0" extrusionOk="0">
                    <a:moveTo>
                      <a:pt x="453" y="0"/>
                    </a:moveTo>
                    <a:cubicBezTo>
                      <a:pt x="203" y="0"/>
                      <a:pt x="1" y="203"/>
                      <a:pt x="1" y="465"/>
                    </a:cubicBezTo>
                    <a:cubicBezTo>
                      <a:pt x="1" y="739"/>
                      <a:pt x="224" y="920"/>
                      <a:pt x="457" y="920"/>
                    </a:cubicBezTo>
                    <a:cubicBezTo>
                      <a:pt x="569" y="920"/>
                      <a:pt x="682" y="878"/>
                      <a:pt x="775" y="786"/>
                    </a:cubicBezTo>
                    <a:cubicBezTo>
                      <a:pt x="1060" y="500"/>
                      <a:pt x="858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flipH="1">
                <a:off x="8018075" y="539492"/>
                <a:ext cx="37248" cy="31904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997" extrusionOk="0">
                    <a:moveTo>
                      <a:pt x="497" y="0"/>
                    </a:moveTo>
                    <a:cubicBezTo>
                      <a:pt x="223" y="0"/>
                      <a:pt x="9" y="226"/>
                      <a:pt x="9" y="500"/>
                    </a:cubicBezTo>
                    <a:cubicBezTo>
                      <a:pt x="1" y="797"/>
                      <a:pt x="242" y="997"/>
                      <a:pt x="498" y="997"/>
                    </a:cubicBezTo>
                    <a:cubicBezTo>
                      <a:pt x="622" y="997"/>
                      <a:pt x="749" y="950"/>
                      <a:pt x="854" y="846"/>
                    </a:cubicBezTo>
                    <a:cubicBezTo>
                      <a:pt x="1164" y="536"/>
                      <a:pt x="938" y="0"/>
                      <a:pt x="4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flipH="1">
                <a:off x="9059907" y="3335747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29" y="1"/>
                    </a:moveTo>
                    <a:cubicBezTo>
                      <a:pt x="417" y="1"/>
                      <a:pt x="0" y="417"/>
                      <a:pt x="0" y="941"/>
                    </a:cubicBezTo>
                    <a:cubicBezTo>
                      <a:pt x="0" y="1504"/>
                      <a:pt x="456" y="1876"/>
                      <a:pt x="935" y="1876"/>
                    </a:cubicBezTo>
                    <a:cubicBezTo>
                      <a:pt x="1166" y="1876"/>
                      <a:pt x="1402" y="1790"/>
                      <a:pt x="1596" y="1596"/>
                    </a:cubicBezTo>
                    <a:cubicBezTo>
                      <a:pt x="2191" y="1013"/>
                      <a:pt x="1774" y="1"/>
                      <a:pt x="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flipH="1">
                <a:off x="9070779" y="584836"/>
                <a:ext cx="48416" cy="4169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03" extrusionOk="0">
                    <a:moveTo>
                      <a:pt x="644" y="0"/>
                    </a:moveTo>
                    <a:cubicBezTo>
                      <a:pt x="286" y="0"/>
                      <a:pt x="1" y="298"/>
                      <a:pt x="1" y="655"/>
                    </a:cubicBezTo>
                    <a:cubicBezTo>
                      <a:pt x="1" y="1041"/>
                      <a:pt x="316" y="1302"/>
                      <a:pt x="649" y="1302"/>
                    </a:cubicBezTo>
                    <a:cubicBezTo>
                      <a:pt x="809" y="1302"/>
                      <a:pt x="973" y="1242"/>
                      <a:pt x="1108" y="1107"/>
                    </a:cubicBezTo>
                    <a:cubicBezTo>
                      <a:pt x="1513" y="703"/>
                      <a:pt x="1227" y="0"/>
                      <a:pt x="6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flipH="1">
                <a:off x="8844827" y="491492"/>
                <a:ext cx="25568" cy="2188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84" extrusionOk="0">
                    <a:moveTo>
                      <a:pt x="334" y="0"/>
                    </a:moveTo>
                    <a:cubicBezTo>
                      <a:pt x="155" y="0"/>
                      <a:pt x="1" y="155"/>
                      <a:pt x="1" y="345"/>
                    </a:cubicBezTo>
                    <a:cubicBezTo>
                      <a:pt x="1" y="547"/>
                      <a:pt x="170" y="683"/>
                      <a:pt x="346" y="683"/>
                    </a:cubicBezTo>
                    <a:cubicBezTo>
                      <a:pt x="430" y="683"/>
                      <a:pt x="515" y="652"/>
                      <a:pt x="584" y="583"/>
                    </a:cubicBezTo>
                    <a:cubicBezTo>
                      <a:pt x="798" y="369"/>
                      <a:pt x="643" y="0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flipH="1">
                <a:off x="9115355" y="1964804"/>
                <a:ext cx="38112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1" extrusionOk="0">
                    <a:moveTo>
                      <a:pt x="512" y="0"/>
                    </a:moveTo>
                    <a:cubicBezTo>
                      <a:pt x="226" y="0"/>
                      <a:pt x="0" y="227"/>
                      <a:pt x="0" y="512"/>
                    </a:cubicBezTo>
                    <a:cubicBezTo>
                      <a:pt x="0" y="818"/>
                      <a:pt x="250" y="1020"/>
                      <a:pt x="512" y="1020"/>
                    </a:cubicBezTo>
                    <a:cubicBezTo>
                      <a:pt x="637" y="1020"/>
                      <a:pt x="765" y="974"/>
                      <a:pt x="869" y="870"/>
                    </a:cubicBezTo>
                    <a:cubicBezTo>
                      <a:pt x="1191" y="548"/>
                      <a:pt x="965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flipH="1">
                <a:off x="9085723" y="294500"/>
                <a:ext cx="38048" cy="32544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017" extrusionOk="0">
                    <a:moveTo>
                      <a:pt x="515" y="0"/>
                    </a:moveTo>
                    <a:cubicBezTo>
                      <a:pt x="511" y="0"/>
                      <a:pt x="506" y="0"/>
                      <a:pt x="501" y="1"/>
                    </a:cubicBezTo>
                    <a:cubicBezTo>
                      <a:pt x="227" y="1"/>
                      <a:pt x="1" y="227"/>
                      <a:pt x="1" y="501"/>
                    </a:cubicBezTo>
                    <a:cubicBezTo>
                      <a:pt x="1" y="812"/>
                      <a:pt x="247" y="1017"/>
                      <a:pt x="507" y="1017"/>
                    </a:cubicBezTo>
                    <a:cubicBezTo>
                      <a:pt x="634" y="1017"/>
                      <a:pt x="764" y="967"/>
                      <a:pt x="870" y="858"/>
                    </a:cubicBezTo>
                    <a:cubicBezTo>
                      <a:pt x="1188" y="540"/>
                      <a:pt x="958" y="0"/>
                      <a:pt x="5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flipH="1">
                <a:off x="8862363" y="171812"/>
                <a:ext cx="36992" cy="31936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98" extrusionOk="0">
                    <a:moveTo>
                      <a:pt x="489" y="1"/>
                    </a:moveTo>
                    <a:cubicBezTo>
                      <a:pt x="215" y="13"/>
                      <a:pt x="1" y="227"/>
                      <a:pt x="1" y="501"/>
                    </a:cubicBezTo>
                    <a:cubicBezTo>
                      <a:pt x="1" y="798"/>
                      <a:pt x="239" y="997"/>
                      <a:pt x="492" y="997"/>
                    </a:cubicBezTo>
                    <a:cubicBezTo>
                      <a:pt x="615" y="997"/>
                      <a:pt x="741" y="951"/>
                      <a:pt x="846" y="846"/>
                    </a:cubicBezTo>
                    <a:cubicBezTo>
                      <a:pt x="1156" y="536"/>
                      <a:pt x="929" y="1"/>
                      <a:pt x="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flipH="1">
                <a:off x="8311803" y="2161412"/>
                <a:ext cx="25568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5" y="0"/>
                      <a:pt x="0" y="155"/>
                      <a:pt x="0" y="345"/>
                    </a:cubicBezTo>
                    <a:cubicBezTo>
                      <a:pt x="0" y="553"/>
                      <a:pt x="167" y="691"/>
                      <a:pt x="341" y="691"/>
                    </a:cubicBezTo>
                    <a:cubicBezTo>
                      <a:pt x="426" y="691"/>
                      <a:pt x="513" y="658"/>
                      <a:pt x="584" y="583"/>
                    </a:cubicBezTo>
                    <a:cubicBezTo>
                      <a:pt x="798" y="369"/>
                      <a:pt x="643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flipH="1">
                <a:off x="8319451" y="1778500"/>
                <a:ext cx="30880" cy="264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8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65"/>
                      <a:pt x="200" y="827"/>
                      <a:pt x="410" y="827"/>
                    </a:cubicBezTo>
                    <a:cubicBezTo>
                      <a:pt x="512" y="827"/>
                      <a:pt x="617" y="789"/>
                      <a:pt x="703" y="703"/>
                    </a:cubicBezTo>
                    <a:cubicBezTo>
                      <a:pt x="965" y="453"/>
                      <a:pt x="774" y="0"/>
                      <a:pt x="4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flipH="1">
                <a:off x="8329339" y="1842116"/>
                <a:ext cx="36992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90" extrusionOk="0">
                    <a:moveTo>
                      <a:pt x="489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89"/>
                      <a:pt x="243" y="989"/>
                      <a:pt x="499" y="989"/>
                    </a:cubicBezTo>
                    <a:cubicBezTo>
                      <a:pt x="620" y="989"/>
                      <a:pt x="743" y="945"/>
                      <a:pt x="846" y="846"/>
                    </a:cubicBezTo>
                    <a:cubicBezTo>
                      <a:pt x="1155" y="536"/>
                      <a:pt x="929" y="1"/>
                      <a:pt x="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flipH="1">
                <a:off x="7357117" y="-12"/>
                <a:ext cx="473795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157627" extrusionOk="0">
                    <a:moveTo>
                      <a:pt x="6383" y="11906"/>
                    </a:moveTo>
                    <a:cubicBezTo>
                      <a:pt x="6799" y="11906"/>
                      <a:pt x="7145" y="12073"/>
                      <a:pt x="7145" y="12287"/>
                    </a:cubicBezTo>
                    <a:cubicBezTo>
                      <a:pt x="7145" y="12490"/>
                      <a:pt x="6799" y="12656"/>
                      <a:pt x="6383" y="12656"/>
                    </a:cubicBezTo>
                    <a:cubicBezTo>
                      <a:pt x="5954" y="12656"/>
                      <a:pt x="5609" y="12490"/>
                      <a:pt x="5609" y="12287"/>
                    </a:cubicBezTo>
                    <a:cubicBezTo>
                      <a:pt x="5609" y="12073"/>
                      <a:pt x="5954" y="11906"/>
                      <a:pt x="6383" y="11906"/>
                    </a:cubicBezTo>
                    <a:close/>
                    <a:moveTo>
                      <a:pt x="6549" y="33087"/>
                    </a:moveTo>
                    <a:cubicBezTo>
                      <a:pt x="6978" y="33087"/>
                      <a:pt x="7323" y="33254"/>
                      <a:pt x="7323" y="33456"/>
                    </a:cubicBezTo>
                    <a:cubicBezTo>
                      <a:pt x="7323" y="33671"/>
                      <a:pt x="6978" y="33837"/>
                      <a:pt x="6549" y="33837"/>
                    </a:cubicBezTo>
                    <a:cubicBezTo>
                      <a:pt x="6133" y="33837"/>
                      <a:pt x="5787" y="33671"/>
                      <a:pt x="5787" y="33456"/>
                    </a:cubicBezTo>
                    <a:cubicBezTo>
                      <a:pt x="5787" y="33254"/>
                      <a:pt x="6133" y="33087"/>
                      <a:pt x="6549" y="33087"/>
                    </a:cubicBezTo>
                    <a:close/>
                    <a:moveTo>
                      <a:pt x="5934" y="49243"/>
                    </a:moveTo>
                    <a:cubicBezTo>
                      <a:pt x="6472" y="49243"/>
                      <a:pt x="6592" y="56831"/>
                      <a:pt x="5894" y="56959"/>
                    </a:cubicBezTo>
                    <a:cubicBezTo>
                      <a:pt x="5889" y="56960"/>
                      <a:pt x="5883" y="56961"/>
                      <a:pt x="5878" y="56961"/>
                    </a:cubicBezTo>
                    <a:cubicBezTo>
                      <a:pt x="5182" y="56961"/>
                      <a:pt x="5327" y="49634"/>
                      <a:pt x="5894" y="49256"/>
                    </a:cubicBezTo>
                    <a:cubicBezTo>
                      <a:pt x="5908" y="49247"/>
                      <a:pt x="5921" y="49243"/>
                      <a:pt x="5934" y="49243"/>
                    </a:cubicBezTo>
                    <a:close/>
                    <a:moveTo>
                      <a:pt x="8121" y="138743"/>
                    </a:moveTo>
                    <a:cubicBezTo>
                      <a:pt x="8538" y="138743"/>
                      <a:pt x="8883" y="138850"/>
                      <a:pt x="8883" y="138993"/>
                    </a:cubicBezTo>
                    <a:cubicBezTo>
                      <a:pt x="8883" y="139136"/>
                      <a:pt x="8538" y="139243"/>
                      <a:pt x="8121" y="139243"/>
                    </a:cubicBezTo>
                    <a:cubicBezTo>
                      <a:pt x="7692" y="139243"/>
                      <a:pt x="7347" y="139136"/>
                      <a:pt x="7347" y="138993"/>
                    </a:cubicBezTo>
                    <a:cubicBezTo>
                      <a:pt x="7347" y="138850"/>
                      <a:pt x="7692" y="138743"/>
                      <a:pt x="8121" y="138743"/>
                    </a:cubicBezTo>
                    <a:close/>
                    <a:moveTo>
                      <a:pt x="7133" y="143470"/>
                    </a:moveTo>
                    <a:cubicBezTo>
                      <a:pt x="7680" y="143470"/>
                      <a:pt x="8121" y="143601"/>
                      <a:pt x="8121" y="143756"/>
                    </a:cubicBezTo>
                    <a:cubicBezTo>
                      <a:pt x="8121" y="143911"/>
                      <a:pt x="7668" y="144030"/>
                      <a:pt x="7133" y="144030"/>
                    </a:cubicBezTo>
                    <a:cubicBezTo>
                      <a:pt x="6585" y="144030"/>
                      <a:pt x="6144" y="143911"/>
                      <a:pt x="6144" y="143756"/>
                    </a:cubicBezTo>
                    <a:cubicBezTo>
                      <a:pt x="6144" y="143601"/>
                      <a:pt x="6585" y="143470"/>
                      <a:pt x="7133" y="143470"/>
                    </a:cubicBezTo>
                    <a:close/>
                    <a:moveTo>
                      <a:pt x="4859" y="0"/>
                    </a:moveTo>
                    <a:cubicBezTo>
                      <a:pt x="4692" y="7525"/>
                      <a:pt x="4585" y="15061"/>
                      <a:pt x="4549" y="22586"/>
                    </a:cubicBezTo>
                    <a:cubicBezTo>
                      <a:pt x="5311" y="22646"/>
                      <a:pt x="5871" y="22812"/>
                      <a:pt x="5871" y="23015"/>
                    </a:cubicBezTo>
                    <a:cubicBezTo>
                      <a:pt x="5871" y="23205"/>
                      <a:pt x="5311" y="23372"/>
                      <a:pt x="4537" y="23431"/>
                    </a:cubicBezTo>
                    <a:cubicBezTo>
                      <a:pt x="4537" y="24146"/>
                      <a:pt x="4525" y="24860"/>
                      <a:pt x="4525" y="25586"/>
                    </a:cubicBezTo>
                    <a:cubicBezTo>
                      <a:pt x="4799" y="25551"/>
                      <a:pt x="5085" y="25539"/>
                      <a:pt x="5371" y="25539"/>
                    </a:cubicBezTo>
                    <a:cubicBezTo>
                      <a:pt x="6442" y="25539"/>
                      <a:pt x="7323" y="25741"/>
                      <a:pt x="7323" y="25979"/>
                    </a:cubicBezTo>
                    <a:cubicBezTo>
                      <a:pt x="7323" y="26229"/>
                      <a:pt x="6442" y="26432"/>
                      <a:pt x="5371" y="26432"/>
                    </a:cubicBezTo>
                    <a:cubicBezTo>
                      <a:pt x="5085" y="26432"/>
                      <a:pt x="4799" y="26420"/>
                      <a:pt x="4513" y="26384"/>
                    </a:cubicBezTo>
                    <a:cubicBezTo>
                      <a:pt x="4490" y="30956"/>
                      <a:pt x="4490" y="35528"/>
                      <a:pt x="4501" y="40100"/>
                    </a:cubicBezTo>
                    <a:cubicBezTo>
                      <a:pt x="4763" y="39980"/>
                      <a:pt x="5045" y="39920"/>
                      <a:pt x="5329" y="39920"/>
                    </a:cubicBezTo>
                    <a:cubicBezTo>
                      <a:pt x="5355" y="39920"/>
                      <a:pt x="5380" y="39921"/>
                      <a:pt x="5406" y="39922"/>
                    </a:cubicBezTo>
                    <a:cubicBezTo>
                      <a:pt x="6037" y="39922"/>
                      <a:pt x="6549" y="40112"/>
                      <a:pt x="6549" y="40362"/>
                    </a:cubicBezTo>
                    <a:cubicBezTo>
                      <a:pt x="6549" y="40612"/>
                      <a:pt x="6037" y="40815"/>
                      <a:pt x="5406" y="40815"/>
                    </a:cubicBezTo>
                    <a:cubicBezTo>
                      <a:pt x="5384" y="40815"/>
                      <a:pt x="5361" y="40816"/>
                      <a:pt x="5339" y="40816"/>
                    </a:cubicBezTo>
                    <a:cubicBezTo>
                      <a:pt x="5052" y="40816"/>
                      <a:pt x="4766" y="40746"/>
                      <a:pt x="4501" y="40636"/>
                    </a:cubicBezTo>
                    <a:lnTo>
                      <a:pt x="4501" y="40636"/>
                    </a:lnTo>
                    <a:cubicBezTo>
                      <a:pt x="4513" y="49959"/>
                      <a:pt x="4573" y="59281"/>
                      <a:pt x="4680" y="68604"/>
                    </a:cubicBezTo>
                    <a:cubicBezTo>
                      <a:pt x="4954" y="68687"/>
                      <a:pt x="5121" y="68806"/>
                      <a:pt x="5121" y="68961"/>
                    </a:cubicBezTo>
                    <a:cubicBezTo>
                      <a:pt x="5121" y="69104"/>
                      <a:pt x="4954" y="69223"/>
                      <a:pt x="4680" y="69306"/>
                    </a:cubicBezTo>
                    <a:cubicBezTo>
                      <a:pt x="4704" y="71687"/>
                      <a:pt x="4728" y="74069"/>
                      <a:pt x="4751" y="76450"/>
                    </a:cubicBezTo>
                    <a:cubicBezTo>
                      <a:pt x="4871" y="76414"/>
                      <a:pt x="4990" y="76402"/>
                      <a:pt x="5121" y="76402"/>
                    </a:cubicBezTo>
                    <a:cubicBezTo>
                      <a:pt x="5537" y="76402"/>
                      <a:pt x="5883" y="76569"/>
                      <a:pt x="5883" y="76783"/>
                    </a:cubicBezTo>
                    <a:cubicBezTo>
                      <a:pt x="5883" y="76986"/>
                      <a:pt x="5537" y="77152"/>
                      <a:pt x="5121" y="77152"/>
                    </a:cubicBezTo>
                    <a:cubicBezTo>
                      <a:pt x="5001" y="77152"/>
                      <a:pt x="4871" y="77140"/>
                      <a:pt x="4751" y="77105"/>
                    </a:cubicBezTo>
                    <a:lnTo>
                      <a:pt x="4751" y="77105"/>
                    </a:lnTo>
                    <a:cubicBezTo>
                      <a:pt x="4763" y="78129"/>
                      <a:pt x="4775" y="79153"/>
                      <a:pt x="4787" y="80165"/>
                    </a:cubicBezTo>
                    <a:cubicBezTo>
                      <a:pt x="5359" y="80224"/>
                      <a:pt x="5752" y="80355"/>
                      <a:pt x="5752" y="80498"/>
                    </a:cubicBezTo>
                    <a:cubicBezTo>
                      <a:pt x="5752" y="80641"/>
                      <a:pt x="5371" y="80760"/>
                      <a:pt x="4799" y="80831"/>
                    </a:cubicBezTo>
                    <a:cubicBezTo>
                      <a:pt x="4811" y="82343"/>
                      <a:pt x="4835" y="83867"/>
                      <a:pt x="4847" y="85391"/>
                    </a:cubicBezTo>
                    <a:cubicBezTo>
                      <a:pt x="4763" y="85344"/>
                      <a:pt x="4692" y="85296"/>
                      <a:pt x="4609" y="85237"/>
                    </a:cubicBezTo>
                    <a:cubicBezTo>
                      <a:pt x="3335" y="84344"/>
                      <a:pt x="2668" y="81927"/>
                      <a:pt x="2168" y="79676"/>
                    </a:cubicBezTo>
                    <a:cubicBezTo>
                      <a:pt x="1668" y="77426"/>
                      <a:pt x="1156" y="74962"/>
                      <a:pt x="1" y="73676"/>
                    </a:cubicBezTo>
                    <a:lnTo>
                      <a:pt x="1" y="73676"/>
                    </a:lnTo>
                    <a:lnTo>
                      <a:pt x="2870" y="84034"/>
                    </a:lnTo>
                    <a:cubicBezTo>
                      <a:pt x="3025" y="84594"/>
                      <a:pt x="3192" y="85177"/>
                      <a:pt x="3454" y="85594"/>
                    </a:cubicBezTo>
                    <a:cubicBezTo>
                      <a:pt x="3835" y="86201"/>
                      <a:pt x="4347" y="86380"/>
                      <a:pt x="4859" y="86534"/>
                    </a:cubicBezTo>
                    <a:cubicBezTo>
                      <a:pt x="4871" y="87118"/>
                      <a:pt x="4871" y="87701"/>
                      <a:pt x="4882" y="88285"/>
                    </a:cubicBezTo>
                    <a:cubicBezTo>
                      <a:pt x="5049" y="88237"/>
                      <a:pt x="5228" y="88225"/>
                      <a:pt x="5406" y="88225"/>
                    </a:cubicBezTo>
                    <a:cubicBezTo>
                      <a:pt x="5871" y="88225"/>
                      <a:pt x="6252" y="88368"/>
                      <a:pt x="6252" y="88535"/>
                    </a:cubicBezTo>
                    <a:cubicBezTo>
                      <a:pt x="6252" y="88713"/>
                      <a:pt x="5883" y="88856"/>
                      <a:pt x="5418" y="88856"/>
                    </a:cubicBezTo>
                    <a:cubicBezTo>
                      <a:pt x="5240" y="88856"/>
                      <a:pt x="5061" y="88832"/>
                      <a:pt x="4894" y="88785"/>
                    </a:cubicBezTo>
                    <a:lnTo>
                      <a:pt x="4894" y="89380"/>
                    </a:lnTo>
                    <a:cubicBezTo>
                      <a:pt x="4966" y="89380"/>
                      <a:pt x="5049" y="89368"/>
                      <a:pt x="5121" y="89368"/>
                    </a:cubicBezTo>
                    <a:cubicBezTo>
                      <a:pt x="5752" y="89368"/>
                      <a:pt x="6264" y="89571"/>
                      <a:pt x="6264" y="89821"/>
                    </a:cubicBezTo>
                    <a:cubicBezTo>
                      <a:pt x="6264" y="90059"/>
                      <a:pt x="5752" y="90261"/>
                      <a:pt x="5121" y="90261"/>
                    </a:cubicBezTo>
                    <a:lnTo>
                      <a:pt x="4906" y="90261"/>
                    </a:lnTo>
                    <a:lnTo>
                      <a:pt x="5001" y="98679"/>
                    </a:lnTo>
                    <a:cubicBezTo>
                      <a:pt x="5252" y="98584"/>
                      <a:pt x="5513" y="98548"/>
                      <a:pt x="5775" y="98548"/>
                    </a:cubicBezTo>
                    <a:cubicBezTo>
                      <a:pt x="6406" y="98548"/>
                      <a:pt x="6918" y="98750"/>
                      <a:pt x="6918" y="99000"/>
                    </a:cubicBezTo>
                    <a:cubicBezTo>
                      <a:pt x="6918" y="99250"/>
                      <a:pt x="6406" y="99441"/>
                      <a:pt x="5775" y="99441"/>
                    </a:cubicBezTo>
                    <a:cubicBezTo>
                      <a:pt x="5749" y="99442"/>
                      <a:pt x="5722" y="99443"/>
                      <a:pt x="5695" y="99443"/>
                    </a:cubicBezTo>
                    <a:cubicBezTo>
                      <a:pt x="5460" y="99443"/>
                      <a:pt x="5226" y="99397"/>
                      <a:pt x="5001" y="99322"/>
                    </a:cubicBezTo>
                    <a:lnTo>
                      <a:pt x="5001" y="99322"/>
                    </a:lnTo>
                    <a:cubicBezTo>
                      <a:pt x="5025" y="100881"/>
                      <a:pt x="5037" y="102441"/>
                      <a:pt x="5061" y="103989"/>
                    </a:cubicBezTo>
                    <a:cubicBezTo>
                      <a:pt x="5144" y="112073"/>
                      <a:pt x="5240" y="120146"/>
                      <a:pt x="5335" y="128230"/>
                    </a:cubicBezTo>
                    <a:lnTo>
                      <a:pt x="5359" y="130064"/>
                    </a:lnTo>
                    <a:cubicBezTo>
                      <a:pt x="5454" y="130052"/>
                      <a:pt x="5549" y="130052"/>
                      <a:pt x="5656" y="130052"/>
                    </a:cubicBezTo>
                    <a:cubicBezTo>
                      <a:pt x="6299" y="130052"/>
                      <a:pt x="6811" y="130242"/>
                      <a:pt x="6811" y="130480"/>
                    </a:cubicBezTo>
                    <a:cubicBezTo>
                      <a:pt x="6811" y="130707"/>
                      <a:pt x="6299" y="130909"/>
                      <a:pt x="5656" y="130909"/>
                    </a:cubicBezTo>
                    <a:cubicBezTo>
                      <a:pt x="5561" y="130909"/>
                      <a:pt x="5466" y="130909"/>
                      <a:pt x="5371" y="130885"/>
                    </a:cubicBezTo>
                    <a:lnTo>
                      <a:pt x="5371" y="130885"/>
                    </a:lnTo>
                    <a:cubicBezTo>
                      <a:pt x="5478" y="139803"/>
                      <a:pt x="5609" y="148721"/>
                      <a:pt x="5823" y="157627"/>
                    </a:cubicBezTo>
                    <a:lnTo>
                      <a:pt x="9312" y="157627"/>
                    </a:lnTo>
                    <a:lnTo>
                      <a:pt x="9192" y="150661"/>
                    </a:lnTo>
                    <a:cubicBezTo>
                      <a:pt x="8895" y="150709"/>
                      <a:pt x="8597" y="150733"/>
                      <a:pt x="8311" y="150733"/>
                    </a:cubicBezTo>
                    <a:cubicBezTo>
                      <a:pt x="7418" y="150733"/>
                      <a:pt x="6680" y="150530"/>
                      <a:pt x="6680" y="150292"/>
                    </a:cubicBezTo>
                    <a:cubicBezTo>
                      <a:pt x="6680" y="150042"/>
                      <a:pt x="7407" y="149840"/>
                      <a:pt x="8311" y="149840"/>
                    </a:cubicBezTo>
                    <a:cubicBezTo>
                      <a:pt x="8597" y="149840"/>
                      <a:pt x="8883" y="149864"/>
                      <a:pt x="9181" y="149911"/>
                    </a:cubicBezTo>
                    <a:cubicBezTo>
                      <a:pt x="9181" y="149709"/>
                      <a:pt x="9169" y="149495"/>
                      <a:pt x="9169" y="149292"/>
                    </a:cubicBezTo>
                    <a:cubicBezTo>
                      <a:pt x="9014" y="149304"/>
                      <a:pt x="8859" y="149316"/>
                      <a:pt x="8704" y="149316"/>
                    </a:cubicBezTo>
                    <a:cubicBezTo>
                      <a:pt x="8038" y="149316"/>
                      <a:pt x="7490" y="149173"/>
                      <a:pt x="7490" y="148995"/>
                    </a:cubicBezTo>
                    <a:cubicBezTo>
                      <a:pt x="7490" y="148828"/>
                      <a:pt x="8038" y="148673"/>
                      <a:pt x="8704" y="148673"/>
                    </a:cubicBezTo>
                    <a:cubicBezTo>
                      <a:pt x="8859" y="148673"/>
                      <a:pt x="9014" y="148685"/>
                      <a:pt x="9157" y="148697"/>
                    </a:cubicBezTo>
                    <a:cubicBezTo>
                      <a:pt x="9073" y="143672"/>
                      <a:pt x="8978" y="138660"/>
                      <a:pt x="8895" y="133635"/>
                    </a:cubicBezTo>
                    <a:lnTo>
                      <a:pt x="8883" y="133635"/>
                    </a:lnTo>
                    <a:cubicBezTo>
                      <a:pt x="8300" y="133635"/>
                      <a:pt x="7823" y="133493"/>
                      <a:pt x="7823" y="133314"/>
                    </a:cubicBezTo>
                    <a:cubicBezTo>
                      <a:pt x="7823" y="133147"/>
                      <a:pt x="8300" y="132993"/>
                      <a:pt x="8883" y="132993"/>
                    </a:cubicBezTo>
                    <a:cubicBezTo>
                      <a:pt x="8776" y="127016"/>
                      <a:pt x="8681" y="121027"/>
                      <a:pt x="8561" y="115050"/>
                    </a:cubicBezTo>
                    <a:lnTo>
                      <a:pt x="8300" y="115050"/>
                    </a:lnTo>
                    <a:cubicBezTo>
                      <a:pt x="7478" y="115050"/>
                      <a:pt x="6799" y="114812"/>
                      <a:pt x="6799" y="114502"/>
                    </a:cubicBezTo>
                    <a:cubicBezTo>
                      <a:pt x="6799" y="114205"/>
                      <a:pt x="7478" y="113954"/>
                      <a:pt x="8300" y="113954"/>
                    </a:cubicBezTo>
                    <a:lnTo>
                      <a:pt x="8550" y="113954"/>
                    </a:lnTo>
                    <a:lnTo>
                      <a:pt x="8419" y="106251"/>
                    </a:lnTo>
                    <a:cubicBezTo>
                      <a:pt x="8180" y="106323"/>
                      <a:pt x="7930" y="106346"/>
                      <a:pt x="7680" y="106346"/>
                    </a:cubicBezTo>
                    <a:cubicBezTo>
                      <a:pt x="7109" y="106346"/>
                      <a:pt x="6633" y="106192"/>
                      <a:pt x="6633" y="106013"/>
                    </a:cubicBezTo>
                    <a:cubicBezTo>
                      <a:pt x="6633" y="105823"/>
                      <a:pt x="7121" y="105668"/>
                      <a:pt x="7704" y="105668"/>
                    </a:cubicBezTo>
                    <a:cubicBezTo>
                      <a:pt x="7942" y="105668"/>
                      <a:pt x="8180" y="105692"/>
                      <a:pt x="8419" y="105763"/>
                    </a:cubicBezTo>
                    <a:lnTo>
                      <a:pt x="8359" y="102144"/>
                    </a:lnTo>
                    <a:cubicBezTo>
                      <a:pt x="8157" y="90368"/>
                      <a:pt x="7954" y="78581"/>
                      <a:pt x="8002" y="66794"/>
                    </a:cubicBezTo>
                    <a:cubicBezTo>
                      <a:pt x="8097" y="46756"/>
                      <a:pt x="8942" y="26622"/>
                      <a:pt x="8276" y="6679"/>
                    </a:cubicBezTo>
                    <a:lnTo>
                      <a:pt x="8276" y="6679"/>
                    </a:lnTo>
                    <a:cubicBezTo>
                      <a:pt x="8121" y="6691"/>
                      <a:pt x="7954" y="6703"/>
                      <a:pt x="7776" y="6703"/>
                    </a:cubicBezTo>
                    <a:cubicBezTo>
                      <a:pt x="6883" y="6703"/>
                      <a:pt x="6156" y="6501"/>
                      <a:pt x="6156" y="6263"/>
                    </a:cubicBezTo>
                    <a:cubicBezTo>
                      <a:pt x="6156" y="6013"/>
                      <a:pt x="6883" y="5810"/>
                      <a:pt x="7776" y="5810"/>
                    </a:cubicBezTo>
                    <a:cubicBezTo>
                      <a:pt x="7942" y="5810"/>
                      <a:pt x="8097" y="5822"/>
                      <a:pt x="8252" y="5834"/>
                    </a:cubicBezTo>
                    <a:cubicBezTo>
                      <a:pt x="8252" y="5644"/>
                      <a:pt x="8240" y="5465"/>
                      <a:pt x="8228" y="5286"/>
                    </a:cubicBezTo>
                    <a:lnTo>
                      <a:pt x="8180" y="5286"/>
                    </a:lnTo>
                    <a:cubicBezTo>
                      <a:pt x="7514" y="5286"/>
                      <a:pt x="6966" y="5132"/>
                      <a:pt x="6966" y="4965"/>
                    </a:cubicBezTo>
                    <a:cubicBezTo>
                      <a:pt x="6966" y="4798"/>
                      <a:pt x="7514" y="4643"/>
                      <a:pt x="8180" y="4643"/>
                    </a:cubicBezTo>
                    <a:lnTo>
                      <a:pt x="8204" y="4643"/>
                    </a:lnTo>
                    <a:cubicBezTo>
                      <a:pt x="8145" y="3096"/>
                      <a:pt x="8073" y="1548"/>
                      <a:pt x="8002" y="0"/>
                    </a:cubicBezTo>
                    <a:lnTo>
                      <a:pt x="6835" y="0"/>
                    </a:lnTo>
                    <a:cubicBezTo>
                      <a:pt x="6764" y="0"/>
                      <a:pt x="6680" y="12"/>
                      <a:pt x="6597" y="12"/>
                    </a:cubicBezTo>
                    <a:cubicBezTo>
                      <a:pt x="6514" y="12"/>
                      <a:pt x="6430" y="12"/>
                      <a:pt x="6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flipH="1">
                <a:off x="84222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flipH="1">
                <a:off x="9089302" y="3582203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flipH="1">
                <a:off x="7942225" y="3227766"/>
                <a:ext cx="248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1" y="1"/>
                    </a:moveTo>
                    <a:cubicBezTo>
                      <a:pt x="167" y="1"/>
                      <a:pt x="0" y="168"/>
                      <a:pt x="0" y="394"/>
                    </a:cubicBezTo>
                    <a:cubicBezTo>
                      <a:pt x="0" y="608"/>
                      <a:pt x="167" y="775"/>
                      <a:pt x="381" y="775"/>
                    </a:cubicBezTo>
                    <a:cubicBezTo>
                      <a:pt x="596" y="775"/>
                      <a:pt x="774" y="608"/>
                      <a:pt x="774" y="394"/>
                    </a:cubicBezTo>
                    <a:cubicBezTo>
                      <a:pt x="774" y="168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flipH="1">
                <a:off x="9069672" y="441493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flipH="1">
                <a:off x="8253140" y="3982783"/>
                <a:ext cx="25952" cy="21952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86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3" y="345"/>
                    </a:cubicBezTo>
                    <a:cubicBezTo>
                      <a:pt x="13" y="553"/>
                      <a:pt x="179" y="686"/>
                      <a:pt x="353" y="686"/>
                    </a:cubicBezTo>
                    <a:cubicBezTo>
                      <a:pt x="439" y="686"/>
                      <a:pt x="526" y="654"/>
                      <a:pt x="596" y="583"/>
                    </a:cubicBezTo>
                    <a:cubicBezTo>
                      <a:pt x="811" y="369"/>
                      <a:pt x="656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flipH="1">
                <a:off x="7760772" y="3565372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flipH="1">
                <a:off x="6986322" y="441493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flipH="1">
                <a:off x="7170002" y="4258478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 rot="10800000">
              <a:off x="6036611" y="-71825"/>
              <a:ext cx="1097176" cy="5044832"/>
            </a:xfrm>
            <a:custGeom>
              <a:avLst/>
              <a:gdLst/>
              <a:ahLst/>
              <a:cxnLst/>
              <a:rect l="l" t="t" r="r" b="b"/>
              <a:pathLst>
                <a:path w="21564" h="157651" extrusionOk="0">
                  <a:moveTo>
                    <a:pt x="3918" y="36766"/>
                  </a:moveTo>
                  <a:cubicBezTo>
                    <a:pt x="4549" y="36766"/>
                    <a:pt x="5061" y="36969"/>
                    <a:pt x="5061" y="37219"/>
                  </a:cubicBezTo>
                  <a:cubicBezTo>
                    <a:pt x="5061" y="37457"/>
                    <a:pt x="4549" y="37659"/>
                    <a:pt x="3918" y="37659"/>
                  </a:cubicBezTo>
                  <a:cubicBezTo>
                    <a:pt x="3287" y="37659"/>
                    <a:pt x="2787" y="37457"/>
                    <a:pt x="2787" y="37219"/>
                  </a:cubicBezTo>
                  <a:cubicBezTo>
                    <a:pt x="2787" y="36969"/>
                    <a:pt x="3287" y="36766"/>
                    <a:pt x="3918" y="36766"/>
                  </a:cubicBezTo>
                  <a:close/>
                  <a:moveTo>
                    <a:pt x="2501" y="39493"/>
                  </a:moveTo>
                  <a:cubicBezTo>
                    <a:pt x="3120" y="39493"/>
                    <a:pt x="3632" y="39695"/>
                    <a:pt x="3632" y="39945"/>
                  </a:cubicBezTo>
                  <a:cubicBezTo>
                    <a:pt x="3632" y="40184"/>
                    <a:pt x="3132" y="40386"/>
                    <a:pt x="2501" y="40386"/>
                  </a:cubicBezTo>
                  <a:cubicBezTo>
                    <a:pt x="1870" y="40386"/>
                    <a:pt x="1358" y="40184"/>
                    <a:pt x="1358" y="39945"/>
                  </a:cubicBezTo>
                  <a:cubicBezTo>
                    <a:pt x="1358" y="39695"/>
                    <a:pt x="1870" y="39493"/>
                    <a:pt x="2501" y="39493"/>
                  </a:cubicBezTo>
                  <a:close/>
                  <a:moveTo>
                    <a:pt x="2403" y="99953"/>
                  </a:moveTo>
                  <a:cubicBezTo>
                    <a:pt x="3333" y="99953"/>
                    <a:pt x="3532" y="106325"/>
                    <a:pt x="2334" y="106430"/>
                  </a:cubicBezTo>
                  <a:cubicBezTo>
                    <a:pt x="2324" y="106431"/>
                    <a:pt x="2314" y="106431"/>
                    <a:pt x="2304" y="106431"/>
                  </a:cubicBezTo>
                  <a:cubicBezTo>
                    <a:pt x="1124" y="106431"/>
                    <a:pt x="1366" y="100283"/>
                    <a:pt x="2334" y="99965"/>
                  </a:cubicBezTo>
                  <a:cubicBezTo>
                    <a:pt x="2358" y="99957"/>
                    <a:pt x="2380" y="99953"/>
                    <a:pt x="2403" y="99953"/>
                  </a:cubicBezTo>
                  <a:close/>
                  <a:moveTo>
                    <a:pt x="3323" y="115645"/>
                  </a:moveTo>
                  <a:cubicBezTo>
                    <a:pt x="3942" y="115645"/>
                    <a:pt x="4454" y="115848"/>
                    <a:pt x="4454" y="116086"/>
                  </a:cubicBezTo>
                  <a:cubicBezTo>
                    <a:pt x="4454" y="116336"/>
                    <a:pt x="3942" y="116538"/>
                    <a:pt x="3323" y="116538"/>
                  </a:cubicBezTo>
                  <a:cubicBezTo>
                    <a:pt x="2692" y="116538"/>
                    <a:pt x="2180" y="116336"/>
                    <a:pt x="2180" y="116086"/>
                  </a:cubicBezTo>
                  <a:cubicBezTo>
                    <a:pt x="2180" y="115836"/>
                    <a:pt x="2692" y="115645"/>
                    <a:pt x="3323" y="115645"/>
                  </a:cubicBezTo>
                  <a:close/>
                  <a:moveTo>
                    <a:pt x="2549" y="147423"/>
                  </a:moveTo>
                  <a:cubicBezTo>
                    <a:pt x="2977" y="147423"/>
                    <a:pt x="3323" y="147530"/>
                    <a:pt x="3323" y="147673"/>
                  </a:cubicBezTo>
                  <a:cubicBezTo>
                    <a:pt x="3323" y="147816"/>
                    <a:pt x="2977" y="147923"/>
                    <a:pt x="2549" y="147923"/>
                  </a:cubicBezTo>
                  <a:cubicBezTo>
                    <a:pt x="2132" y="147923"/>
                    <a:pt x="1787" y="147816"/>
                    <a:pt x="1787" y="147673"/>
                  </a:cubicBezTo>
                  <a:cubicBezTo>
                    <a:pt x="1787" y="147530"/>
                    <a:pt x="2132" y="147423"/>
                    <a:pt x="2549" y="147423"/>
                  </a:cubicBezTo>
                  <a:close/>
                  <a:moveTo>
                    <a:pt x="1858" y="0"/>
                  </a:moveTo>
                  <a:cubicBezTo>
                    <a:pt x="1799" y="4179"/>
                    <a:pt x="1727" y="8346"/>
                    <a:pt x="1668" y="12525"/>
                  </a:cubicBezTo>
                  <a:lnTo>
                    <a:pt x="1739" y="12525"/>
                  </a:lnTo>
                  <a:cubicBezTo>
                    <a:pt x="2168" y="12525"/>
                    <a:pt x="2513" y="12692"/>
                    <a:pt x="2513" y="12906"/>
                  </a:cubicBezTo>
                  <a:cubicBezTo>
                    <a:pt x="2513" y="13109"/>
                    <a:pt x="2168" y="13275"/>
                    <a:pt x="1739" y="13275"/>
                  </a:cubicBezTo>
                  <a:lnTo>
                    <a:pt x="1656" y="13275"/>
                  </a:lnTo>
                  <a:lnTo>
                    <a:pt x="1572" y="18859"/>
                  </a:lnTo>
                  <a:cubicBezTo>
                    <a:pt x="2168" y="18943"/>
                    <a:pt x="2561" y="19086"/>
                    <a:pt x="2561" y="19252"/>
                  </a:cubicBezTo>
                  <a:cubicBezTo>
                    <a:pt x="2561" y="19407"/>
                    <a:pt x="2156" y="19562"/>
                    <a:pt x="1561" y="19633"/>
                  </a:cubicBezTo>
                  <a:cubicBezTo>
                    <a:pt x="1549" y="20372"/>
                    <a:pt x="1537" y="21110"/>
                    <a:pt x="1525" y="21860"/>
                  </a:cubicBezTo>
                  <a:cubicBezTo>
                    <a:pt x="1799" y="21681"/>
                    <a:pt x="2513" y="21562"/>
                    <a:pt x="3358" y="21562"/>
                  </a:cubicBezTo>
                  <a:cubicBezTo>
                    <a:pt x="4442" y="21562"/>
                    <a:pt x="5311" y="21765"/>
                    <a:pt x="5311" y="22015"/>
                  </a:cubicBezTo>
                  <a:cubicBezTo>
                    <a:pt x="5311" y="22265"/>
                    <a:pt x="4442" y="22455"/>
                    <a:pt x="3358" y="22455"/>
                  </a:cubicBezTo>
                  <a:cubicBezTo>
                    <a:pt x="2513" y="22455"/>
                    <a:pt x="1799" y="22336"/>
                    <a:pt x="1525" y="22157"/>
                  </a:cubicBezTo>
                  <a:lnTo>
                    <a:pt x="1203" y="42993"/>
                  </a:lnTo>
                  <a:cubicBezTo>
                    <a:pt x="2287" y="42993"/>
                    <a:pt x="3156" y="43196"/>
                    <a:pt x="3156" y="43446"/>
                  </a:cubicBezTo>
                  <a:cubicBezTo>
                    <a:pt x="3156" y="43696"/>
                    <a:pt x="2275" y="43886"/>
                    <a:pt x="1191" y="43886"/>
                  </a:cubicBezTo>
                  <a:lnTo>
                    <a:pt x="989" y="57305"/>
                  </a:lnTo>
                  <a:cubicBezTo>
                    <a:pt x="953" y="59626"/>
                    <a:pt x="918" y="61948"/>
                    <a:pt x="882" y="64270"/>
                  </a:cubicBezTo>
                  <a:cubicBezTo>
                    <a:pt x="1096" y="64258"/>
                    <a:pt x="1334" y="64246"/>
                    <a:pt x="1584" y="64246"/>
                  </a:cubicBezTo>
                  <a:cubicBezTo>
                    <a:pt x="2668" y="64246"/>
                    <a:pt x="3549" y="64448"/>
                    <a:pt x="3549" y="64687"/>
                  </a:cubicBezTo>
                  <a:cubicBezTo>
                    <a:pt x="3549" y="64937"/>
                    <a:pt x="2668" y="65139"/>
                    <a:pt x="1584" y="65139"/>
                  </a:cubicBezTo>
                  <a:cubicBezTo>
                    <a:pt x="1334" y="65139"/>
                    <a:pt x="1096" y="65127"/>
                    <a:pt x="870" y="65103"/>
                  </a:cubicBezTo>
                  <a:cubicBezTo>
                    <a:pt x="846" y="66401"/>
                    <a:pt x="834" y="67699"/>
                    <a:pt x="810" y="68985"/>
                  </a:cubicBezTo>
                  <a:cubicBezTo>
                    <a:pt x="1013" y="68985"/>
                    <a:pt x="1239" y="68973"/>
                    <a:pt x="1477" y="68973"/>
                  </a:cubicBezTo>
                  <a:cubicBezTo>
                    <a:pt x="2465" y="68973"/>
                    <a:pt x="3275" y="69068"/>
                    <a:pt x="3275" y="69199"/>
                  </a:cubicBezTo>
                  <a:cubicBezTo>
                    <a:pt x="3275" y="69318"/>
                    <a:pt x="2465" y="69413"/>
                    <a:pt x="1477" y="69413"/>
                  </a:cubicBezTo>
                  <a:cubicBezTo>
                    <a:pt x="1239" y="69413"/>
                    <a:pt x="1013" y="69413"/>
                    <a:pt x="799" y="69401"/>
                  </a:cubicBezTo>
                  <a:cubicBezTo>
                    <a:pt x="739" y="73771"/>
                    <a:pt x="679" y="78129"/>
                    <a:pt x="620" y="82498"/>
                  </a:cubicBezTo>
                  <a:cubicBezTo>
                    <a:pt x="596" y="83677"/>
                    <a:pt x="584" y="84856"/>
                    <a:pt x="572" y="86034"/>
                  </a:cubicBezTo>
                  <a:cubicBezTo>
                    <a:pt x="691" y="86022"/>
                    <a:pt x="822" y="86011"/>
                    <a:pt x="953" y="86011"/>
                  </a:cubicBezTo>
                  <a:cubicBezTo>
                    <a:pt x="1572" y="86011"/>
                    <a:pt x="2084" y="86213"/>
                    <a:pt x="2084" y="86451"/>
                  </a:cubicBezTo>
                  <a:cubicBezTo>
                    <a:pt x="2084" y="86701"/>
                    <a:pt x="1572" y="86904"/>
                    <a:pt x="953" y="86904"/>
                  </a:cubicBezTo>
                  <a:cubicBezTo>
                    <a:pt x="822" y="86904"/>
                    <a:pt x="691" y="86892"/>
                    <a:pt x="560" y="86880"/>
                  </a:cubicBezTo>
                  <a:cubicBezTo>
                    <a:pt x="465" y="94071"/>
                    <a:pt x="382" y="101274"/>
                    <a:pt x="310" y="108478"/>
                  </a:cubicBezTo>
                  <a:cubicBezTo>
                    <a:pt x="727" y="108501"/>
                    <a:pt x="1049" y="108620"/>
                    <a:pt x="1049" y="108787"/>
                  </a:cubicBezTo>
                  <a:cubicBezTo>
                    <a:pt x="1049" y="108954"/>
                    <a:pt x="727" y="109085"/>
                    <a:pt x="310" y="109109"/>
                  </a:cubicBezTo>
                  <a:cubicBezTo>
                    <a:pt x="251" y="115050"/>
                    <a:pt x="203" y="120991"/>
                    <a:pt x="156" y="126944"/>
                  </a:cubicBezTo>
                  <a:lnTo>
                    <a:pt x="191" y="126944"/>
                  </a:lnTo>
                  <a:cubicBezTo>
                    <a:pt x="822" y="126944"/>
                    <a:pt x="1334" y="127147"/>
                    <a:pt x="1334" y="127385"/>
                  </a:cubicBezTo>
                  <a:cubicBezTo>
                    <a:pt x="1334" y="127635"/>
                    <a:pt x="822" y="127837"/>
                    <a:pt x="191" y="127837"/>
                  </a:cubicBezTo>
                  <a:lnTo>
                    <a:pt x="156" y="127837"/>
                  </a:lnTo>
                  <a:cubicBezTo>
                    <a:pt x="156" y="128373"/>
                    <a:pt x="144" y="128909"/>
                    <a:pt x="144" y="129444"/>
                  </a:cubicBezTo>
                  <a:lnTo>
                    <a:pt x="191" y="129444"/>
                  </a:lnTo>
                  <a:cubicBezTo>
                    <a:pt x="1275" y="129444"/>
                    <a:pt x="2144" y="129647"/>
                    <a:pt x="2144" y="129885"/>
                  </a:cubicBezTo>
                  <a:cubicBezTo>
                    <a:pt x="2144" y="130135"/>
                    <a:pt x="1275" y="130337"/>
                    <a:pt x="191" y="130337"/>
                  </a:cubicBezTo>
                  <a:lnTo>
                    <a:pt x="132" y="130337"/>
                  </a:lnTo>
                  <a:cubicBezTo>
                    <a:pt x="96" y="135279"/>
                    <a:pt x="72" y="140208"/>
                    <a:pt x="48" y="145149"/>
                  </a:cubicBezTo>
                  <a:cubicBezTo>
                    <a:pt x="298" y="145054"/>
                    <a:pt x="572" y="145018"/>
                    <a:pt x="846" y="145018"/>
                  </a:cubicBezTo>
                  <a:cubicBezTo>
                    <a:pt x="1477" y="145018"/>
                    <a:pt x="1977" y="145220"/>
                    <a:pt x="1977" y="145470"/>
                  </a:cubicBezTo>
                  <a:cubicBezTo>
                    <a:pt x="1977" y="145708"/>
                    <a:pt x="1477" y="145911"/>
                    <a:pt x="846" y="145911"/>
                  </a:cubicBezTo>
                  <a:cubicBezTo>
                    <a:pt x="818" y="145912"/>
                    <a:pt x="791" y="145913"/>
                    <a:pt x="763" y="145913"/>
                  </a:cubicBezTo>
                  <a:cubicBezTo>
                    <a:pt x="517" y="145913"/>
                    <a:pt x="273" y="145865"/>
                    <a:pt x="48" y="145780"/>
                  </a:cubicBezTo>
                  <a:cubicBezTo>
                    <a:pt x="25" y="149745"/>
                    <a:pt x="13" y="153697"/>
                    <a:pt x="1" y="157650"/>
                  </a:cubicBezTo>
                  <a:lnTo>
                    <a:pt x="4775" y="157650"/>
                  </a:lnTo>
                  <a:lnTo>
                    <a:pt x="4740" y="140720"/>
                  </a:lnTo>
                  <a:cubicBezTo>
                    <a:pt x="4525" y="140767"/>
                    <a:pt x="4299" y="140791"/>
                    <a:pt x="4085" y="140791"/>
                  </a:cubicBezTo>
                  <a:cubicBezTo>
                    <a:pt x="3454" y="140791"/>
                    <a:pt x="2942" y="140601"/>
                    <a:pt x="2942" y="140351"/>
                  </a:cubicBezTo>
                  <a:cubicBezTo>
                    <a:pt x="2942" y="140101"/>
                    <a:pt x="3454" y="139898"/>
                    <a:pt x="4085" y="139898"/>
                  </a:cubicBezTo>
                  <a:cubicBezTo>
                    <a:pt x="4299" y="139898"/>
                    <a:pt x="4525" y="139934"/>
                    <a:pt x="4728" y="139981"/>
                  </a:cubicBezTo>
                  <a:lnTo>
                    <a:pt x="4632" y="96083"/>
                  </a:lnTo>
                  <a:cubicBezTo>
                    <a:pt x="4359" y="96178"/>
                    <a:pt x="4085" y="96226"/>
                    <a:pt x="3799" y="96226"/>
                  </a:cubicBezTo>
                  <a:cubicBezTo>
                    <a:pt x="3168" y="96226"/>
                    <a:pt x="2656" y="96024"/>
                    <a:pt x="2656" y="95774"/>
                  </a:cubicBezTo>
                  <a:cubicBezTo>
                    <a:pt x="2656" y="95524"/>
                    <a:pt x="3168" y="95333"/>
                    <a:pt x="3799" y="95333"/>
                  </a:cubicBezTo>
                  <a:cubicBezTo>
                    <a:pt x="3823" y="95332"/>
                    <a:pt x="3847" y="95332"/>
                    <a:pt x="3872" y="95332"/>
                  </a:cubicBezTo>
                  <a:cubicBezTo>
                    <a:pt x="4131" y="95332"/>
                    <a:pt x="4382" y="95389"/>
                    <a:pt x="4632" y="95476"/>
                  </a:cubicBezTo>
                  <a:lnTo>
                    <a:pt x="4632" y="94738"/>
                  </a:lnTo>
                  <a:cubicBezTo>
                    <a:pt x="4454" y="94785"/>
                    <a:pt x="4263" y="94809"/>
                    <a:pt x="4085" y="94809"/>
                  </a:cubicBezTo>
                  <a:cubicBezTo>
                    <a:pt x="3608" y="94809"/>
                    <a:pt x="3227" y="94654"/>
                    <a:pt x="3227" y="94488"/>
                  </a:cubicBezTo>
                  <a:cubicBezTo>
                    <a:pt x="3227" y="94321"/>
                    <a:pt x="3608" y="94166"/>
                    <a:pt x="4085" y="94166"/>
                  </a:cubicBezTo>
                  <a:cubicBezTo>
                    <a:pt x="4263" y="94166"/>
                    <a:pt x="4454" y="94190"/>
                    <a:pt x="4632" y="94250"/>
                  </a:cubicBezTo>
                  <a:lnTo>
                    <a:pt x="4632" y="93345"/>
                  </a:lnTo>
                  <a:cubicBezTo>
                    <a:pt x="4609" y="87499"/>
                    <a:pt x="4597" y="81653"/>
                    <a:pt x="4656" y="75807"/>
                  </a:cubicBezTo>
                  <a:cubicBezTo>
                    <a:pt x="4716" y="75569"/>
                    <a:pt x="4787" y="75319"/>
                    <a:pt x="4859" y="75081"/>
                  </a:cubicBezTo>
                  <a:cubicBezTo>
                    <a:pt x="6025" y="71140"/>
                    <a:pt x="8049" y="68235"/>
                    <a:pt x="10026" y="65460"/>
                  </a:cubicBezTo>
                  <a:cubicBezTo>
                    <a:pt x="10395" y="64937"/>
                    <a:pt x="10800" y="64389"/>
                    <a:pt x="11264" y="64246"/>
                  </a:cubicBezTo>
                  <a:cubicBezTo>
                    <a:pt x="11352" y="64219"/>
                    <a:pt x="11440" y="64207"/>
                    <a:pt x="11527" y="64207"/>
                  </a:cubicBezTo>
                  <a:cubicBezTo>
                    <a:pt x="12405" y="64207"/>
                    <a:pt x="13240" y="65451"/>
                    <a:pt x="14128" y="65451"/>
                  </a:cubicBezTo>
                  <a:cubicBezTo>
                    <a:pt x="14201" y="65451"/>
                    <a:pt x="14274" y="65443"/>
                    <a:pt x="14348" y="65425"/>
                  </a:cubicBezTo>
                  <a:cubicBezTo>
                    <a:pt x="15253" y="65187"/>
                    <a:pt x="15812" y="63591"/>
                    <a:pt x="16253" y="62162"/>
                  </a:cubicBezTo>
                  <a:cubicBezTo>
                    <a:pt x="17193" y="59091"/>
                    <a:pt x="18194" y="55971"/>
                    <a:pt x="19694" y="53721"/>
                  </a:cubicBezTo>
                  <a:cubicBezTo>
                    <a:pt x="20408" y="52661"/>
                    <a:pt x="21289" y="51613"/>
                    <a:pt x="21396" y="49970"/>
                  </a:cubicBezTo>
                  <a:cubicBezTo>
                    <a:pt x="21563" y="47542"/>
                    <a:pt x="19872" y="45625"/>
                    <a:pt x="20063" y="43208"/>
                  </a:cubicBezTo>
                  <a:cubicBezTo>
                    <a:pt x="20158" y="41993"/>
                    <a:pt x="20718" y="40862"/>
                    <a:pt x="20503" y="39707"/>
                  </a:cubicBezTo>
                  <a:lnTo>
                    <a:pt x="20503" y="39707"/>
                  </a:lnTo>
                  <a:cubicBezTo>
                    <a:pt x="19741" y="41243"/>
                    <a:pt x="19479" y="43541"/>
                    <a:pt x="19860" y="45482"/>
                  </a:cubicBezTo>
                  <a:cubicBezTo>
                    <a:pt x="20110" y="46744"/>
                    <a:pt x="20611" y="47899"/>
                    <a:pt x="20599" y="49244"/>
                  </a:cubicBezTo>
                  <a:cubicBezTo>
                    <a:pt x="20563" y="51744"/>
                    <a:pt x="18896" y="52935"/>
                    <a:pt x="17872" y="54650"/>
                  </a:cubicBezTo>
                  <a:cubicBezTo>
                    <a:pt x="17051" y="56043"/>
                    <a:pt x="16598" y="57948"/>
                    <a:pt x="15991" y="59638"/>
                  </a:cubicBezTo>
                  <a:cubicBezTo>
                    <a:pt x="15372" y="61317"/>
                    <a:pt x="14443" y="62912"/>
                    <a:pt x="13312" y="62948"/>
                  </a:cubicBezTo>
                  <a:cubicBezTo>
                    <a:pt x="13297" y="62949"/>
                    <a:pt x="13282" y="62949"/>
                    <a:pt x="13268" y="62949"/>
                  </a:cubicBezTo>
                  <a:cubicBezTo>
                    <a:pt x="12629" y="62949"/>
                    <a:pt x="12024" y="62454"/>
                    <a:pt x="11395" y="62174"/>
                  </a:cubicBezTo>
                  <a:cubicBezTo>
                    <a:pt x="11157" y="62067"/>
                    <a:pt x="10901" y="61998"/>
                    <a:pt x="10650" y="61998"/>
                  </a:cubicBezTo>
                  <a:cubicBezTo>
                    <a:pt x="10234" y="61998"/>
                    <a:pt x="9832" y="62186"/>
                    <a:pt x="9550" y="62698"/>
                  </a:cubicBezTo>
                  <a:cubicBezTo>
                    <a:pt x="9312" y="63115"/>
                    <a:pt x="9192" y="63674"/>
                    <a:pt x="9014" y="64175"/>
                  </a:cubicBezTo>
                  <a:cubicBezTo>
                    <a:pt x="8347" y="66139"/>
                    <a:pt x="7002" y="66961"/>
                    <a:pt x="6013" y="68449"/>
                  </a:cubicBezTo>
                  <a:cubicBezTo>
                    <a:pt x="5502" y="69223"/>
                    <a:pt x="5085" y="70163"/>
                    <a:pt x="4704" y="71164"/>
                  </a:cubicBezTo>
                  <a:cubicBezTo>
                    <a:pt x="4728" y="69913"/>
                    <a:pt x="4751" y="68663"/>
                    <a:pt x="4775" y="67425"/>
                  </a:cubicBezTo>
                  <a:cubicBezTo>
                    <a:pt x="5073" y="54495"/>
                    <a:pt x="5871" y="41624"/>
                    <a:pt x="6180" y="28694"/>
                  </a:cubicBezTo>
                  <a:cubicBezTo>
                    <a:pt x="6252" y="25646"/>
                    <a:pt x="6264" y="22610"/>
                    <a:pt x="6252" y="19586"/>
                  </a:cubicBezTo>
                  <a:cubicBezTo>
                    <a:pt x="7145" y="17276"/>
                    <a:pt x="8335" y="15288"/>
                    <a:pt x="8966" y="12716"/>
                  </a:cubicBezTo>
                  <a:cubicBezTo>
                    <a:pt x="9288" y="11359"/>
                    <a:pt x="9454" y="9918"/>
                    <a:pt x="9609" y="8489"/>
                  </a:cubicBezTo>
                  <a:cubicBezTo>
                    <a:pt x="9919" y="5655"/>
                    <a:pt x="10228" y="2834"/>
                    <a:pt x="10538" y="0"/>
                  </a:cubicBezTo>
                  <a:lnTo>
                    <a:pt x="10312" y="0"/>
                  </a:lnTo>
                  <a:cubicBezTo>
                    <a:pt x="9883" y="2429"/>
                    <a:pt x="9454" y="4846"/>
                    <a:pt x="9026" y="7275"/>
                  </a:cubicBezTo>
                  <a:cubicBezTo>
                    <a:pt x="8645" y="9406"/>
                    <a:pt x="8264" y="11561"/>
                    <a:pt x="7609" y="13478"/>
                  </a:cubicBezTo>
                  <a:cubicBezTo>
                    <a:pt x="7287" y="14502"/>
                    <a:pt x="6823" y="15466"/>
                    <a:pt x="6228" y="16359"/>
                  </a:cubicBezTo>
                  <a:cubicBezTo>
                    <a:pt x="6156" y="10894"/>
                    <a:pt x="6002" y="5453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7783744" y="-12"/>
              <a:ext cx="368982" cy="5044064"/>
            </a:xfrm>
            <a:custGeom>
              <a:avLst/>
              <a:gdLst/>
              <a:ahLst/>
              <a:cxnLst/>
              <a:rect l="l" t="t" r="r" b="b"/>
              <a:pathLst>
                <a:path w="7252" h="157627" extrusionOk="0">
                  <a:moveTo>
                    <a:pt x="2580" y="8823"/>
                  </a:moveTo>
                  <a:cubicBezTo>
                    <a:pt x="3500" y="8823"/>
                    <a:pt x="3710" y="15183"/>
                    <a:pt x="2512" y="15288"/>
                  </a:cubicBezTo>
                  <a:cubicBezTo>
                    <a:pt x="2502" y="15289"/>
                    <a:pt x="2492" y="15289"/>
                    <a:pt x="2481" y="15289"/>
                  </a:cubicBezTo>
                  <a:cubicBezTo>
                    <a:pt x="1290" y="15289"/>
                    <a:pt x="1544" y="9141"/>
                    <a:pt x="2512" y="8834"/>
                  </a:cubicBezTo>
                  <a:cubicBezTo>
                    <a:pt x="2535" y="8827"/>
                    <a:pt x="2558" y="8823"/>
                    <a:pt x="2580" y="8823"/>
                  </a:cubicBezTo>
                  <a:close/>
                  <a:moveTo>
                    <a:pt x="3846" y="62662"/>
                  </a:moveTo>
                  <a:cubicBezTo>
                    <a:pt x="4477" y="62662"/>
                    <a:pt x="4989" y="62865"/>
                    <a:pt x="4989" y="63103"/>
                  </a:cubicBezTo>
                  <a:cubicBezTo>
                    <a:pt x="4989" y="63353"/>
                    <a:pt x="4477" y="63555"/>
                    <a:pt x="3846" y="63555"/>
                  </a:cubicBezTo>
                  <a:cubicBezTo>
                    <a:pt x="3215" y="63555"/>
                    <a:pt x="2715" y="63353"/>
                    <a:pt x="2715" y="63103"/>
                  </a:cubicBezTo>
                  <a:cubicBezTo>
                    <a:pt x="2715" y="62853"/>
                    <a:pt x="3215" y="62662"/>
                    <a:pt x="3846" y="62662"/>
                  </a:cubicBezTo>
                  <a:close/>
                  <a:moveTo>
                    <a:pt x="4608" y="77557"/>
                  </a:moveTo>
                  <a:cubicBezTo>
                    <a:pt x="5084" y="77557"/>
                    <a:pt x="5465" y="77700"/>
                    <a:pt x="5465" y="77879"/>
                  </a:cubicBezTo>
                  <a:cubicBezTo>
                    <a:pt x="5465" y="78057"/>
                    <a:pt x="5084" y="78200"/>
                    <a:pt x="4608" y="78200"/>
                  </a:cubicBezTo>
                  <a:cubicBezTo>
                    <a:pt x="4144" y="78200"/>
                    <a:pt x="3751" y="78057"/>
                    <a:pt x="3751" y="77879"/>
                  </a:cubicBezTo>
                  <a:cubicBezTo>
                    <a:pt x="3751" y="77712"/>
                    <a:pt x="4144" y="77557"/>
                    <a:pt x="4608" y="77557"/>
                  </a:cubicBezTo>
                  <a:close/>
                  <a:moveTo>
                    <a:pt x="4334" y="78736"/>
                  </a:moveTo>
                  <a:cubicBezTo>
                    <a:pt x="4953" y="78736"/>
                    <a:pt x="5465" y="78926"/>
                    <a:pt x="5465" y="79176"/>
                  </a:cubicBezTo>
                  <a:cubicBezTo>
                    <a:pt x="5465" y="79426"/>
                    <a:pt x="4965" y="79629"/>
                    <a:pt x="4334" y="79629"/>
                  </a:cubicBezTo>
                  <a:cubicBezTo>
                    <a:pt x="3703" y="79629"/>
                    <a:pt x="3191" y="79415"/>
                    <a:pt x="3191" y="79176"/>
                  </a:cubicBezTo>
                  <a:cubicBezTo>
                    <a:pt x="3191" y="78926"/>
                    <a:pt x="3703" y="78736"/>
                    <a:pt x="4334" y="78736"/>
                  </a:cubicBezTo>
                  <a:close/>
                  <a:moveTo>
                    <a:pt x="4989" y="87904"/>
                  </a:moveTo>
                  <a:cubicBezTo>
                    <a:pt x="5620" y="87904"/>
                    <a:pt x="6120" y="88106"/>
                    <a:pt x="6120" y="88344"/>
                  </a:cubicBezTo>
                  <a:lnTo>
                    <a:pt x="6132" y="88344"/>
                  </a:lnTo>
                  <a:cubicBezTo>
                    <a:pt x="6132" y="88594"/>
                    <a:pt x="5620" y="88797"/>
                    <a:pt x="4989" y="88797"/>
                  </a:cubicBezTo>
                  <a:cubicBezTo>
                    <a:pt x="4358" y="88797"/>
                    <a:pt x="3846" y="88594"/>
                    <a:pt x="3846" y="88344"/>
                  </a:cubicBezTo>
                  <a:cubicBezTo>
                    <a:pt x="3846" y="88106"/>
                    <a:pt x="4358" y="87904"/>
                    <a:pt x="4989" y="87904"/>
                  </a:cubicBezTo>
                  <a:close/>
                  <a:moveTo>
                    <a:pt x="5314" y="98594"/>
                  </a:moveTo>
                  <a:cubicBezTo>
                    <a:pt x="5852" y="98594"/>
                    <a:pt x="5972" y="106183"/>
                    <a:pt x="5275" y="106311"/>
                  </a:cubicBezTo>
                  <a:cubicBezTo>
                    <a:pt x="5268" y="106312"/>
                    <a:pt x="5262" y="106312"/>
                    <a:pt x="5256" y="106312"/>
                  </a:cubicBezTo>
                  <a:cubicBezTo>
                    <a:pt x="4563" y="106312"/>
                    <a:pt x="4708" y="98985"/>
                    <a:pt x="5275" y="98607"/>
                  </a:cubicBezTo>
                  <a:cubicBezTo>
                    <a:pt x="5288" y="98598"/>
                    <a:pt x="5301" y="98594"/>
                    <a:pt x="5314" y="98594"/>
                  </a:cubicBezTo>
                  <a:close/>
                  <a:moveTo>
                    <a:pt x="4382" y="113526"/>
                  </a:moveTo>
                  <a:cubicBezTo>
                    <a:pt x="4953" y="113526"/>
                    <a:pt x="5429" y="113621"/>
                    <a:pt x="5429" y="113740"/>
                  </a:cubicBezTo>
                  <a:cubicBezTo>
                    <a:pt x="5429" y="113871"/>
                    <a:pt x="4953" y="113966"/>
                    <a:pt x="4382" y="113966"/>
                  </a:cubicBezTo>
                  <a:cubicBezTo>
                    <a:pt x="3798" y="113966"/>
                    <a:pt x="3322" y="113871"/>
                    <a:pt x="3322" y="113740"/>
                  </a:cubicBezTo>
                  <a:cubicBezTo>
                    <a:pt x="3322" y="113621"/>
                    <a:pt x="3798" y="113526"/>
                    <a:pt x="4382" y="113526"/>
                  </a:cubicBezTo>
                  <a:close/>
                  <a:moveTo>
                    <a:pt x="5060" y="123491"/>
                  </a:moveTo>
                  <a:cubicBezTo>
                    <a:pt x="5441" y="123491"/>
                    <a:pt x="5751" y="123599"/>
                    <a:pt x="5751" y="123741"/>
                  </a:cubicBezTo>
                  <a:cubicBezTo>
                    <a:pt x="5751" y="123884"/>
                    <a:pt x="5441" y="123991"/>
                    <a:pt x="5060" y="123991"/>
                  </a:cubicBezTo>
                  <a:cubicBezTo>
                    <a:pt x="4691" y="123991"/>
                    <a:pt x="4382" y="123884"/>
                    <a:pt x="4382" y="123741"/>
                  </a:cubicBezTo>
                  <a:cubicBezTo>
                    <a:pt x="4382" y="123610"/>
                    <a:pt x="4691" y="123491"/>
                    <a:pt x="5060" y="123491"/>
                  </a:cubicBezTo>
                  <a:close/>
                  <a:moveTo>
                    <a:pt x="6263" y="132016"/>
                  </a:moveTo>
                  <a:cubicBezTo>
                    <a:pt x="6680" y="132016"/>
                    <a:pt x="7025" y="132123"/>
                    <a:pt x="7025" y="132254"/>
                  </a:cubicBezTo>
                  <a:lnTo>
                    <a:pt x="7025" y="132266"/>
                  </a:lnTo>
                  <a:cubicBezTo>
                    <a:pt x="7025" y="132409"/>
                    <a:pt x="6680" y="132516"/>
                    <a:pt x="6263" y="132516"/>
                  </a:cubicBezTo>
                  <a:cubicBezTo>
                    <a:pt x="5834" y="132516"/>
                    <a:pt x="5489" y="132409"/>
                    <a:pt x="5489" y="132266"/>
                  </a:cubicBezTo>
                  <a:cubicBezTo>
                    <a:pt x="5489" y="132123"/>
                    <a:pt x="5834" y="132016"/>
                    <a:pt x="6263" y="132016"/>
                  </a:cubicBezTo>
                  <a:close/>
                  <a:moveTo>
                    <a:pt x="6263" y="141946"/>
                  </a:moveTo>
                  <a:cubicBezTo>
                    <a:pt x="6727" y="141946"/>
                    <a:pt x="7108" y="142089"/>
                    <a:pt x="7108" y="142267"/>
                  </a:cubicBezTo>
                  <a:cubicBezTo>
                    <a:pt x="7108" y="142434"/>
                    <a:pt x="6727" y="142577"/>
                    <a:pt x="6263" y="142577"/>
                  </a:cubicBezTo>
                  <a:cubicBezTo>
                    <a:pt x="5787" y="142577"/>
                    <a:pt x="5406" y="142434"/>
                    <a:pt x="5406" y="142256"/>
                  </a:cubicBezTo>
                  <a:cubicBezTo>
                    <a:pt x="5406" y="142089"/>
                    <a:pt x="5787" y="141946"/>
                    <a:pt x="6263" y="141946"/>
                  </a:cubicBezTo>
                  <a:close/>
                  <a:moveTo>
                    <a:pt x="4787" y="149221"/>
                  </a:moveTo>
                  <a:cubicBezTo>
                    <a:pt x="5418" y="149221"/>
                    <a:pt x="5930" y="149423"/>
                    <a:pt x="5930" y="149661"/>
                  </a:cubicBezTo>
                  <a:cubicBezTo>
                    <a:pt x="5930" y="149911"/>
                    <a:pt x="5418" y="150114"/>
                    <a:pt x="4787" y="150114"/>
                  </a:cubicBezTo>
                  <a:cubicBezTo>
                    <a:pt x="4155" y="150114"/>
                    <a:pt x="3644" y="149911"/>
                    <a:pt x="3644" y="149661"/>
                  </a:cubicBezTo>
                  <a:cubicBezTo>
                    <a:pt x="3644" y="149423"/>
                    <a:pt x="4155" y="149221"/>
                    <a:pt x="4787" y="149221"/>
                  </a:cubicBezTo>
                  <a:close/>
                  <a:moveTo>
                    <a:pt x="0" y="0"/>
                  </a:moveTo>
                  <a:cubicBezTo>
                    <a:pt x="262" y="15038"/>
                    <a:pt x="643" y="30075"/>
                    <a:pt x="1155" y="45101"/>
                  </a:cubicBezTo>
                  <a:cubicBezTo>
                    <a:pt x="1327" y="45004"/>
                    <a:pt x="1508" y="44956"/>
                    <a:pt x="1690" y="44956"/>
                  </a:cubicBezTo>
                  <a:cubicBezTo>
                    <a:pt x="1710" y="44956"/>
                    <a:pt x="1730" y="44957"/>
                    <a:pt x="1750" y="44958"/>
                  </a:cubicBezTo>
                  <a:cubicBezTo>
                    <a:pt x="2179" y="44958"/>
                    <a:pt x="2524" y="45125"/>
                    <a:pt x="2524" y="45327"/>
                  </a:cubicBezTo>
                  <a:cubicBezTo>
                    <a:pt x="2524" y="45541"/>
                    <a:pt x="2179" y="45708"/>
                    <a:pt x="1750" y="45708"/>
                  </a:cubicBezTo>
                  <a:cubicBezTo>
                    <a:pt x="1731" y="45709"/>
                    <a:pt x="1712" y="45710"/>
                    <a:pt x="1692" y="45710"/>
                  </a:cubicBezTo>
                  <a:cubicBezTo>
                    <a:pt x="1519" y="45710"/>
                    <a:pt x="1339" y="45663"/>
                    <a:pt x="1179" y="45577"/>
                  </a:cubicBezTo>
                  <a:lnTo>
                    <a:pt x="1179" y="45577"/>
                  </a:lnTo>
                  <a:cubicBezTo>
                    <a:pt x="1655" y="60376"/>
                    <a:pt x="2179" y="75176"/>
                    <a:pt x="2762" y="89952"/>
                  </a:cubicBezTo>
                  <a:cubicBezTo>
                    <a:pt x="2953" y="95166"/>
                    <a:pt x="2453" y="104822"/>
                    <a:pt x="2858" y="109990"/>
                  </a:cubicBezTo>
                  <a:cubicBezTo>
                    <a:pt x="2858" y="110073"/>
                    <a:pt x="2870" y="110156"/>
                    <a:pt x="2882" y="110240"/>
                  </a:cubicBezTo>
                  <a:cubicBezTo>
                    <a:pt x="3084" y="110180"/>
                    <a:pt x="3298" y="110156"/>
                    <a:pt x="3524" y="110156"/>
                  </a:cubicBezTo>
                  <a:cubicBezTo>
                    <a:pt x="4155" y="110156"/>
                    <a:pt x="4656" y="110359"/>
                    <a:pt x="4656" y="110609"/>
                  </a:cubicBezTo>
                  <a:cubicBezTo>
                    <a:pt x="4656" y="110847"/>
                    <a:pt x="4144" y="111049"/>
                    <a:pt x="3524" y="111049"/>
                  </a:cubicBezTo>
                  <a:cubicBezTo>
                    <a:pt x="3322" y="111049"/>
                    <a:pt x="3132" y="111037"/>
                    <a:pt x="2941" y="110990"/>
                  </a:cubicBezTo>
                  <a:lnTo>
                    <a:pt x="2941" y="110990"/>
                  </a:lnTo>
                  <a:cubicBezTo>
                    <a:pt x="3251" y="115157"/>
                    <a:pt x="3524" y="119931"/>
                    <a:pt x="3465" y="124039"/>
                  </a:cubicBezTo>
                  <a:cubicBezTo>
                    <a:pt x="3286" y="138172"/>
                    <a:pt x="3989" y="146149"/>
                    <a:pt x="2953" y="157627"/>
                  </a:cubicBezTo>
                  <a:lnTo>
                    <a:pt x="6227" y="157627"/>
                  </a:lnTo>
                  <a:cubicBezTo>
                    <a:pt x="6489" y="157174"/>
                    <a:pt x="6680" y="156686"/>
                    <a:pt x="6799" y="156174"/>
                  </a:cubicBezTo>
                  <a:cubicBezTo>
                    <a:pt x="7251" y="154198"/>
                    <a:pt x="7227" y="151983"/>
                    <a:pt x="7215" y="149852"/>
                  </a:cubicBezTo>
                  <a:cubicBezTo>
                    <a:pt x="7168" y="144970"/>
                    <a:pt x="7108" y="140077"/>
                    <a:pt x="7061" y="135195"/>
                  </a:cubicBezTo>
                  <a:cubicBezTo>
                    <a:pt x="6814" y="135292"/>
                    <a:pt x="6548" y="135340"/>
                    <a:pt x="6289" y="135340"/>
                  </a:cubicBezTo>
                  <a:cubicBezTo>
                    <a:pt x="6261" y="135340"/>
                    <a:pt x="6232" y="135339"/>
                    <a:pt x="6203" y="135338"/>
                  </a:cubicBezTo>
                  <a:cubicBezTo>
                    <a:pt x="5656" y="135338"/>
                    <a:pt x="5203" y="135207"/>
                    <a:pt x="5203" y="135052"/>
                  </a:cubicBezTo>
                  <a:cubicBezTo>
                    <a:pt x="5203" y="134909"/>
                    <a:pt x="5656" y="134778"/>
                    <a:pt x="6203" y="134778"/>
                  </a:cubicBezTo>
                  <a:cubicBezTo>
                    <a:pt x="6232" y="134777"/>
                    <a:pt x="6261" y="134777"/>
                    <a:pt x="6289" y="134777"/>
                  </a:cubicBezTo>
                  <a:cubicBezTo>
                    <a:pt x="6548" y="134777"/>
                    <a:pt x="6814" y="134825"/>
                    <a:pt x="7061" y="134921"/>
                  </a:cubicBezTo>
                  <a:lnTo>
                    <a:pt x="6918" y="120122"/>
                  </a:lnTo>
                  <a:cubicBezTo>
                    <a:pt x="6763" y="120146"/>
                    <a:pt x="6596" y="120158"/>
                    <a:pt x="6441" y="120158"/>
                  </a:cubicBezTo>
                  <a:cubicBezTo>
                    <a:pt x="5870" y="120158"/>
                    <a:pt x="5394" y="120015"/>
                    <a:pt x="5394" y="119836"/>
                  </a:cubicBezTo>
                  <a:cubicBezTo>
                    <a:pt x="5394" y="119669"/>
                    <a:pt x="5870" y="119515"/>
                    <a:pt x="6453" y="119515"/>
                  </a:cubicBezTo>
                  <a:cubicBezTo>
                    <a:pt x="6495" y="119511"/>
                    <a:pt x="6536" y="119510"/>
                    <a:pt x="6578" y="119510"/>
                  </a:cubicBezTo>
                  <a:cubicBezTo>
                    <a:pt x="6690" y="119510"/>
                    <a:pt x="6801" y="119521"/>
                    <a:pt x="6906" y="119539"/>
                  </a:cubicBezTo>
                  <a:lnTo>
                    <a:pt x="6799" y="108823"/>
                  </a:lnTo>
                  <a:cubicBezTo>
                    <a:pt x="6465" y="108811"/>
                    <a:pt x="6203" y="108704"/>
                    <a:pt x="6203" y="108573"/>
                  </a:cubicBezTo>
                  <a:cubicBezTo>
                    <a:pt x="6203" y="108454"/>
                    <a:pt x="6465" y="108347"/>
                    <a:pt x="6799" y="108323"/>
                  </a:cubicBezTo>
                  <a:lnTo>
                    <a:pt x="6572" y="85975"/>
                  </a:lnTo>
                  <a:cubicBezTo>
                    <a:pt x="6525" y="80117"/>
                    <a:pt x="6453" y="74259"/>
                    <a:pt x="6251" y="68413"/>
                  </a:cubicBezTo>
                  <a:cubicBezTo>
                    <a:pt x="6084" y="68497"/>
                    <a:pt x="5894" y="68532"/>
                    <a:pt x="5703" y="68532"/>
                  </a:cubicBezTo>
                  <a:cubicBezTo>
                    <a:pt x="5275" y="68532"/>
                    <a:pt x="4929" y="68366"/>
                    <a:pt x="4929" y="68151"/>
                  </a:cubicBezTo>
                  <a:cubicBezTo>
                    <a:pt x="4929" y="67949"/>
                    <a:pt x="5275" y="67782"/>
                    <a:pt x="5703" y="67782"/>
                  </a:cubicBezTo>
                  <a:cubicBezTo>
                    <a:pt x="5726" y="67781"/>
                    <a:pt x="5748" y="67780"/>
                    <a:pt x="5770" y="67780"/>
                  </a:cubicBezTo>
                  <a:cubicBezTo>
                    <a:pt x="5926" y="67780"/>
                    <a:pt x="6081" y="67816"/>
                    <a:pt x="6227" y="67889"/>
                  </a:cubicBezTo>
                  <a:cubicBezTo>
                    <a:pt x="6227" y="67568"/>
                    <a:pt x="6215" y="67246"/>
                    <a:pt x="6203" y="66925"/>
                  </a:cubicBezTo>
                  <a:cubicBezTo>
                    <a:pt x="5727" y="55019"/>
                    <a:pt x="4596" y="43184"/>
                    <a:pt x="4453" y="31242"/>
                  </a:cubicBezTo>
                  <a:cubicBezTo>
                    <a:pt x="4358" y="23277"/>
                    <a:pt x="4691" y="15311"/>
                    <a:pt x="5037" y="7358"/>
                  </a:cubicBezTo>
                  <a:lnTo>
                    <a:pt x="5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6079784" y="1977395"/>
            <a:ext cx="845" cy="19"/>
          </a:xfrm>
          <a:custGeom>
            <a:avLst/>
            <a:gdLst/>
            <a:ahLst/>
            <a:cxnLst/>
            <a:rect l="l" t="t" r="r" b="b"/>
            <a:pathLst>
              <a:path w="45" h="1" extrusionOk="0">
                <a:moveTo>
                  <a:pt x="1" y="0"/>
                </a:moveTo>
                <a:lnTo>
                  <a:pt x="1" y="0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094631" y="2136513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87217" y="2113426"/>
            <a:ext cx="19" cy="845"/>
          </a:xfrm>
          <a:custGeom>
            <a:avLst/>
            <a:gdLst/>
            <a:ahLst/>
            <a:cxnLst/>
            <a:rect l="l" t="t" r="r" b="b"/>
            <a:pathLst>
              <a:path w="1" h="45" extrusionOk="0">
                <a:moveTo>
                  <a:pt x="0" y="44"/>
                </a:moveTo>
                <a:lnTo>
                  <a:pt x="0" y="0"/>
                </a:lnTo>
                <a:cubicBezTo>
                  <a:pt x="0" y="0"/>
                  <a:pt x="0" y="44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6087217" y="2114251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6086391" y="2115077"/>
            <a:ext cx="845" cy="19"/>
          </a:xfrm>
          <a:custGeom>
            <a:avLst/>
            <a:gdLst/>
            <a:ahLst/>
            <a:cxnLst/>
            <a:rect l="l" t="t" r="r" b="b"/>
            <a:pathLst>
              <a:path w="45" h="1" extrusionOk="0">
                <a:moveTo>
                  <a:pt x="4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6085565" y="2115077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6085565" y="2111774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79784" y="2131558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6079784" y="2129906"/>
            <a:ext cx="19" cy="845"/>
          </a:xfrm>
          <a:custGeom>
            <a:avLst/>
            <a:gdLst/>
            <a:ahLst/>
            <a:cxnLst/>
            <a:rect l="l" t="t" r="r" b="b"/>
            <a:pathLst>
              <a:path w="1" h="45" extrusionOk="0">
                <a:moveTo>
                  <a:pt x="1" y="1"/>
                </a:moveTo>
                <a:lnTo>
                  <a:pt x="1" y="1"/>
                </a:lnTo>
                <a:lnTo>
                  <a:pt x="1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6082261" y="2113426"/>
            <a:ext cx="845" cy="845"/>
          </a:xfrm>
          <a:custGeom>
            <a:avLst/>
            <a:gdLst/>
            <a:ahLst/>
            <a:cxnLst/>
            <a:rect l="l" t="t" r="r" b="b"/>
            <a:pathLst>
              <a:path w="45" h="45" extrusionOk="0">
                <a:moveTo>
                  <a:pt x="44" y="44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078958" y="2129550"/>
            <a:ext cx="845" cy="375"/>
          </a:xfrm>
          <a:custGeom>
            <a:avLst/>
            <a:gdLst/>
            <a:ahLst/>
            <a:cxnLst/>
            <a:rect l="l" t="t" r="r" b="b"/>
            <a:pathLst>
              <a:path w="45" h="20" extrusionOk="0">
                <a:moveTo>
                  <a:pt x="12" y="0"/>
                </a:moveTo>
                <a:cubicBezTo>
                  <a:pt x="6" y="0"/>
                  <a:pt x="1" y="5"/>
                  <a:pt x="1" y="20"/>
                </a:cubicBezTo>
                <a:lnTo>
                  <a:pt x="45" y="20"/>
                </a:lnTo>
                <a:cubicBezTo>
                  <a:pt x="45" y="20"/>
                  <a:pt x="25" y="0"/>
                  <a:pt x="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6051759" y="2121666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64955" y="2067250"/>
            <a:ext cx="19" cy="845"/>
          </a:xfrm>
          <a:custGeom>
            <a:avLst/>
            <a:gdLst/>
            <a:ahLst/>
            <a:cxnLst/>
            <a:rect l="l" t="t" r="r" b="b"/>
            <a:pathLst>
              <a:path w="1" h="45" extrusionOk="0">
                <a:moveTo>
                  <a:pt x="0" y="1"/>
                </a:moveTo>
                <a:lnTo>
                  <a:pt x="0" y="45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077325" y="2114251"/>
            <a:ext cx="0" cy="1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78958" y="2072205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6078958" y="2071379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6093805" y="2068902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93805" y="2068902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093805" y="2068902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6092979" y="2068076"/>
            <a:ext cx="845" cy="19"/>
          </a:xfrm>
          <a:custGeom>
            <a:avLst/>
            <a:gdLst/>
            <a:ahLst/>
            <a:cxnLst/>
            <a:rect l="l" t="t" r="r" b="b"/>
            <a:pathLst>
              <a:path w="45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ubicBezTo>
                  <a:pt x="1" y="1"/>
                  <a:pt x="44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6092979" y="2068076"/>
            <a:ext cx="845" cy="19"/>
          </a:xfrm>
          <a:custGeom>
            <a:avLst/>
            <a:gdLst/>
            <a:ahLst/>
            <a:cxnLst/>
            <a:rect l="l" t="t" r="r" b="b"/>
            <a:pathLst>
              <a:path w="45" h="1" extrusionOk="0">
                <a:moveTo>
                  <a:pt x="1" y="1"/>
                </a:moveTo>
                <a:lnTo>
                  <a:pt x="1" y="1"/>
                </a:lnTo>
                <a:lnTo>
                  <a:pt x="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6093805" y="2068076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6093805" y="2067250"/>
            <a:ext cx="19" cy="845"/>
          </a:xfrm>
          <a:custGeom>
            <a:avLst/>
            <a:gdLst/>
            <a:ahLst/>
            <a:cxnLst/>
            <a:rect l="l" t="t" r="r" b="b"/>
            <a:pathLst>
              <a:path w="1" h="45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45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6393939" y="291252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6220474" y="37208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2225624" y="1380953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712599" y="33160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87702" y="27135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230495" y="1066931"/>
            <a:ext cx="35840" cy="35840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63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11724" y="1237963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310236" y="1116798"/>
            <a:ext cx="25568" cy="22144"/>
          </a:xfrm>
          <a:custGeom>
            <a:avLst/>
            <a:gdLst/>
            <a:ahLst/>
            <a:cxnLst/>
            <a:rect l="l" t="t" r="r" b="b"/>
            <a:pathLst>
              <a:path w="799" h="692" extrusionOk="0">
                <a:moveTo>
                  <a:pt x="346" y="0"/>
                </a:moveTo>
                <a:cubicBezTo>
                  <a:pt x="156" y="0"/>
                  <a:pt x="1" y="155"/>
                  <a:pt x="1" y="346"/>
                </a:cubicBezTo>
                <a:cubicBezTo>
                  <a:pt x="1" y="553"/>
                  <a:pt x="167" y="691"/>
                  <a:pt x="341" y="691"/>
                </a:cubicBezTo>
                <a:cubicBezTo>
                  <a:pt x="426" y="691"/>
                  <a:pt x="514" y="658"/>
                  <a:pt x="584" y="584"/>
                </a:cubicBezTo>
                <a:cubicBezTo>
                  <a:pt x="798" y="369"/>
                  <a:pt x="644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451201" y="787908"/>
            <a:ext cx="25952" cy="21952"/>
          </a:xfrm>
          <a:custGeom>
            <a:avLst/>
            <a:gdLst/>
            <a:ahLst/>
            <a:cxnLst/>
            <a:rect l="l" t="t" r="r" b="b"/>
            <a:pathLst>
              <a:path w="811" h="686" extrusionOk="0">
                <a:moveTo>
                  <a:pt x="346" y="0"/>
                </a:moveTo>
                <a:cubicBezTo>
                  <a:pt x="156" y="0"/>
                  <a:pt x="1" y="155"/>
                  <a:pt x="13" y="345"/>
                </a:cubicBezTo>
                <a:cubicBezTo>
                  <a:pt x="13" y="553"/>
                  <a:pt x="179" y="686"/>
                  <a:pt x="353" y="686"/>
                </a:cubicBezTo>
                <a:cubicBezTo>
                  <a:pt x="439" y="686"/>
                  <a:pt x="526" y="654"/>
                  <a:pt x="596" y="583"/>
                </a:cubicBezTo>
                <a:cubicBezTo>
                  <a:pt x="811" y="369"/>
                  <a:pt x="656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833601" y="122660"/>
            <a:ext cx="22144" cy="19296"/>
          </a:xfrm>
          <a:custGeom>
            <a:avLst/>
            <a:gdLst/>
            <a:ahLst/>
            <a:cxnLst/>
            <a:rect l="l" t="t" r="r" b="b"/>
            <a:pathLst>
              <a:path w="692" h="603" extrusionOk="0">
                <a:moveTo>
                  <a:pt x="299" y="1"/>
                </a:moveTo>
                <a:cubicBezTo>
                  <a:pt x="132" y="1"/>
                  <a:pt x="1" y="132"/>
                  <a:pt x="1" y="298"/>
                </a:cubicBezTo>
                <a:cubicBezTo>
                  <a:pt x="1" y="483"/>
                  <a:pt x="142" y="603"/>
                  <a:pt x="292" y="603"/>
                </a:cubicBezTo>
                <a:cubicBezTo>
                  <a:pt x="364" y="603"/>
                  <a:pt x="439" y="575"/>
                  <a:pt x="501" y="513"/>
                </a:cubicBezTo>
                <a:cubicBezTo>
                  <a:pt x="691" y="322"/>
                  <a:pt x="560" y="1"/>
                  <a:pt x="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950127" y="1495457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84922" y="1997470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852473" y="35291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844673" y="1010404"/>
            <a:ext cx="38112" cy="32640"/>
          </a:xfrm>
          <a:custGeom>
            <a:avLst/>
            <a:gdLst/>
            <a:ahLst/>
            <a:cxnLst/>
            <a:rect l="l" t="t" r="r" b="b"/>
            <a:pathLst>
              <a:path w="1191" h="1020" extrusionOk="0">
                <a:moveTo>
                  <a:pt x="500" y="0"/>
                </a:moveTo>
                <a:cubicBezTo>
                  <a:pt x="226" y="0"/>
                  <a:pt x="0" y="227"/>
                  <a:pt x="0" y="500"/>
                </a:cubicBezTo>
                <a:cubicBezTo>
                  <a:pt x="0" y="815"/>
                  <a:pt x="251" y="1020"/>
                  <a:pt x="513" y="1020"/>
                </a:cubicBezTo>
                <a:cubicBezTo>
                  <a:pt x="638" y="1020"/>
                  <a:pt x="765" y="973"/>
                  <a:pt x="869" y="869"/>
                </a:cubicBezTo>
                <a:cubicBezTo>
                  <a:pt x="1191" y="548"/>
                  <a:pt x="965" y="0"/>
                  <a:pt x="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237360" y="1473402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344801" y="1645156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67706" y="584816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154049" y="476228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211024" y="218771"/>
            <a:ext cx="33952" cy="29440"/>
          </a:xfrm>
          <a:custGeom>
            <a:avLst/>
            <a:gdLst/>
            <a:ahLst/>
            <a:cxnLst/>
            <a:rect l="l" t="t" r="r" b="b"/>
            <a:pathLst>
              <a:path w="1061" h="920" extrusionOk="0">
                <a:moveTo>
                  <a:pt x="453" y="0"/>
                </a:moveTo>
                <a:cubicBezTo>
                  <a:pt x="203" y="0"/>
                  <a:pt x="1" y="203"/>
                  <a:pt x="1" y="465"/>
                </a:cubicBezTo>
                <a:cubicBezTo>
                  <a:pt x="1" y="739"/>
                  <a:pt x="224" y="920"/>
                  <a:pt x="457" y="920"/>
                </a:cubicBezTo>
                <a:cubicBezTo>
                  <a:pt x="569" y="920"/>
                  <a:pt x="682" y="878"/>
                  <a:pt x="775" y="786"/>
                </a:cubicBezTo>
                <a:cubicBezTo>
                  <a:pt x="1060" y="500"/>
                  <a:pt x="858" y="0"/>
                  <a:pt x="4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477145" y="294817"/>
            <a:ext cx="37248" cy="31904"/>
          </a:xfrm>
          <a:custGeom>
            <a:avLst/>
            <a:gdLst/>
            <a:ahLst/>
            <a:cxnLst/>
            <a:rect l="l" t="t" r="r" b="b"/>
            <a:pathLst>
              <a:path w="1164" h="997" extrusionOk="0">
                <a:moveTo>
                  <a:pt x="497" y="0"/>
                </a:moveTo>
                <a:cubicBezTo>
                  <a:pt x="223" y="0"/>
                  <a:pt x="9" y="226"/>
                  <a:pt x="9" y="500"/>
                </a:cubicBezTo>
                <a:cubicBezTo>
                  <a:pt x="1" y="797"/>
                  <a:pt x="242" y="997"/>
                  <a:pt x="498" y="997"/>
                </a:cubicBezTo>
                <a:cubicBezTo>
                  <a:pt x="622" y="997"/>
                  <a:pt x="749" y="950"/>
                  <a:pt x="854" y="846"/>
                </a:cubicBezTo>
                <a:cubicBezTo>
                  <a:pt x="1164" y="536"/>
                  <a:pt x="938" y="0"/>
                  <a:pt x="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322486" y="68483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88726" y="1540804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22697" y="248200"/>
            <a:ext cx="38048" cy="32544"/>
          </a:xfrm>
          <a:custGeom>
            <a:avLst/>
            <a:gdLst/>
            <a:ahLst/>
            <a:cxnLst/>
            <a:rect l="l" t="t" r="r" b="b"/>
            <a:pathLst>
              <a:path w="1189" h="1017" extrusionOk="0">
                <a:moveTo>
                  <a:pt x="515" y="0"/>
                </a:moveTo>
                <a:cubicBezTo>
                  <a:pt x="511" y="0"/>
                  <a:pt x="506" y="0"/>
                  <a:pt x="501" y="1"/>
                </a:cubicBezTo>
                <a:cubicBezTo>
                  <a:pt x="227" y="1"/>
                  <a:pt x="1" y="227"/>
                  <a:pt x="1" y="501"/>
                </a:cubicBezTo>
                <a:cubicBezTo>
                  <a:pt x="1" y="812"/>
                  <a:pt x="247" y="1017"/>
                  <a:pt x="507" y="1017"/>
                </a:cubicBezTo>
                <a:cubicBezTo>
                  <a:pt x="634" y="1017"/>
                  <a:pt x="764" y="967"/>
                  <a:pt x="870" y="858"/>
                </a:cubicBezTo>
                <a:cubicBezTo>
                  <a:pt x="1188" y="540"/>
                  <a:pt x="958" y="0"/>
                  <a:pt x="5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953101" y="430317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377931" y="14706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539077" y="887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949477" y="102158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324573" y="113896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6377927" y="53499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991227" y="326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6093126" y="255541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150327" y="33583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6487481" y="13599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5937090" y="37803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5594023" y="426148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5768331" y="45329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716802" y="262784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4668373" y="3013711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961760" y="2852914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1192927" y="13641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1705931" y="13817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5213576" y="1472083"/>
            <a:ext cx="25952" cy="21952"/>
          </a:xfrm>
          <a:custGeom>
            <a:avLst/>
            <a:gdLst/>
            <a:ahLst/>
            <a:cxnLst/>
            <a:rect l="l" t="t" r="r" b="b"/>
            <a:pathLst>
              <a:path w="811" h="686" extrusionOk="0">
                <a:moveTo>
                  <a:pt x="346" y="0"/>
                </a:moveTo>
                <a:cubicBezTo>
                  <a:pt x="156" y="0"/>
                  <a:pt x="1" y="155"/>
                  <a:pt x="13" y="345"/>
                </a:cubicBezTo>
                <a:cubicBezTo>
                  <a:pt x="13" y="553"/>
                  <a:pt x="179" y="686"/>
                  <a:pt x="353" y="686"/>
                </a:cubicBezTo>
                <a:cubicBezTo>
                  <a:pt x="439" y="686"/>
                  <a:pt x="526" y="654"/>
                  <a:pt x="596" y="583"/>
                </a:cubicBezTo>
                <a:cubicBezTo>
                  <a:pt x="811" y="369"/>
                  <a:pt x="656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812499" y="1471973"/>
            <a:ext cx="25568" cy="22144"/>
          </a:xfrm>
          <a:custGeom>
            <a:avLst/>
            <a:gdLst/>
            <a:ahLst/>
            <a:cxnLst/>
            <a:rect l="l" t="t" r="r" b="b"/>
            <a:pathLst>
              <a:path w="799" h="692" extrusionOk="0">
                <a:moveTo>
                  <a:pt x="346" y="0"/>
                </a:moveTo>
                <a:cubicBezTo>
                  <a:pt x="156" y="0"/>
                  <a:pt x="1" y="155"/>
                  <a:pt x="1" y="346"/>
                </a:cubicBezTo>
                <a:cubicBezTo>
                  <a:pt x="1" y="553"/>
                  <a:pt x="167" y="691"/>
                  <a:pt x="341" y="691"/>
                </a:cubicBezTo>
                <a:cubicBezTo>
                  <a:pt x="426" y="691"/>
                  <a:pt x="514" y="658"/>
                  <a:pt x="584" y="584"/>
                </a:cubicBezTo>
                <a:cubicBezTo>
                  <a:pt x="798" y="369"/>
                  <a:pt x="644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5468120" y="2433167"/>
            <a:ext cx="37248" cy="31904"/>
          </a:xfrm>
          <a:custGeom>
            <a:avLst/>
            <a:gdLst/>
            <a:ahLst/>
            <a:cxnLst/>
            <a:rect l="l" t="t" r="r" b="b"/>
            <a:pathLst>
              <a:path w="1164" h="997" extrusionOk="0">
                <a:moveTo>
                  <a:pt x="497" y="0"/>
                </a:moveTo>
                <a:cubicBezTo>
                  <a:pt x="223" y="0"/>
                  <a:pt x="9" y="226"/>
                  <a:pt x="9" y="500"/>
                </a:cubicBezTo>
                <a:cubicBezTo>
                  <a:pt x="1" y="797"/>
                  <a:pt x="242" y="997"/>
                  <a:pt x="498" y="997"/>
                </a:cubicBezTo>
                <a:cubicBezTo>
                  <a:pt x="622" y="997"/>
                  <a:pt x="749" y="950"/>
                  <a:pt x="854" y="846"/>
                </a:cubicBezTo>
                <a:cubicBezTo>
                  <a:pt x="1164" y="536"/>
                  <a:pt x="938" y="0"/>
                  <a:pt x="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5642452" y="2898834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57849" y="3418378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032622" y="4302558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17565" y="28074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825597" y="4102495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588727" y="22039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1699273" y="1010404"/>
            <a:ext cx="38112" cy="32640"/>
          </a:xfrm>
          <a:custGeom>
            <a:avLst/>
            <a:gdLst/>
            <a:ahLst/>
            <a:cxnLst/>
            <a:rect l="l" t="t" r="r" b="b"/>
            <a:pathLst>
              <a:path w="1191" h="1020" extrusionOk="0">
                <a:moveTo>
                  <a:pt x="500" y="0"/>
                </a:moveTo>
                <a:cubicBezTo>
                  <a:pt x="226" y="0"/>
                  <a:pt x="0" y="227"/>
                  <a:pt x="0" y="500"/>
                </a:cubicBezTo>
                <a:cubicBezTo>
                  <a:pt x="0" y="815"/>
                  <a:pt x="251" y="1020"/>
                  <a:pt x="513" y="1020"/>
                </a:cubicBezTo>
                <a:cubicBezTo>
                  <a:pt x="638" y="1020"/>
                  <a:pt x="765" y="973"/>
                  <a:pt x="869" y="869"/>
                </a:cubicBezTo>
                <a:cubicBezTo>
                  <a:pt x="1191" y="548"/>
                  <a:pt x="965" y="0"/>
                  <a:pt x="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3"/>
          <p:cNvSpPr/>
          <p:nvPr/>
        </p:nvSpPr>
        <p:spPr>
          <a:xfrm>
            <a:off x="715100" y="444800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/>
          </p:nvPr>
        </p:nvSpPr>
        <p:spPr>
          <a:xfrm>
            <a:off x="717550" y="1714120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7" name="Google Shape;697;p13"/>
          <p:cNvSpPr txBox="1">
            <a:spLocks noGrp="1"/>
          </p:cNvSpPr>
          <p:nvPr>
            <p:ph type="title" idx="2" hasCustomPrompt="1"/>
          </p:nvPr>
        </p:nvSpPr>
        <p:spPr>
          <a:xfrm>
            <a:off x="1248100" y="1267976"/>
            <a:ext cx="1275300" cy="356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8" name="Google Shape;698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3"/>
          <p:cNvSpPr txBox="1">
            <a:spLocks noGrp="1"/>
          </p:cNvSpPr>
          <p:nvPr>
            <p:ph type="title" idx="3"/>
          </p:nvPr>
        </p:nvSpPr>
        <p:spPr>
          <a:xfrm>
            <a:off x="3403800" y="1714120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0" name="Google Shape;700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267976"/>
            <a:ext cx="1275300" cy="356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title" idx="6"/>
          </p:nvPr>
        </p:nvSpPr>
        <p:spPr>
          <a:xfrm>
            <a:off x="6087600" y="1714120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3" name="Google Shape;703;p13"/>
          <p:cNvSpPr txBox="1">
            <a:spLocks noGrp="1"/>
          </p:cNvSpPr>
          <p:nvPr>
            <p:ph type="title" idx="7" hasCustomPrompt="1"/>
          </p:nvPr>
        </p:nvSpPr>
        <p:spPr>
          <a:xfrm>
            <a:off x="6618150" y="1267976"/>
            <a:ext cx="1275300" cy="356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4" name="Google Shape;704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title" idx="9"/>
          </p:nvPr>
        </p:nvSpPr>
        <p:spPr>
          <a:xfrm>
            <a:off x="717550" y="3660120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title" idx="13" hasCustomPrompt="1"/>
          </p:nvPr>
        </p:nvSpPr>
        <p:spPr>
          <a:xfrm>
            <a:off x="1248100" y="2939002"/>
            <a:ext cx="1275300" cy="593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7" name="Google Shape;707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3"/>
          <p:cNvSpPr txBox="1">
            <a:spLocks noGrp="1"/>
          </p:cNvSpPr>
          <p:nvPr>
            <p:ph type="title" idx="15"/>
          </p:nvPr>
        </p:nvSpPr>
        <p:spPr>
          <a:xfrm>
            <a:off x="3403800" y="3660120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16" hasCustomPrompt="1"/>
          </p:nvPr>
        </p:nvSpPr>
        <p:spPr>
          <a:xfrm>
            <a:off x="3934350" y="2939002"/>
            <a:ext cx="1275300" cy="593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18"/>
          </p:nvPr>
        </p:nvSpPr>
        <p:spPr>
          <a:xfrm>
            <a:off x="6087600" y="3660120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19" hasCustomPrompt="1"/>
          </p:nvPr>
        </p:nvSpPr>
        <p:spPr>
          <a:xfrm>
            <a:off x="6618150" y="2939002"/>
            <a:ext cx="1275300" cy="593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15" name="Google Shape;715;p13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13"/>
          <p:cNvGrpSpPr/>
          <p:nvPr/>
        </p:nvGrpSpPr>
        <p:grpSpPr>
          <a:xfrm flipH="1">
            <a:off x="61580" y="-12"/>
            <a:ext cx="8959723" cy="4987680"/>
            <a:chOff x="122697" y="-12"/>
            <a:chExt cx="8959723" cy="4987680"/>
          </a:xfrm>
        </p:grpSpPr>
        <p:sp>
          <p:nvSpPr>
            <p:cNvPr id="717" name="Google Shape;717;p13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 flipH="1">
              <a:off x="8346074" y="-12"/>
              <a:ext cx="634270" cy="4987680"/>
            </a:xfrm>
            <a:custGeom>
              <a:avLst/>
              <a:gdLst/>
              <a:ahLst/>
              <a:cxnLst/>
              <a:rect l="l" t="t" r="r" b="b"/>
              <a:pathLst>
                <a:path w="12466" h="155865" extrusionOk="0">
                  <a:moveTo>
                    <a:pt x="3822" y="1464"/>
                  </a:moveTo>
                  <a:cubicBezTo>
                    <a:pt x="4370" y="1464"/>
                    <a:pt x="4810" y="1595"/>
                    <a:pt x="4810" y="1762"/>
                  </a:cubicBezTo>
                  <a:cubicBezTo>
                    <a:pt x="4810" y="1929"/>
                    <a:pt x="4358" y="2060"/>
                    <a:pt x="3822" y="2060"/>
                  </a:cubicBezTo>
                  <a:cubicBezTo>
                    <a:pt x="3274" y="2060"/>
                    <a:pt x="2834" y="1929"/>
                    <a:pt x="2834" y="1762"/>
                  </a:cubicBezTo>
                  <a:cubicBezTo>
                    <a:pt x="2834" y="1595"/>
                    <a:pt x="3274" y="1464"/>
                    <a:pt x="3822" y="1464"/>
                  </a:cubicBezTo>
                  <a:close/>
                  <a:moveTo>
                    <a:pt x="2834" y="6513"/>
                  </a:moveTo>
                  <a:cubicBezTo>
                    <a:pt x="3251" y="6513"/>
                    <a:pt x="3596" y="6632"/>
                    <a:pt x="3596" y="6775"/>
                  </a:cubicBezTo>
                  <a:cubicBezTo>
                    <a:pt x="3596" y="6918"/>
                    <a:pt x="3251" y="7037"/>
                    <a:pt x="2834" y="7037"/>
                  </a:cubicBezTo>
                  <a:cubicBezTo>
                    <a:pt x="2405" y="7037"/>
                    <a:pt x="2060" y="6918"/>
                    <a:pt x="2060" y="6775"/>
                  </a:cubicBezTo>
                  <a:cubicBezTo>
                    <a:pt x="2060" y="6632"/>
                    <a:pt x="2405" y="6513"/>
                    <a:pt x="2834" y="6513"/>
                  </a:cubicBezTo>
                  <a:close/>
                  <a:moveTo>
                    <a:pt x="5066" y="93176"/>
                  </a:moveTo>
                  <a:cubicBezTo>
                    <a:pt x="5760" y="93176"/>
                    <a:pt x="5615" y="100897"/>
                    <a:pt x="5048" y="101286"/>
                  </a:cubicBezTo>
                  <a:cubicBezTo>
                    <a:pt x="5035" y="101296"/>
                    <a:pt x="5022" y="101300"/>
                    <a:pt x="5009" y="101300"/>
                  </a:cubicBezTo>
                  <a:cubicBezTo>
                    <a:pt x="4471" y="101300"/>
                    <a:pt x="4351" y="93318"/>
                    <a:pt x="5048" y="93178"/>
                  </a:cubicBezTo>
                  <a:cubicBezTo>
                    <a:pt x="5054" y="93177"/>
                    <a:pt x="5060" y="93176"/>
                    <a:pt x="5066" y="93176"/>
                  </a:cubicBezTo>
                  <a:close/>
                  <a:moveTo>
                    <a:pt x="4394" y="117526"/>
                  </a:moveTo>
                  <a:cubicBezTo>
                    <a:pt x="4822" y="117526"/>
                    <a:pt x="5156" y="117705"/>
                    <a:pt x="5156" y="117931"/>
                  </a:cubicBezTo>
                  <a:cubicBezTo>
                    <a:pt x="5156" y="118145"/>
                    <a:pt x="4822" y="118324"/>
                    <a:pt x="4394" y="118324"/>
                  </a:cubicBezTo>
                  <a:cubicBezTo>
                    <a:pt x="3977" y="118324"/>
                    <a:pt x="3632" y="118145"/>
                    <a:pt x="3632" y="117919"/>
                  </a:cubicBezTo>
                  <a:cubicBezTo>
                    <a:pt x="3632" y="117705"/>
                    <a:pt x="3965" y="117526"/>
                    <a:pt x="4394" y="117526"/>
                  </a:cubicBezTo>
                  <a:close/>
                  <a:moveTo>
                    <a:pt x="4560" y="139839"/>
                  </a:moveTo>
                  <a:cubicBezTo>
                    <a:pt x="4989" y="139839"/>
                    <a:pt x="5334" y="140017"/>
                    <a:pt x="5334" y="140232"/>
                  </a:cubicBezTo>
                  <a:cubicBezTo>
                    <a:pt x="5334" y="140446"/>
                    <a:pt x="4989" y="140624"/>
                    <a:pt x="4560" y="140624"/>
                  </a:cubicBezTo>
                  <a:cubicBezTo>
                    <a:pt x="4144" y="140624"/>
                    <a:pt x="3798" y="140446"/>
                    <a:pt x="3798" y="140232"/>
                  </a:cubicBezTo>
                  <a:cubicBezTo>
                    <a:pt x="3798" y="140017"/>
                    <a:pt x="4144" y="139839"/>
                    <a:pt x="4560" y="139839"/>
                  </a:cubicBezTo>
                  <a:close/>
                  <a:moveTo>
                    <a:pt x="4358" y="153150"/>
                  </a:moveTo>
                  <a:cubicBezTo>
                    <a:pt x="4894" y="153150"/>
                    <a:pt x="5346" y="153293"/>
                    <a:pt x="5346" y="153447"/>
                  </a:cubicBezTo>
                  <a:cubicBezTo>
                    <a:pt x="5346" y="153614"/>
                    <a:pt x="4894" y="153745"/>
                    <a:pt x="4358" y="153745"/>
                  </a:cubicBezTo>
                  <a:cubicBezTo>
                    <a:pt x="3810" y="153745"/>
                    <a:pt x="3370" y="153614"/>
                    <a:pt x="3370" y="153447"/>
                  </a:cubicBezTo>
                  <a:cubicBezTo>
                    <a:pt x="3370" y="153293"/>
                    <a:pt x="3810" y="153150"/>
                    <a:pt x="4358" y="153150"/>
                  </a:cubicBezTo>
                  <a:close/>
                  <a:moveTo>
                    <a:pt x="1846" y="0"/>
                  </a:moveTo>
                  <a:cubicBezTo>
                    <a:pt x="1905" y="4143"/>
                    <a:pt x="1977" y="8275"/>
                    <a:pt x="2048" y="12418"/>
                  </a:cubicBezTo>
                  <a:lnTo>
                    <a:pt x="2060" y="12418"/>
                  </a:lnTo>
                  <a:cubicBezTo>
                    <a:pt x="2643" y="12418"/>
                    <a:pt x="3108" y="12573"/>
                    <a:pt x="3108" y="12763"/>
                  </a:cubicBezTo>
                  <a:cubicBezTo>
                    <a:pt x="3108" y="12942"/>
                    <a:pt x="2655" y="13097"/>
                    <a:pt x="2060" y="13097"/>
                  </a:cubicBezTo>
                  <a:cubicBezTo>
                    <a:pt x="2167" y="19395"/>
                    <a:pt x="2274" y="25706"/>
                    <a:pt x="2370" y="32004"/>
                  </a:cubicBezTo>
                  <a:cubicBezTo>
                    <a:pt x="2465" y="32004"/>
                    <a:pt x="2548" y="31992"/>
                    <a:pt x="2643" y="31992"/>
                  </a:cubicBezTo>
                  <a:cubicBezTo>
                    <a:pt x="3465" y="32004"/>
                    <a:pt x="4144" y="32254"/>
                    <a:pt x="4144" y="32575"/>
                  </a:cubicBezTo>
                  <a:cubicBezTo>
                    <a:pt x="4144" y="32897"/>
                    <a:pt x="3465" y="33147"/>
                    <a:pt x="2631" y="33147"/>
                  </a:cubicBezTo>
                  <a:lnTo>
                    <a:pt x="2393" y="33147"/>
                  </a:lnTo>
                  <a:lnTo>
                    <a:pt x="2524" y="41267"/>
                  </a:lnTo>
                  <a:cubicBezTo>
                    <a:pt x="2762" y="41196"/>
                    <a:pt x="3001" y="41160"/>
                    <a:pt x="3251" y="41160"/>
                  </a:cubicBezTo>
                  <a:cubicBezTo>
                    <a:pt x="3834" y="41160"/>
                    <a:pt x="4298" y="41327"/>
                    <a:pt x="4298" y="41517"/>
                  </a:cubicBezTo>
                  <a:cubicBezTo>
                    <a:pt x="4298" y="41719"/>
                    <a:pt x="3834" y="41874"/>
                    <a:pt x="3251" y="41874"/>
                  </a:cubicBezTo>
                  <a:cubicBezTo>
                    <a:pt x="3012" y="41874"/>
                    <a:pt x="2762" y="41850"/>
                    <a:pt x="2536" y="41779"/>
                  </a:cubicBezTo>
                  <a:lnTo>
                    <a:pt x="2536" y="41779"/>
                  </a:lnTo>
                  <a:lnTo>
                    <a:pt x="2596" y="45589"/>
                  </a:lnTo>
                  <a:cubicBezTo>
                    <a:pt x="2762" y="55471"/>
                    <a:pt x="2917" y="65365"/>
                    <a:pt x="2941" y="75247"/>
                  </a:cubicBezTo>
                  <a:cubicBezTo>
                    <a:pt x="2727" y="74819"/>
                    <a:pt x="2500" y="74378"/>
                    <a:pt x="2286" y="73926"/>
                  </a:cubicBezTo>
                  <a:cubicBezTo>
                    <a:pt x="1369" y="71937"/>
                    <a:pt x="691" y="69580"/>
                    <a:pt x="298" y="67068"/>
                  </a:cubicBezTo>
                  <a:lnTo>
                    <a:pt x="298" y="67068"/>
                  </a:lnTo>
                  <a:cubicBezTo>
                    <a:pt x="0" y="68747"/>
                    <a:pt x="512" y="70521"/>
                    <a:pt x="1012" y="72045"/>
                  </a:cubicBezTo>
                  <a:lnTo>
                    <a:pt x="2941" y="77962"/>
                  </a:lnTo>
                  <a:cubicBezTo>
                    <a:pt x="2941" y="79581"/>
                    <a:pt x="2941" y="81200"/>
                    <a:pt x="2941" y="82832"/>
                  </a:cubicBezTo>
                  <a:cubicBezTo>
                    <a:pt x="2846" y="103918"/>
                    <a:pt x="2000" y="125134"/>
                    <a:pt x="2667" y="146137"/>
                  </a:cubicBezTo>
                  <a:cubicBezTo>
                    <a:pt x="2822" y="146113"/>
                    <a:pt x="2989" y="146113"/>
                    <a:pt x="3167" y="146113"/>
                  </a:cubicBezTo>
                  <a:cubicBezTo>
                    <a:pt x="4060" y="146113"/>
                    <a:pt x="4786" y="146316"/>
                    <a:pt x="4786" y="146578"/>
                  </a:cubicBezTo>
                  <a:cubicBezTo>
                    <a:pt x="4786" y="146839"/>
                    <a:pt x="4060" y="147042"/>
                    <a:pt x="3167" y="147042"/>
                  </a:cubicBezTo>
                  <a:cubicBezTo>
                    <a:pt x="3001" y="147042"/>
                    <a:pt x="2846" y="147042"/>
                    <a:pt x="2691" y="147018"/>
                  </a:cubicBezTo>
                  <a:lnTo>
                    <a:pt x="2691" y="147018"/>
                  </a:lnTo>
                  <a:cubicBezTo>
                    <a:pt x="2691" y="147209"/>
                    <a:pt x="2703" y="147399"/>
                    <a:pt x="2715" y="147590"/>
                  </a:cubicBezTo>
                  <a:lnTo>
                    <a:pt x="2762" y="147590"/>
                  </a:lnTo>
                  <a:cubicBezTo>
                    <a:pt x="3429" y="147590"/>
                    <a:pt x="3977" y="147744"/>
                    <a:pt x="3977" y="147935"/>
                  </a:cubicBezTo>
                  <a:cubicBezTo>
                    <a:pt x="3977" y="148113"/>
                    <a:pt x="3429" y="148268"/>
                    <a:pt x="2762" y="148268"/>
                  </a:cubicBezTo>
                  <a:lnTo>
                    <a:pt x="2739" y="148268"/>
                  </a:lnTo>
                  <a:cubicBezTo>
                    <a:pt x="2834" y="150804"/>
                    <a:pt x="2953" y="153328"/>
                    <a:pt x="3084" y="155864"/>
                  </a:cubicBezTo>
                  <a:lnTo>
                    <a:pt x="6025" y="155864"/>
                  </a:lnTo>
                  <a:cubicBezTo>
                    <a:pt x="6227" y="147042"/>
                    <a:pt x="6358" y="138207"/>
                    <a:pt x="6406" y="129373"/>
                  </a:cubicBezTo>
                  <a:cubicBezTo>
                    <a:pt x="5632" y="129314"/>
                    <a:pt x="5072" y="129135"/>
                    <a:pt x="5072" y="128933"/>
                  </a:cubicBezTo>
                  <a:cubicBezTo>
                    <a:pt x="5072" y="128718"/>
                    <a:pt x="5632" y="128552"/>
                    <a:pt x="6418" y="128480"/>
                  </a:cubicBezTo>
                  <a:cubicBezTo>
                    <a:pt x="6418" y="127730"/>
                    <a:pt x="6418" y="126968"/>
                    <a:pt x="6430" y="126218"/>
                  </a:cubicBezTo>
                  <a:lnTo>
                    <a:pt x="6430" y="126218"/>
                  </a:lnTo>
                  <a:cubicBezTo>
                    <a:pt x="6144" y="126254"/>
                    <a:pt x="5858" y="126266"/>
                    <a:pt x="5584" y="126266"/>
                  </a:cubicBezTo>
                  <a:cubicBezTo>
                    <a:pt x="4501" y="126266"/>
                    <a:pt x="3620" y="126051"/>
                    <a:pt x="3620" y="125789"/>
                  </a:cubicBezTo>
                  <a:cubicBezTo>
                    <a:pt x="3620" y="125539"/>
                    <a:pt x="4501" y="125325"/>
                    <a:pt x="5584" y="125325"/>
                  </a:cubicBezTo>
                  <a:cubicBezTo>
                    <a:pt x="5858" y="125325"/>
                    <a:pt x="6144" y="125337"/>
                    <a:pt x="6430" y="125373"/>
                  </a:cubicBezTo>
                  <a:lnTo>
                    <a:pt x="6441" y="123491"/>
                  </a:lnTo>
                  <a:cubicBezTo>
                    <a:pt x="6942" y="121932"/>
                    <a:pt x="7858" y="119360"/>
                    <a:pt x="8180" y="118122"/>
                  </a:cubicBezTo>
                  <a:cubicBezTo>
                    <a:pt x="8811" y="115681"/>
                    <a:pt x="9620" y="113562"/>
                    <a:pt x="10811" y="112026"/>
                  </a:cubicBezTo>
                  <a:cubicBezTo>
                    <a:pt x="11502" y="111133"/>
                    <a:pt x="12359" y="110204"/>
                    <a:pt x="12442" y="108632"/>
                  </a:cubicBezTo>
                  <a:cubicBezTo>
                    <a:pt x="12466" y="107978"/>
                    <a:pt x="12395" y="107335"/>
                    <a:pt x="12264" y="106692"/>
                  </a:cubicBezTo>
                  <a:lnTo>
                    <a:pt x="12264" y="106692"/>
                  </a:lnTo>
                  <a:cubicBezTo>
                    <a:pt x="12276" y="107644"/>
                    <a:pt x="12252" y="108620"/>
                    <a:pt x="11930" y="109371"/>
                  </a:cubicBezTo>
                  <a:cubicBezTo>
                    <a:pt x="11466" y="110490"/>
                    <a:pt x="10609" y="111240"/>
                    <a:pt x="9966" y="111978"/>
                  </a:cubicBezTo>
                  <a:cubicBezTo>
                    <a:pt x="9311" y="112716"/>
                    <a:pt x="8835" y="113859"/>
                    <a:pt x="8418" y="115050"/>
                  </a:cubicBezTo>
                  <a:cubicBezTo>
                    <a:pt x="7894" y="116586"/>
                    <a:pt x="7299" y="118241"/>
                    <a:pt x="6727" y="119729"/>
                  </a:cubicBezTo>
                  <a:cubicBezTo>
                    <a:pt x="6644" y="119955"/>
                    <a:pt x="6549" y="120170"/>
                    <a:pt x="6453" y="120372"/>
                  </a:cubicBezTo>
                  <a:cubicBezTo>
                    <a:pt x="6453" y="117229"/>
                    <a:pt x="6453" y="114074"/>
                    <a:pt x="6453" y="110918"/>
                  </a:cubicBezTo>
                  <a:cubicBezTo>
                    <a:pt x="6191" y="111049"/>
                    <a:pt x="5899" y="111110"/>
                    <a:pt x="5614" y="111110"/>
                  </a:cubicBezTo>
                  <a:cubicBezTo>
                    <a:pt x="5588" y="111110"/>
                    <a:pt x="5562" y="111110"/>
                    <a:pt x="5537" y="111109"/>
                  </a:cubicBezTo>
                  <a:cubicBezTo>
                    <a:pt x="4906" y="111109"/>
                    <a:pt x="4394" y="110906"/>
                    <a:pt x="4394" y="110645"/>
                  </a:cubicBezTo>
                  <a:cubicBezTo>
                    <a:pt x="4394" y="110383"/>
                    <a:pt x="4906" y="110180"/>
                    <a:pt x="5537" y="110180"/>
                  </a:cubicBezTo>
                  <a:cubicBezTo>
                    <a:pt x="5562" y="110179"/>
                    <a:pt x="5588" y="110179"/>
                    <a:pt x="5614" y="110179"/>
                  </a:cubicBezTo>
                  <a:cubicBezTo>
                    <a:pt x="5898" y="110179"/>
                    <a:pt x="6180" y="110239"/>
                    <a:pt x="6441" y="110359"/>
                  </a:cubicBezTo>
                  <a:cubicBezTo>
                    <a:pt x="6430" y="100536"/>
                    <a:pt x="6370" y="90725"/>
                    <a:pt x="6263" y="80903"/>
                  </a:cubicBezTo>
                  <a:cubicBezTo>
                    <a:pt x="6001" y="80819"/>
                    <a:pt x="5822" y="80688"/>
                    <a:pt x="5822" y="80534"/>
                  </a:cubicBezTo>
                  <a:cubicBezTo>
                    <a:pt x="5822" y="80379"/>
                    <a:pt x="6001" y="80248"/>
                    <a:pt x="6263" y="80165"/>
                  </a:cubicBezTo>
                  <a:cubicBezTo>
                    <a:pt x="6239" y="77652"/>
                    <a:pt x="6215" y="75152"/>
                    <a:pt x="6191" y="72652"/>
                  </a:cubicBezTo>
                  <a:cubicBezTo>
                    <a:pt x="6072" y="72676"/>
                    <a:pt x="5953" y="72699"/>
                    <a:pt x="5822" y="72699"/>
                  </a:cubicBezTo>
                  <a:cubicBezTo>
                    <a:pt x="5406" y="72699"/>
                    <a:pt x="5060" y="72521"/>
                    <a:pt x="5060" y="72307"/>
                  </a:cubicBezTo>
                  <a:cubicBezTo>
                    <a:pt x="5060" y="72080"/>
                    <a:pt x="5406" y="71902"/>
                    <a:pt x="5822" y="71902"/>
                  </a:cubicBezTo>
                  <a:cubicBezTo>
                    <a:pt x="5953" y="71902"/>
                    <a:pt x="6072" y="71926"/>
                    <a:pt x="6191" y="71949"/>
                  </a:cubicBezTo>
                  <a:cubicBezTo>
                    <a:pt x="6180" y="70878"/>
                    <a:pt x="6168" y="69806"/>
                    <a:pt x="6156" y="68735"/>
                  </a:cubicBezTo>
                  <a:cubicBezTo>
                    <a:pt x="5584" y="68663"/>
                    <a:pt x="5191" y="68532"/>
                    <a:pt x="5191" y="68389"/>
                  </a:cubicBezTo>
                  <a:cubicBezTo>
                    <a:pt x="5191" y="68235"/>
                    <a:pt x="5584" y="68104"/>
                    <a:pt x="6144" y="68032"/>
                  </a:cubicBezTo>
                  <a:cubicBezTo>
                    <a:pt x="6132" y="66365"/>
                    <a:pt x="6108" y="64687"/>
                    <a:pt x="6096" y="63020"/>
                  </a:cubicBezTo>
                  <a:cubicBezTo>
                    <a:pt x="6084" y="62079"/>
                    <a:pt x="6072" y="61138"/>
                    <a:pt x="6060" y="60186"/>
                  </a:cubicBezTo>
                  <a:cubicBezTo>
                    <a:pt x="5882" y="60234"/>
                    <a:pt x="5703" y="60257"/>
                    <a:pt x="5537" y="60257"/>
                  </a:cubicBezTo>
                  <a:cubicBezTo>
                    <a:pt x="5060" y="60257"/>
                    <a:pt x="4679" y="60115"/>
                    <a:pt x="4679" y="59924"/>
                  </a:cubicBezTo>
                  <a:cubicBezTo>
                    <a:pt x="4679" y="59734"/>
                    <a:pt x="5060" y="59579"/>
                    <a:pt x="5537" y="59579"/>
                  </a:cubicBezTo>
                  <a:cubicBezTo>
                    <a:pt x="5703" y="59579"/>
                    <a:pt x="5882" y="59603"/>
                    <a:pt x="6049" y="59650"/>
                  </a:cubicBezTo>
                  <a:cubicBezTo>
                    <a:pt x="6049" y="59448"/>
                    <a:pt x="6049" y="59233"/>
                    <a:pt x="6037" y="59019"/>
                  </a:cubicBezTo>
                  <a:cubicBezTo>
                    <a:pt x="5965" y="59019"/>
                    <a:pt x="5894" y="59031"/>
                    <a:pt x="5810" y="59031"/>
                  </a:cubicBezTo>
                  <a:cubicBezTo>
                    <a:pt x="5191" y="59031"/>
                    <a:pt x="4679" y="58817"/>
                    <a:pt x="4679" y="58567"/>
                  </a:cubicBezTo>
                  <a:cubicBezTo>
                    <a:pt x="4679" y="58305"/>
                    <a:pt x="5191" y="58090"/>
                    <a:pt x="5810" y="58090"/>
                  </a:cubicBezTo>
                  <a:cubicBezTo>
                    <a:pt x="5894" y="58090"/>
                    <a:pt x="5965" y="58090"/>
                    <a:pt x="6037" y="58102"/>
                  </a:cubicBezTo>
                  <a:lnTo>
                    <a:pt x="5941" y="49244"/>
                  </a:lnTo>
                  <a:cubicBezTo>
                    <a:pt x="5691" y="49327"/>
                    <a:pt x="5429" y="49375"/>
                    <a:pt x="5156" y="49375"/>
                  </a:cubicBezTo>
                  <a:cubicBezTo>
                    <a:pt x="4536" y="49375"/>
                    <a:pt x="4024" y="49161"/>
                    <a:pt x="4024" y="48899"/>
                  </a:cubicBezTo>
                  <a:cubicBezTo>
                    <a:pt x="4024" y="48637"/>
                    <a:pt x="4536" y="48435"/>
                    <a:pt x="5156" y="48435"/>
                  </a:cubicBezTo>
                  <a:cubicBezTo>
                    <a:pt x="5182" y="48433"/>
                    <a:pt x="5209" y="48433"/>
                    <a:pt x="5236" y="48433"/>
                  </a:cubicBezTo>
                  <a:cubicBezTo>
                    <a:pt x="5471" y="48433"/>
                    <a:pt x="5705" y="48479"/>
                    <a:pt x="5929" y="48554"/>
                  </a:cubicBezTo>
                  <a:cubicBezTo>
                    <a:pt x="5918" y="46922"/>
                    <a:pt x="5894" y="45279"/>
                    <a:pt x="5882" y="43648"/>
                  </a:cubicBezTo>
                  <a:cubicBezTo>
                    <a:pt x="5787" y="35135"/>
                    <a:pt x="5703" y="26634"/>
                    <a:pt x="5608" y="18121"/>
                  </a:cubicBezTo>
                  <a:lnTo>
                    <a:pt x="5584" y="16192"/>
                  </a:lnTo>
                  <a:cubicBezTo>
                    <a:pt x="5477" y="16192"/>
                    <a:pt x="5382" y="16204"/>
                    <a:pt x="5287" y="16204"/>
                  </a:cubicBezTo>
                  <a:cubicBezTo>
                    <a:pt x="4644" y="16204"/>
                    <a:pt x="4120" y="16002"/>
                    <a:pt x="4120" y="15752"/>
                  </a:cubicBezTo>
                  <a:cubicBezTo>
                    <a:pt x="4120" y="15514"/>
                    <a:pt x="4644" y="15311"/>
                    <a:pt x="5287" y="15311"/>
                  </a:cubicBezTo>
                  <a:cubicBezTo>
                    <a:pt x="5382" y="15311"/>
                    <a:pt x="5477" y="15311"/>
                    <a:pt x="5560" y="15323"/>
                  </a:cubicBezTo>
                  <a:cubicBezTo>
                    <a:pt x="5501" y="10216"/>
                    <a:pt x="5441" y="5108"/>
                    <a:pt x="5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4"/>
          <p:cNvSpPr/>
          <p:nvPr/>
        </p:nvSpPr>
        <p:spPr>
          <a:xfrm>
            <a:off x="715100" y="444800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4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14"/>
          <p:cNvGrpSpPr/>
          <p:nvPr/>
        </p:nvGrpSpPr>
        <p:grpSpPr>
          <a:xfrm>
            <a:off x="122697" y="-12"/>
            <a:ext cx="8959723" cy="5044064"/>
            <a:chOff x="122697" y="-12"/>
            <a:chExt cx="8959723" cy="5044064"/>
          </a:xfrm>
        </p:grpSpPr>
        <p:sp>
          <p:nvSpPr>
            <p:cNvPr id="773" name="Google Shape;773;p14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2" name="Google Shape;792;p14"/>
            <p:cNvGrpSpPr/>
            <p:nvPr/>
          </p:nvGrpSpPr>
          <p:grpSpPr>
            <a:xfrm>
              <a:off x="8187937" y="-12"/>
              <a:ext cx="889332" cy="5044064"/>
              <a:chOff x="8187937" y="-12"/>
              <a:chExt cx="889332" cy="5044064"/>
            </a:xfrm>
          </p:grpSpPr>
          <p:sp>
            <p:nvSpPr>
              <p:cNvPr id="793" name="Google Shape;793;p14"/>
              <p:cNvSpPr/>
              <p:nvPr/>
            </p:nvSpPr>
            <p:spPr>
              <a:xfrm flipH="1">
                <a:off x="81879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4"/>
              <p:cNvSpPr/>
              <p:nvPr/>
            </p:nvSpPr>
            <p:spPr>
              <a:xfrm flipH="1">
                <a:off x="83460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5" name="Google Shape;795;p14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5"/>
          <p:cNvSpPr/>
          <p:nvPr/>
        </p:nvSpPr>
        <p:spPr>
          <a:xfrm>
            <a:off x="715100" y="444800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5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6"/>
          <p:cNvSpPr txBox="1">
            <a:spLocks noGrp="1"/>
          </p:cNvSpPr>
          <p:nvPr>
            <p:ph type="subTitle" idx="1"/>
          </p:nvPr>
        </p:nvSpPr>
        <p:spPr>
          <a:xfrm>
            <a:off x="1023100" y="2717675"/>
            <a:ext cx="30426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16"/>
          <p:cNvSpPr txBox="1">
            <a:spLocks noGrp="1"/>
          </p:cNvSpPr>
          <p:nvPr>
            <p:ph type="title"/>
          </p:nvPr>
        </p:nvSpPr>
        <p:spPr>
          <a:xfrm>
            <a:off x="1023100" y="1675150"/>
            <a:ext cx="3466500" cy="10362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6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16"/>
          <p:cNvGrpSpPr/>
          <p:nvPr/>
        </p:nvGrpSpPr>
        <p:grpSpPr>
          <a:xfrm flipH="1">
            <a:off x="61580" y="-12"/>
            <a:ext cx="8959723" cy="5044064"/>
            <a:chOff x="122697" y="-12"/>
            <a:chExt cx="8959723" cy="5044064"/>
          </a:xfrm>
        </p:grpSpPr>
        <p:sp>
          <p:nvSpPr>
            <p:cNvPr id="835" name="Google Shape;835;p16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4" name="Google Shape;854;p16"/>
            <p:cNvGrpSpPr/>
            <p:nvPr/>
          </p:nvGrpSpPr>
          <p:grpSpPr>
            <a:xfrm>
              <a:off x="8187937" y="-12"/>
              <a:ext cx="889332" cy="5044064"/>
              <a:chOff x="8187937" y="-12"/>
              <a:chExt cx="889332" cy="5044064"/>
            </a:xfrm>
          </p:grpSpPr>
          <p:sp>
            <p:nvSpPr>
              <p:cNvPr id="855" name="Google Shape;855;p16"/>
              <p:cNvSpPr/>
              <p:nvPr/>
            </p:nvSpPr>
            <p:spPr>
              <a:xfrm flipH="1">
                <a:off x="81879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 flipH="1">
                <a:off x="83460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7" name="Google Shape;857;p16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8"/>
          <p:cNvSpPr/>
          <p:nvPr/>
        </p:nvSpPr>
        <p:spPr>
          <a:xfrm>
            <a:off x="715100" y="444800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8"/>
          <p:cNvSpPr txBox="1">
            <a:spLocks noGrp="1"/>
          </p:cNvSpPr>
          <p:nvPr>
            <p:ph type="title"/>
          </p:nvPr>
        </p:nvSpPr>
        <p:spPr>
          <a:xfrm>
            <a:off x="720000" y="2434863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7" name="Google Shape;947;p18"/>
          <p:cNvSpPr txBox="1">
            <a:spLocks noGrp="1"/>
          </p:cNvSpPr>
          <p:nvPr>
            <p:ph type="subTitle" idx="1"/>
          </p:nvPr>
        </p:nvSpPr>
        <p:spPr>
          <a:xfrm>
            <a:off x="720000" y="2869004"/>
            <a:ext cx="2336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8"/>
          <p:cNvSpPr txBox="1">
            <a:spLocks noGrp="1"/>
          </p:cNvSpPr>
          <p:nvPr>
            <p:ph type="title" idx="2"/>
          </p:nvPr>
        </p:nvSpPr>
        <p:spPr>
          <a:xfrm>
            <a:off x="3271313" y="2434863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9" name="Google Shape;949;p18"/>
          <p:cNvSpPr txBox="1">
            <a:spLocks noGrp="1"/>
          </p:cNvSpPr>
          <p:nvPr>
            <p:ph type="subTitle" idx="3"/>
          </p:nvPr>
        </p:nvSpPr>
        <p:spPr>
          <a:xfrm>
            <a:off x="3271313" y="2869004"/>
            <a:ext cx="2336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8"/>
          <p:cNvSpPr txBox="1">
            <a:spLocks noGrp="1"/>
          </p:cNvSpPr>
          <p:nvPr>
            <p:ph type="title" idx="4"/>
          </p:nvPr>
        </p:nvSpPr>
        <p:spPr>
          <a:xfrm>
            <a:off x="5822625" y="2434863"/>
            <a:ext cx="2336400" cy="527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1" name="Google Shape;951;p18"/>
          <p:cNvSpPr txBox="1">
            <a:spLocks noGrp="1"/>
          </p:cNvSpPr>
          <p:nvPr>
            <p:ph type="subTitle" idx="5"/>
          </p:nvPr>
        </p:nvSpPr>
        <p:spPr>
          <a:xfrm>
            <a:off x="5822625" y="2869004"/>
            <a:ext cx="2336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8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18"/>
          <p:cNvGrpSpPr/>
          <p:nvPr/>
        </p:nvGrpSpPr>
        <p:grpSpPr>
          <a:xfrm>
            <a:off x="122697" y="-12"/>
            <a:ext cx="8959723" cy="5044064"/>
            <a:chOff x="122697" y="-12"/>
            <a:chExt cx="8959723" cy="5044064"/>
          </a:xfrm>
        </p:grpSpPr>
        <p:sp>
          <p:nvSpPr>
            <p:cNvPr id="955" name="Google Shape;955;p18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8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8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8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8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8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8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8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8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8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8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8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8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8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4" name="Google Shape;974;p18"/>
            <p:cNvGrpSpPr/>
            <p:nvPr/>
          </p:nvGrpSpPr>
          <p:grpSpPr>
            <a:xfrm>
              <a:off x="8187937" y="-12"/>
              <a:ext cx="889332" cy="5044064"/>
              <a:chOff x="8187937" y="-12"/>
              <a:chExt cx="889332" cy="5044064"/>
            </a:xfrm>
          </p:grpSpPr>
          <p:sp>
            <p:nvSpPr>
              <p:cNvPr id="975" name="Google Shape;975;p18"/>
              <p:cNvSpPr/>
              <p:nvPr/>
            </p:nvSpPr>
            <p:spPr>
              <a:xfrm flipH="1">
                <a:off x="81879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 flipH="1">
                <a:off x="83460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7" name="Google Shape;977;p18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1"/>
          <p:cNvSpPr txBox="1">
            <a:spLocks noGrp="1"/>
          </p:cNvSpPr>
          <p:nvPr>
            <p:ph type="title" hasCustomPrompt="1"/>
          </p:nvPr>
        </p:nvSpPr>
        <p:spPr>
          <a:xfrm>
            <a:off x="715100" y="539988"/>
            <a:ext cx="4563000" cy="8283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44" name="Google Shape;1144;p21"/>
          <p:cNvSpPr txBox="1">
            <a:spLocks noGrp="1"/>
          </p:cNvSpPr>
          <p:nvPr>
            <p:ph type="subTitle" idx="1"/>
          </p:nvPr>
        </p:nvSpPr>
        <p:spPr>
          <a:xfrm>
            <a:off x="715100" y="1246015"/>
            <a:ext cx="4563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1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996129"/>
            <a:ext cx="4563000" cy="8283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46" name="Google Shape;1146;p21"/>
          <p:cNvSpPr txBox="1">
            <a:spLocks noGrp="1"/>
          </p:cNvSpPr>
          <p:nvPr>
            <p:ph type="subTitle" idx="3"/>
          </p:nvPr>
        </p:nvSpPr>
        <p:spPr>
          <a:xfrm>
            <a:off x="715100" y="2702157"/>
            <a:ext cx="4563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1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452284"/>
            <a:ext cx="4563000" cy="8283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48" name="Google Shape;1148;p21"/>
          <p:cNvSpPr txBox="1">
            <a:spLocks noGrp="1"/>
          </p:cNvSpPr>
          <p:nvPr>
            <p:ph type="subTitle" idx="5"/>
          </p:nvPr>
        </p:nvSpPr>
        <p:spPr>
          <a:xfrm>
            <a:off x="715100" y="4158311"/>
            <a:ext cx="4563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1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" name="Google Shape;1150;p21"/>
          <p:cNvGrpSpPr/>
          <p:nvPr/>
        </p:nvGrpSpPr>
        <p:grpSpPr>
          <a:xfrm>
            <a:off x="122697" y="-71825"/>
            <a:ext cx="8954571" cy="5115877"/>
            <a:chOff x="122697" y="-71825"/>
            <a:chExt cx="8954571" cy="5115877"/>
          </a:xfrm>
        </p:grpSpPr>
        <p:grpSp>
          <p:nvGrpSpPr>
            <p:cNvPr id="1151" name="Google Shape;1151;p21"/>
            <p:cNvGrpSpPr/>
            <p:nvPr/>
          </p:nvGrpSpPr>
          <p:grpSpPr>
            <a:xfrm>
              <a:off x="6036611" y="-71825"/>
              <a:ext cx="3040658" cy="5115877"/>
              <a:chOff x="6036611" y="-71825"/>
              <a:chExt cx="3040658" cy="5115877"/>
            </a:xfrm>
          </p:grpSpPr>
          <p:grpSp>
            <p:nvGrpSpPr>
              <p:cNvPr id="1152" name="Google Shape;1152;p21"/>
              <p:cNvGrpSpPr/>
              <p:nvPr/>
            </p:nvGrpSpPr>
            <p:grpSpPr>
              <a:xfrm>
                <a:off x="6910122" y="-12"/>
                <a:ext cx="2167146" cy="5044064"/>
                <a:chOff x="6986322" y="-12"/>
                <a:chExt cx="2167146" cy="5044064"/>
              </a:xfrm>
            </p:grpSpPr>
            <p:sp>
              <p:nvSpPr>
                <p:cNvPr id="1153" name="Google Shape;1153;p21"/>
                <p:cNvSpPr/>
                <p:nvPr/>
              </p:nvSpPr>
              <p:spPr>
                <a:xfrm flipH="1">
                  <a:off x="8264137" y="-12"/>
                  <a:ext cx="889332" cy="504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9" h="157627" extrusionOk="0">
                      <a:moveTo>
                        <a:pt x="13061" y="536"/>
                      </a:moveTo>
                      <a:cubicBezTo>
                        <a:pt x="13538" y="536"/>
                        <a:pt x="13919" y="691"/>
                        <a:pt x="13919" y="881"/>
                      </a:cubicBezTo>
                      <a:cubicBezTo>
                        <a:pt x="13919" y="1060"/>
                        <a:pt x="13538" y="1214"/>
                        <a:pt x="13061" y="1214"/>
                      </a:cubicBezTo>
                      <a:cubicBezTo>
                        <a:pt x="12585" y="1214"/>
                        <a:pt x="12204" y="1072"/>
                        <a:pt x="12204" y="881"/>
                      </a:cubicBezTo>
                      <a:cubicBezTo>
                        <a:pt x="12204" y="691"/>
                        <a:pt x="12597" y="536"/>
                        <a:pt x="13061" y="536"/>
                      </a:cubicBezTo>
                      <a:close/>
                      <a:moveTo>
                        <a:pt x="13311" y="13537"/>
                      </a:moveTo>
                      <a:cubicBezTo>
                        <a:pt x="13930" y="13537"/>
                        <a:pt x="14442" y="13740"/>
                        <a:pt x="14442" y="14002"/>
                      </a:cubicBezTo>
                      <a:cubicBezTo>
                        <a:pt x="14442" y="14264"/>
                        <a:pt x="13930" y="14478"/>
                        <a:pt x="13311" y="14478"/>
                      </a:cubicBezTo>
                      <a:cubicBezTo>
                        <a:pt x="12680" y="14478"/>
                        <a:pt x="12168" y="14264"/>
                        <a:pt x="12168" y="14002"/>
                      </a:cubicBezTo>
                      <a:cubicBezTo>
                        <a:pt x="12168" y="13740"/>
                        <a:pt x="12680" y="13537"/>
                        <a:pt x="13311" y="13537"/>
                      </a:cubicBezTo>
                      <a:close/>
                      <a:moveTo>
                        <a:pt x="12859" y="24265"/>
                      </a:moveTo>
                      <a:cubicBezTo>
                        <a:pt x="13442" y="24265"/>
                        <a:pt x="13907" y="24360"/>
                        <a:pt x="13907" y="24491"/>
                      </a:cubicBezTo>
                      <a:cubicBezTo>
                        <a:pt x="13907" y="24622"/>
                        <a:pt x="13442" y="24729"/>
                        <a:pt x="12859" y="24729"/>
                      </a:cubicBezTo>
                      <a:cubicBezTo>
                        <a:pt x="12276" y="24729"/>
                        <a:pt x="11811" y="24622"/>
                        <a:pt x="11811" y="24491"/>
                      </a:cubicBezTo>
                      <a:cubicBezTo>
                        <a:pt x="11811" y="24360"/>
                        <a:pt x="12276" y="24265"/>
                        <a:pt x="12859" y="24265"/>
                      </a:cubicBezTo>
                      <a:close/>
                      <a:moveTo>
                        <a:pt x="12859" y="36993"/>
                      </a:moveTo>
                      <a:cubicBezTo>
                        <a:pt x="13478" y="36993"/>
                        <a:pt x="13990" y="37195"/>
                        <a:pt x="13990" y="37457"/>
                      </a:cubicBezTo>
                      <a:cubicBezTo>
                        <a:pt x="13990" y="37719"/>
                        <a:pt x="13490" y="37921"/>
                        <a:pt x="12859" y="37921"/>
                      </a:cubicBezTo>
                      <a:cubicBezTo>
                        <a:pt x="12228" y="37921"/>
                        <a:pt x="11716" y="37719"/>
                        <a:pt x="11716" y="37457"/>
                      </a:cubicBezTo>
                      <a:cubicBezTo>
                        <a:pt x="11716" y="37195"/>
                        <a:pt x="12228" y="36993"/>
                        <a:pt x="12859" y="36993"/>
                      </a:cubicBezTo>
                      <a:close/>
                      <a:moveTo>
                        <a:pt x="13311" y="59507"/>
                      </a:moveTo>
                      <a:cubicBezTo>
                        <a:pt x="13692" y="59507"/>
                        <a:pt x="13990" y="59626"/>
                        <a:pt x="13990" y="59769"/>
                      </a:cubicBezTo>
                      <a:lnTo>
                        <a:pt x="14002" y="59781"/>
                      </a:lnTo>
                      <a:cubicBezTo>
                        <a:pt x="14002" y="59924"/>
                        <a:pt x="13692" y="60043"/>
                        <a:pt x="13311" y="60043"/>
                      </a:cubicBezTo>
                      <a:cubicBezTo>
                        <a:pt x="12930" y="60043"/>
                        <a:pt x="12621" y="59924"/>
                        <a:pt x="12621" y="59781"/>
                      </a:cubicBezTo>
                      <a:cubicBezTo>
                        <a:pt x="12621" y="59626"/>
                        <a:pt x="12930" y="59507"/>
                        <a:pt x="13311" y="59507"/>
                      </a:cubicBezTo>
                      <a:close/>
                      <a:moveTo>
                        <a:pt x="13835" y="84760"/>
                      </a:moveTo>
                      <a:cubicBezTo>
                        <a:pt x="14419" y="84760"/>
                        <a:pt x="14895" y="84915"/>
                        <a:pt x="14895" y="85094"/>
                      </a:cubicBezTo>
                      <a:lnTo>
                        <a:pt x="14895" y="85106"/>
                      </a:lnTo>
                      <a:cubicBezTo>
                        <a:pt x="14895" y="85284"/>
                        <a:pt x="14419" y="85439"/>
                        <a:pt x="13835" y="85439"/>
                      </a:cubicBezTo>
                      <a:cubicBezTo>
                        <a:pt x="13252" y="85439"/>
                        <a:pt x="12787" y="85284"/>
                        <a:pt x="12787" y="85106"/>
                      </a:cubicBezTo>
                      <a:cubicBezTo>
                        <a:pt x="12787" y="84915"/>
                        <a:pt x="13252" y="84760"/>
                        <a:pt x="13835" y="84760"/>
                      </a:cubicBezTo>
                      <a:close/>
                      <a:moveTo>
                        <a:pt x="13827" y="98153"/>
                      </a:moveTo>
                      <a:cubicBezTo>
                        <a:pt x="14365" y="98153"/>
                        <a:pt x="14485" y="106147"/>
                        <a:pt x="13788" y="106275"/>
                      </a:cubicBezTo>
                      <a:cubicBezTo>
                        <a:pt x="13782" y="106276"/>
                        <a:pt x="13776" y="106277"/>
                        <a:pt x="13770" y="106277"/>
                      </a:cubicBezTo>
                      <a:cubicBezTo>
                        <a:pt x="13076" y="106277"/>
                        <a:pt x="13221" y="98556"/>
                        <a:pt x="13788" y="98167"/>
                      </a:cubicBezTo>
                      <a:cubicBezTo>
                        <a:pt x="13801" y="98157"/>
                        <a:pt x="13814" y="98153"/>
                        <a:pt x="13827" y="98153"/>
                      </a:cubicBezTo>
                      <a:close/>
                      <a:moveTo>
                        <a:pt x="12859" y="112669"/>
                      </a:moveTo>
                      <a:cubicBezTo>
                        <a:pt x="13276" y="112669"/>
                        <a:pt x="13621" y="112788"/>
                        <a:pt x="13621" y="112931"/>
                      </a:cubicBezTo>
                      <a:cubicBezTo>
                        <a:pt x="13621" y="113073"/>
                        <a:pt x="13276" y="113192"/>
                        <a:pt x="12859" y="113192"/>
                      </a:cubicBezTo>
                      <a:cubicBezTo>
                        <a:pt x="12430" y="113192"/>
                        <a:pt x="12085" y="113073"/>
                        <a:pt x="12085" y="112931"/>
                      </a:cubicBezTo>
                      <a:cubicBezTo>
                        <a:pt x="12085" y="112788"/>
                        <a:pt x="12430" y="112669"/>
                        <a:pt x="12859" y="112669"/>
                      </a:cubicBezTo>
                      <a:close/>
                      <a:moveTo>
                        <a:pt x="12799" y="115574"/>
                      </a:moveTo>
                      <a:cubicBezTo>
                        <a:pt x="13347" y="115574"/>
                        <a:pt x="13788" y="115705"/>
                        <a:pt x="13788" y="115871"/>
                      </a:cubicBezTo>
                      <a:cubicBezTo>
                        <a:pt x="13788" y="116038"/>
                        <a:pt x="13347" y="116157"/>
                        <a:pt x="12799" y="116157"/>
                      </a:cubicBezTo>
                      <a:lnTo>
                        <a:pt x="12799" y="116169"/>
                      </a:lnTo>
                      <a:cubicBezTo>
                        <a:pt x="12252" y="116169"/>
                        <a:pt x="11811" y="116038"/>
                        <a:pt x="11811" y="115871"/>
                      </a:cubicBezTo>
                      <a:cubicBezTo>
                        <a:pt x="11811" y="115705"/>
                        <a:pt x="12264" y="115574"/>
                        <a:pt x="12799" y="115574"/>
                      </a:cubicBezTo>
                      <a:close/>
                      <a:moveTo>
                        <a:pt x="11109" y="0"/>
                      </a:moveTo>
                      <a:cubicBezTo>
                        <a:pt x="11204" y="3203"/>
                        <a:pt x="11359" y="6406"/>
                        <a:pt x="11299" y="9561"/>
                      </a:cubicBezTo>
                      <a:cubicBezTo>
                        <a:pt x="11240" y="12656"/>
                        <a:pt x="11073" y="15657"/>
                        <a:pt x="11037" y="18764"/>
                      </a:cubicBezTo>
                      <a:cubicBezTo>
                        <a:pt x="9013" y="16454"/>
                        <a:pt x="7942" y="11275"/>
                        <a:pt x="5668" y="9608"/>
                      </a:cubicBezTo>
                      <a:cubicBezTo>
                        <a:pt x="4691" y="8906"/>
                        <a:pt x="3596" y="8918"/>
                        <a:pt x="2655" y="8072"/>
                      </a:cubicBezTo>
                      <a:cubicBezTo>
                        <a:pt x="1119" y="6667"/>
                        <a:pt x="453" y="3381"/>
                        <a:pt x="0" y="226"/>
                      </a:cubicBezTo>
                      <a:lnTo>
                        <a:pt x="0" y="2917"/>
                      </a:lnTo>
                      <a:cubicBezTo>
                        <a:pt x="203" y="4846"/>
                        <a:pt x="655" y="6620"/>
                        <a:pt x="1453" y="7870"/>
                      </a:cubicBezTo>
                      <a:cubicBezTo>
                        <a:pt x="2286" y="9168"/>
                        <a:pt x="3382" y="9680"/>
                        <a:pt x="4382" y="10513"/>
                      </a:cubicBezTo>
                      <a:cubicBezTo>
                        <a:pt x="7334" y="12990"/>
                        <a:pt x="9287" y="18193"/>
                        <a:pt x="11049" y="23289"/>
                      </a:cubicBezTo>
                      <a:cubicBezTo>
                        <a:pt x="11061" y="25086"/>
                        <a:pt x="11085" y="26884"/>
                        <a:pt x="11121" y="28682"/>
                      </a:cubicBezTo>
                      <a:cubicBezTo>
                        <a:pt x="11609" y="28742"/>
                        <a:pt x="11978" y="28920"/>
                        <a:pt x="11978" y="29146"/>
                      </a:cubicBezTo>
                      <a:cubicBezTo>
                        <a:pt x="11978" y="29361"/>
                        <a:pt x="11621" y="29539"/>
                        <a:pt x="11133" y="29587"/>
                      </a:cubicBezTo>
                      <a:cubicBezTo>
                        <a:pt x="11144" y="30301"/>
                        <a:pt x="11156" y="31016"/>
                        <a:pt x="11168" y="31730"/>
                      </a:cubicBezTo>
                      <a:cubicBezTo>
                        <a:pt x="11287" y="31718"/>
                        <a:pt x="11394" y="31706"/>
                        <a:pt x="11514" y="31706"/>
                      </a:cubicBezTo>
                      <a:cubicBezTo>
                        <a:pt x="12145" y="31706"/>
                        <a:pt x="12645" y="31921"/>
                        <a:pt x="12645" y="32171"/>
                      </a:cubicBezTo>
                      <a:cubicBezTo>
                        <a:pt x="12645" y="32433"/>
                        <a:pt x="12145" y="32647"/>
                        <a:pt x="11514" y="32647"/>
                      </a:cubicBezTo>
                      <a:cubicBezTo>
                        <a:pt x="11406" y="32647"/>
                        <a:pt x="11299" y="32635"/>
                        <a:pt x="11192" y="32623"/>
                      </a:cubicBezTo>
                      <a:lnTo>
                        <a:pt x="11192" y="32623"/>
                      </a:lnTo>
                      <a:cubicBezTo>
                        <a:pt x="11275" y="36683"/>
                        <a:pt x="11383" y="40743"/>
                        <a:pt x="11478" y="44803"/>
                      </a:cubicBezTo>
                      <a:cubicBezTo>
                        <a:pt x="11573" y="49173"/>
                        <a:pt x="11990" y="53411"/>
                        <a:pt x="12014" y="57793"/>
                      </a:cubicBezTo>
                      <a:cubicBezTo>
                        <a:pt x="12037" y="62770"/>
                        <a:pt x="11906" y="67663"/>
                        <a:pt x="11835" y="72616"/>
                      </a:cubicBezTo>
                      <a:cubicBezTo>
                        <a:pt x="11787" y="75259"/>
                        <a:pt x="11799" y="77891"/>
                        <a:pt x="11835" y="80522"/>
                      </a:cubicBezTo>
                      <a:lnTo>
                        <a:pt x="11883" y="80522"/>
                      </a:lnTo>
                      <a:cubicBezTo>
                        <a:pt x="12966" y="80522"/>
                        <a:pt x="13835" y="80736"/>
                        <a:pt x="13835" y="80986"/>
                      </a:cubicBezTo>
                      <a:cubicBezTo>
                        <a:pt x="13835" y="81248"/>
                        <a:pt x="12966" y="81462"/>
                        <a:pt x="11883" y="81462"/>
                      </a:cubicBezTo>
                      <a:lnTo>
                        <a:pt x="11847" y="81462"/>
                      </a:lnTo>
                      <a:cubicBezTo>
                        <a:pt x="11942" y="88332"/>
                        <a:pt x="12180" y="95190"/>
                        <a:pt x="12109" y="102072"/>
                      </a:cubicBezTo>
                      <a:cubicBezTo>
                        <a:pt x="12061" y="106513"/>
                        <a:pt x="11740" y="110847"/>
                        <a:pt x="11752" y="115288"/>
                      </a:cubicBezTo>
                      <a:cubicBezTo>
                        <a:pt x="11764" y="119515"/>
                        <a:pt x="12109" y="123396"/>
                        <a:pt x="12466" y="127468"/>
                      </a:cubicBezTo>
                      <a:cubicBezTo>
                        <a:pt x="12859" y="132016"/>
                        <a:pt x="12692" y="136314"/>
                        <a:pt x="12526" y="140672"/>
                      </a:cubicBezTo>
                      <a:lnTo>
                        <a:pt x="12621" y="140672"/>
                      </a:lnTo>
                      <a:cubicBezTo>
                        <a:pt x="13252" y="140672"/>
                        <a:pt x="13764" y="140874"/>
                        <a:pt x="13764" y="141136"/>
                      </a:cubicBezTo>
                      <a:cubicBezTo>
                        <a:pt x="13764" y="141398"/>
                        <a:pt x="13252" y="141601"/>
                        <a:pt x="12621" y="141601"/>
                      </a:cubicBezTo>
                      <a:lnTo>
                        <a:pt x="12490" y="141601"/>
                      </a:lnTo>
                      <a:cubicBezTo>
                        <a:pt x="12466" y="142172"/>
                        <a:pt x="12454" y="142732"/>
                        <a:pt x="12430" y="143303"/>
                      </a:cubicBezTo>
                      <a:lnTo>
                        <a:pt x="12621" y="143303"/>
                      </a:lnTo>
                      <a:cubicBezTo>
                        <a:pt x="13704" y="143303"/>
                        <a:pt x="14585" y="143518"/>
                        <a:pt x="14585" y="143768"/>
                      </a:cubicBezTo>
                      <a:cubicBezTo>
                        <a:pt x="14585" y="144030"/>
                        <a:pt x="13704" y="144244"/>
                        <a:pt x="12621" y="144244"/>
                      </a:cubicBezTo>
                      <a:lnTo>
                        <a:pt x="12406" y="144244"/>
                      </a:lnTo>
                      <a:cubicBezTo>
                        <a:pt x="12359" y="145947"/>
                        <a:pt x="12335" y="147673"/>
                        <a:pt x="12371" y="149435"/>
                      </a:cubicBezTo>
                      <a:cubicBezTo>
                        <a:pt x="12406" y="150935"/>
                        <a:pt x="12204" y="156007"/>
                        <a:pt x="12645" y="156936"/>
                      </a:cubicBezTo>
                      <a:cubicBezTo>
                        <a:pt x="12899" y="157472"/>
                        <a:pt x="13609" y="157512"/>
                        <a:pt x="14281" y="157512"/>
                      </a:cubicBezTo>
                      <a:cubicBezTo>
                        <a:pt x="14400" y="157512"/>
                        <a:pt x="14518" y="157511"/>
                        <a:pt x="14631" y="157511"/>
                      </a:cubicBezTo>
                      <a:cubicBezTo>
                        <a:pt x="14989" y="157511"/>
                        <a:pt x="15307" y="157523"/>
                        <a:pt x="15502" y="157627"/>
                      </a:cubicBezTo>
                      <a:cubicBezTo>
                        <a:pt x="15502" y="152816"/>
                        <a:pt x="15312" y="147959"/>
                        <a:pt x="15407" y="143172"/>
                      </a:cubicBezTo>
                      <a:cubicBezTo>
                        <a:pt x="15490" y="139374"/>
                        <a:pt x="15835" y="135481"/>
                        <a:pt x="16014" y="131683"/>
                      </a:cubicBezTo>
                      <a:cubicBezTo>
                        <a:pt x="16062" y="130564"/>
                        <a:pt x="16097" y="129456"/>
                        <a:pt x="16121" y="128337"/>
                      </a:cubicBezTo>
                      <a:cubicBezTo>
                        <a:pt x="15705" y="128313"/>
                        <a:pt x="15383" y="128171"/>
                        <a:pt x="15383" y="128004"/>
                      </a:cubicBezTo>
                      <a:cubicBezTo>
                        <a:pt x="15383" y="127825"/>
                        <a:pt x="15716" y="127682"/>
                        <a:pt x="16145" y="127670"/>
                      </a:cubicBezTo>
                      <a:cubicBezTo>
                        <a:pt x="16288" y="119693"/>
                        <a:pt x="15871" y="111585"/>
                        <a:pt x="15693" y="103679"/>
                      </a:cubicBezTo>
                      <a:cubicBezTo>
                        <a:pt x="15514" y="95512"/>
                        <a:pt x="15181" y="87261"/>
                        <a:pt x="15038" y="79045"/>
                      </a:cubicBezTo>
                      <a:cubicBezTo>
                        <a:pt x="14907" y="79057"/>
                        <a:pt x="14776" y="79069"/>
                        <a:pt x="14657" y="79069"/>
                      </a:cubicBezTo>
                      <a:cubicBezTo>
                        <a:pt x="14109" y="79069"/>
                        <a:pt x="13669" y="78938"/>
                        <a:pt x="13669" y="78772"/>
                      </a:cubicBezTo>
                      <a:cubicBezTo>
                        <a:pt x="13669" y="78605"/>
                        <a:pt x="14109" y="78474"/>
                        <a:pt x="14657" y="78474"/>
                      </a:cubicBezTo>
                      <a:cubicBezTo>
                        <a:pt x="14776" y="78474"/>
                        <a:pt x="14895" y="78486"/>
                        <a:pt x="15026" y="78498"/>
                      </a:cubicBezTo>
                      <a:cubicBezTo>
                        <a:pt x="14990" y="76188"/>
                        <a:pt x="14966" y="73878"/>
                        <a:pt x="14966" y="71568"/>
                      </a:cubicBezTo>
                      <a:cubicBezTo>
                        <a:pt x="14966" y="66401"/>
                        <a:pt x="15014" y="61186"/>
                        <a:pt x="15038" y="55983"/>
                      </a:cubicBezTo>
                      <a:lnTo>
                        <a:pt x="15038" y="55983"/>
                      </a:lnTo>
                      <a:cubicBezTo>
                        <a:pt x="14919" y="55995"/>
                        <a:pt x="14800" y="55995"/>
                        <a:pt x="14692" y="55995"/>
                      </a:cubicBezTo>
                      <a:cubicBezTo>
                        <a:pt x="14109" y="55995"/>
                        <a:pt x="13645" y="55852"/>
                        <a:pt x="13645" y="55662"/>
                      </a:cubicBezTo>
                      <a:cubicBezTo>
                        <a:pt x="13645" y="55471"/>
                        <a:pt x="14109" y="55316"/>
                        <a:pt x="14692" y="55316"/>
                      </a:cubicBezTo>
                      <a:cubicBezTo>
                        <a:pt x="14812" y="55328"/>
                        <a:pt x="14919" y="55328"/>
                        <a:pt x="15038" y="55340"/>
                      </a:cubicBezTo>
                      <a:cubicBezTo>
                        <a:pt x="15050" y="53649"/>
                        <a:pt x="15050" y="51959"/>
                        <a:pt x="15038" y="50268"/>
                      </a:cubicBezTo>
                      <a:cubicBezTo>
                        <a:pt x="15990" y="47411"/>
                        <a:pt x="16383" y="43922"/>
                        <a:pt x="16740" y="40565"/>
                      </a:cubicBezTo>
                      <a:cubicBezTo>
                        <a:pt x="16990" y="38219"/>
                        <a:pt x="17229" y="35873"/>
                        <a:pt x="17479" y="33528"/>
                      </a:cubicBezTo>
                      <a:lnTo>
                        <a:pt x="17479" y="33528"/>
                      </a:lnTo>
                      <a:cubicBezTo>
                        <a:pt x="16014" y="36766"/>
                        <a:pt x="16848" y="42160"/>
                        <a:pt x="15431" y="45482"/>
                      </a:cubicBezTo>
                      <a:cubicBezTo>
                        <a:pt x="15312" y="45768"/>
                        <a:pt x="15169" y="46041"/>
                        <a:pt x="15014" y="46315"/>
                      </a:cubicBezTo>
                      <a:cubicBezTo>
                        <a:pt x="15002" y="44994"/>
                        <a:pt x="14978" y="43672"/>
                        <a:pt x="14966" y="42362"/>
                      </a:cubicBezTo>
                      <a:cubicBezTo>
                        <a:pt x="14847" y="36338"/>
                        <a:pt x="14681" y="30206"/>
                        <a:pt x="14776" y="24158"/>
                      </a:cubicBezTo>
                      <a:cubicBezTo>
                        <a:pt x="14883" y="18169"/>
                        <a:pt x="15264" y="12263"/>
                        <a:pt x="15145" y="6167"/>
                      </a:cubicBezTo>
                      <a:cubicBezTo>
                        <a:pt x="15097" y="4120"/>
                        <a:pt x="15062" y="2060"/>
                        <a:pt x="150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21"/>
                <p:cNvSpPr/>
                <p:nvPr/>
              </p:nvSpPr>
              <p:spPr>
                <a:xfrm flipH="1">
                  <a:off x="7700315" y="1233284"/>
                  <a:ext cx="42688" cy="3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133" extrusionOk="0">
                      <a:moveTo>
                        <a:pt x="572" y="0"/>
                      </a:moveTo>
                      <a:cubicBezTo>
                        <a:pt x="262" y="0"/>
                        <a:pt x="0" y="250"/>
                        <a:pt x="0" y="572"/>
                      </a:cubicBezTo>
                      <a:cubicBezTo>
                        <a:pt x="0" y="909"/>
                        <a:pt x="282" y="1133"/>
                        <a:pt x="575" y="1133"/>
                      </a:cubicBezTo>
                      <a:cubicBezTo>
                        <a:pt x="716" y="1133"/>
                        <a:pt x="860" y="1081"/>
                        <a:pt x="976" y="965"/>
                      </a:cubicBezTo>
                      <a:cubicBezTo>
                        <a:pt x="1334" y="608"/>
                        <a:pt x="1072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21"/>
                <p:cNvSpPr/>
                <p:nvPr/>
              </p:nvSpPr>
              <p:spPr>
                <a:xfrm flipH="1">
                  <a:off x="7636699" y="2325604"/>
                  <a:ext cx="48800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298" extrusionOk="0">
                      <a:moveTo>
                        <a:pt x="656" y="1"/>
                      </a:moveTo>
                      <a:cubicBezTo>
                        <a:pt x="299" y="1"/>
                        <a:pt x="1" y="286"/>
                        <a:pt x="1" y="644"/>
                      </a:cubicBezTo>
                      <a:cubicBezTo>
                        <a:pt x="1" y="1039"/>
                        <a:pt x="323" y="1297"/>
                        <a:pt x="657" y="1297"/>
                      </a:cubicBezTo>
                      <a:cubicBezTo>
                        <a:pt x="816" y="1297"/>
                        <a:pt x="978" y="1239"/>
                        <a:pt x="1108" y="1108"/>
                      </a:cubicBezTo>
                      <a:cubicBezTo>
                        <a:pt x="1525" y="691"/>
                        <a:pt x="1227" y="1"/>
                        <a:pt x="6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21"/>
                <p:cNvSpPr/>
                <p:nvPr/>
              </p:nvSpPr>
              <p:spPr>
                <a:xfrm flipH="1">
                  <a:off x="7680507" y="2267300"/>
                  <a:ext cx="22112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603" extrusionOk="0">
                      <a:moveTo>
                        <a:pt x="298" y="1"/>
                      </a:moveTo>
                      <a:cubicBezTo>
                        <a:pt x="131" y="1"/>
                        <a:pt x="0" y="144"/>
                        <a:pt x="0" y="299"/>
                      </a:cubicBezTo>
                      <a:cubicBezTo>
                        <a:pt x="0" y="483"/>
                        <a:pt x="141" y="603"/>
                        <a:pt x="291" y="603"/>
                      </a:cubicBezTo>
                      <a:cubicBezTo>
                        <a:pt x="363" y="603"/>
                        <a:pt x="438" y="575"/>
                        <a:pt x="500" y="513"/>
                      </a:cubicBezTo>
                      <a:cubicBezTo>
                        <a:pt x="691" y="322"/>
                        <a:pt x="560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21"/>
                <p:cNvSpPr/>
                <p:nvPr/>
              </p:nvSpPr>
              <p:spPr>
                <a:xfrm flipH="1">
                  <a:off x="7638203" y="2065764"/>
                  <a:ext cx="26592" cy="22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4" y="1"/>
                      </a:moveTo>
                      <a:cubicBezTo>
                        <a:pt x="164" y="1"/>
                        <a:pt x="9" y="155"/>
                        <a:pt x="9" y="358"/>
                      </a:cubicBezTo>
                      <a:cubicBezTo>
                        <a:pt x="1" y="568"/>
                        <a:pt x="179" y="712"/>
                        <a:pt x="362" y="712"/>
                      </a:cubicBezTo>
                      <a:cubicBezTo>
                        <a:pt x="448" y="712"/>
                        <a:pt x="535" y="680"/>
                        <a:pt x="604" y="608"/>
                      </a:cubicBezTo>
                      <a:cubicBezTo>
                        <a:pt x="830" y="382"/>
                        <a:pt x="676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21"/>
                <p:cNvSpPr/>
                <p:nvPr/>
              </p:nvSpPr>
              <p:spPr>
                <a:xfrm flipH="1">
                  <a:off x="7675931" y="1342628"/>
                  <a:ext cx="35072" cy="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108" extrusionOk="0">
                      <a:moveTo>
                        <a:pt x="548" y="1"/>
                      </a:moveTo>
                      <a:cubicBezTo>
                        <a:pt x="238" y="1"/>
                        <a:pt x="0" y="251"/>
                        <a:pt x="0" y="560"/>
                      </a:cubicBezTo>
                      <a:cubicBezTo>
                        <a:pt x="0" y="858"/>
                        <a:pt x="238" y="1108"/>
                        <a:pt x="548" y="1108"/>
                      </a:cubicBezTo>
                      <a:cubicBezTo>
                        <a:pt x="857" y="1108"/>
                        <a:pt x="1096" y="858"/>
                        <a:pt x="1096" y="560"/>
                      </a:cubicBezTo>
                      <a:cubicBezTo>
                        <a:pt x="1096" y="251"/>
                        <a:pt x="857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21"/>
                <p:cNvSpPr/>
                <p:nvPr/>
              </p:nvSpPr>
              <p:spPr>
                <a:xfrm flipH="1">
                  <a:off x="7699931" y="1852420"/>
                  <a:ext cx="43456" cy="37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162" extrusionOk="0">
                      <a:moveTo>
                        <a:pt x="584" y="0"/>
                      </a:moveTo>
                      <a:cubicBezTo>
                        <a:pt x="262" y="0"/>
                        <a:pt x="0" y="262"/>
                        <a:pt x="0" y="583"/>
                      </a:cubicBezTo>
                      <a:cubicBezTo>
                        <a:pt x="0" y="929"/>
                        <a:pt x="288" y="1161"/>
                        <a:pt x="586" y="1161"/>
                      </a:cubicBezTo>
                      <a:cubicBezTo>
                        <a:pt x="728" y="1161"/>
                        <a:pt x="873" y="1108"/>
                        <a:pt x="988" y="988"/>
                      </a:cubicBezTo>
                      <a:cubicBezTo>
                        <a:pt x="1358" y="631"/>
                        <a:pt x="1096" y="0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21"/>
                <p:cNvSpPr/>
                <p:nvPr/>
              </p:nvSpPr>
              <p:spPr>
                <a:xfrm flipH="1">
                  <a:off x="8253147" y="63548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21"/>
                <p:cNvSpPr/>
                <p:nvPr/>
              </p:nvSpPr>
              <p:spPr>
                <a:xfrm flipH="1">
                  <a:off x="7979195" y="1450468"/>
                  <a:ext cx="35840" cy="3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120" extrusionOk="0">
                      <a:moveTo>
                        <a:pt x="560" y="0"/>
                      </a:moveTo>
                      <a:cubicBezTo>
                        <a:pt x="250" y="0"/>
                        <a:pt x="0" y="262"/>
                        <a:pt x="0" y="560"/>
                      </a:cubicBezTo>
                      <a:cubicBezTo>
                        <a:pt x="0" y="869"/>
                        <a:pt x="250" y="1119"/>
                        <a:pt x="560" y="1119"/>
                      </a:cubicBezTo>
                      <a:cubicBezTo>
                        <a:pt x="857" y="1119"/>
                        <a:pt x="1119" y="869"/>
                        <a:pt x="1119" y="560"/>
                      </a:cubicBezTo>
                      <a:cubicBezTo>
                        <a:pt x="1119" y="262"/>
                        <a:pt x="857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21"/>
                <p:cNvSpPr/>
                <p:nvPr/>
              </p:nvSpPr>
              <p:spPr>
                <a:xfrm flipH="1">
                  <a:off x="9048283" y="1468356"/>
                  <a:ext cx="35840" cy="3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120" extrusionOk="0">
                      <a:moveTo>
                        <a:pt x="560" y="1"/>
                      </a:moveTo>
                      <a:cubicBezTo>
                        <a:pt x="250" y="1"/>
                        <a:pt x="0" y="263"/>
                        <a:pt x="0" y="560"/>
                      </a:cubicBezTo>
                      <a:cubicBezTo>
                        <a:pt x="0" y="870"/>
                        <a:pt x="250" y="1120"/>
                        <a:pt x="560" y="1120"/>
                      </a:cubicBezTo>
                      <a:cubicBezTo>
                        <a:pt x="869" y="1120"/>
                        <a:pt x="1119" y="870"/>
                        <a:pt x="1119" y="560"/>
                      </a:cubicBezTo>
                      <a:cubicBezTo>
                        <a:pt x="1119" y="263"/>
                        <a:pt x="869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21"/>
                <p:cNvSpPr/>
                <p:nvPr/>
              </p:nvSpPr>
              <p:spPr>
                <a:xfrm flipH="1">
                  <a:off x="8835707" y="1034788"/>
                  <a:ext cx="22112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91" extrusionOk="0">
                      <a:moveTo>
                        <a:pt x="298" y="0"/>
                      </a:moveTo>
                      <a:cubicBezTo>
                        <a:pt x="131" y="0"/>
                        <a:pt x="0" y="131"/>
                        <a:pt x="0" y="298"/>
                      </a:cubicBezTo>
                      <a:cubicBezTo>
                        <a:pt x="0" y="474"/>
                        <a:pt x="145" y="591"/>
                        <a:pt x="295" y="591"/>
                      </a:cubicBezTo>
                      <a:cubicBezTo>
                        <a:pt x="368" y="591"/>
                        <a:pt x="442" y="563"/>
                        <a:pt x="500" y="500"/>
                      </a:cubicBezTo>
                      <a:cubicBezTo>
                        <a:pt x="691" y="310"/>
                        <a:pt x="56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21"/>
                <p:cNvSpPr/>
                <p:nvPr/>
              </p:nvSpPr>
              <p:spPr>
                <a:xfrm flipH="1">
                  <a:off x="7730920" y="3121967"/>
                  <a:ext cx="60640" cy="5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632" extrusionOk="0">
                      <a:moveTo>
                        <a:pt x="811" y="0"/>
                      </a:moveTo>
                      <a:cubicBezTo>
                        <a:pt x="358" y="0"/>
                        <a:pt x="1" y="369"/>
                        <a:pt x="1" y="810"/>
                      </a:cubicBezTo>
                      <a:cubicBezTo>
                        <a:pt x="1" y="1303"/>
                        <a:pt x="401" y="1631"/>
                        <a:pt x="819" y="1631"/>
                      </a:cubicBezTo>
                      <a:cubicBezTo>
                        <a:pt x="1016" y="1631"/>
                        <a:pt x="1218" y="1558"/>
                        <a:pt x="1382" y="1393"/>
                      </a:cubicBezTo>
                      <a:cubicBezTo>
                        <a:pt x="1894" y="881"/>
                        <a:pt x="1537" y="0"/>
                        <a:pt x="8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21"/>
                <p:cNvSpPr/>
                <p:nvPr/>
              </p:nvSpPr>
              <p:spPr>
                <a:xfrm flipH="1">
                  <a:off x="7269957" y="1130672"/>
                  <a:ext cx="48416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98" extrusionOk="0">
                      <a:moveTo>
                        <a:pt x="644" y="1"/>
                      </a:moveTo>
                      <a:cubicBezTo>
                        <a:pt x="286" y="1"/>
                        <a:pt x="1" y="286"/>
                        <a:pt x="1" y="656"/>
                      </a:cubicBezTo>
                      <a:cubicBezTo>
                        <a:pt x="1" y="1042"/>
                        <a:pt x="316" y="1298"/>
                        <a:pt x="646" y="1298"/>
                      </a:cubicBezTo>
                      <a:cubicBezTo>
                        <a:pt x="804" y="1298"/>
                        <a:pt x="965" y="1239"/>
                        <a:pt x="1096" y="1108"/>
                      </a:cubicBezTo>
                      <a:cubicBezTo>
                        <a:pt x="1513" y="703"/>
                        <a:pt x="1215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21"/>
                <p:cNvSpPr/>
                <p:nvPr/>
              </p:nvSpPr>
              <p:spPr>
                <a:xfrm flipH="1">
                  <a:off x="7648287" y="798939"/>
                  <a:ext cx="33380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" y="346"/>
                      </a:cubicBezTo>
                      <a:cubicBezTo>
                        <a:pt x="1" y="553"/>
                        <a:pt x="167" y="691"/>
                        <a:pt x="341" y="691"/>
                      </a:cubicBezTo>
                      <a:cubicBezTo>
                        <a:pt x="426" y="691"/>
                        <a:pt x="514" y="658"/>
                        <a:pt x="584" y="584"/>
                      </a:cubicBezTo>
                      <a:cubicBezTo>
                        <a:pt x="798" y="369"/>
                        <a:pt x="644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21"/>
                <p:cNvSpPr/>
                <p:nvPr/>
              </p:nvSpPr>
              <p:spPr>
                <a:xfrm flipH="1">
                  <a:off x="8000539" y="2245604"/>
                  <a:ext cx="25568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" y="346"/>
                      </a:cubicBezTo>
                      <a:cubicBezTo>
                        <a:pt x="1" y="553"/>
                        <a:pt x="167" y="691"/>
                        <a:pt x="341" y="691"/>
                      </a:cubicBezTo>
                      <a:cubicBezTo>
                        <a:pt x="426" y="691"/>
                        <a:pt x="514" y="658"/>
                        <a:pt x="584" y="584"/>
                      </a:cubicBezTo>
                      <a:cubicBezTo>
                        <a:pt x="798" y="369"/>
                        <a:pt x="644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21"/>
                <p:cNvSpPr/>
                <p:nvPr/>
              </p:nvSpPr>
              <p:spPr>
                <a:xfrm flipH="1">
                  <a:off x="7277225" y="787899"/>
                  <a:ext cx="33882" cy="2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6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3" y="345"/>
                      </a:cubicBezTo>
                      <a:cubicBezTo>
                        <a:pt x="13" y="553"/>
                        <a:pt x="179" y="686"/>
                        <a:pt x="353" y="686"/>
                      </a:cubicBezTo>
                      <a:cubicBezTo>
                        <a:pt x="439" y="686"/>
                        <a:pt x="526" y="654"/>
                        <a:pt x="596" y="583"/>
                      </a:cubicBezTo>
                      <a:cubicBezTo>
                        <a:pt x="811" y="369"/>
                        <a:pt x="656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21"/>
                <p:cNvSpPr/>
                <p:nvPr/>
              </p:nvSpPr>
              <p:spPr>
                <a:xfrm flipH="1">
                  <a:off x="8337723" y="122660"/>
                  <a:ext cx="22144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03" extrusionOk="0">
                      <a:moveTo>
                        <a:pt x="299" y="1"/>
                      </a:moveTo>
                      <a:cubicBezTo>
                        <a:pt x="132" y="1"/>
                        <a:pt x="1" y="132"/>
                        <a:pt x="1" y="298"/>
                      </a:cubicBezTo>
                      <a:cubicBezTo>
                        <a:pt x="1" y="483"/>
                        <a:pt x="142" y="603"/>
                        <a:pt x="292" y="603"/>
                      </a:cubicBezTo>
                      <a:cubicBezTo>
                        <a:pt x="364" y="603"/>
                        <a:pt x="439" y="575"/>
                        <a:pt x="501" y="513"/>
                      </a:cubicBezTo>
                      <a:cubicBezTo>
                        <a:pt x="691" y="322"/>
                        <a:pt x="56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21"/>
                <p:cNvSpPr/>
                <p:nvPr/>
              </p:nvSpPr>
              <p:spPr>
                <a:xfrm flipH="1">
                  <a:off x="8590715" y="125732"/>
                  <a:ext cx="45376" cy="45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7" extrusionOk="0">
                      <a:moveTo>
                        <a:pt x="703" y="0"/>
                      </a:moveTo>
                      <a:cubicBezTo>
                        <a:pt x="310" y="0"/>
                        <a:pt x="1" y="322"/>
                        <a:pt x="1" y="714"/>
                      </a:cubicBezTo>
                      <a:cubicBezTo>
                        <a:pt x="1" y="1095"/>
                        <a:pt x="310" y="1417"/>
                        <a:pt x="703" y="1417"/>
                      </a:cubicBezTo>
                      <a:cubicBezTo>
                        <a:pt x="1096" y="1417"/>
                        <a:pt x="1418" y="1095"/>
                        <a:pt x="1418" y="714"/>
                      </a:cubicBezTo>
                      <a:cubicBezTo>
                        <a:pt x="1418" y="322"/>
                        <a:pt x="1096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21"/>
                <p:cNvSpPr/>
                <p:nvPr/>
              </p:nvSpPr>
              <p:spPr>
                <a:xfrm flipH="1">
                  <a:off x="9069627" y="2309220"/>
                  <a:ext cx="38144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21" extrusionOk="0">
                      <a:moveTo>
                        <a:pt x="513" y="1"/>
                      </a:moveTo>
                      <a:cubicBezTo>
                        <a:pt x="227" y="1"/>
                        <a:pt x="1" y="227"/>
                        <a:pt x="1" y="513"/>
                      </a:cubicBezTo>
                      <a:cubicBezTo>
                        <a:pt x="1" y="818"/>
                        <a:pt x="251" y="1021"/>
                        <a:pt x="512" y="1021"/>
                      </a:cubicBezTo>
                      <a:cubicBezTo>
                        <a:pt x="638" y="1021"/>
                        <a:pt x="766" y="974"/>
                        <a:pt x="870" y="870"/>
                      </a:cubicBezTo>
                      <a:cubicBezTo>
                        <a:pt x="1192" y="548"/>
                        <a:pt x="965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21"/>
                <p:cNvSpPr/>
                <p:nvPr/>
              </p:nvSpPr>
              <p:spPr>
                <a:xfrm flipH="1">
                  <a:off x="8052687" y="789403"/>
                  <a:ext cx="29370" cy="19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01" extrusionOk="0">
                      <a:moveTo>
                        <a:pt x="298" y="1"/>
                      </a:moveTo>
                      <a:cubicBezTo>
                        <a:pt x="143" y="1"/>
                        <a:pt x="0" y="132"/>
                        <a:pt x="0" y="298"/>
                      </a:cubicBezTo>
                      <a:cubicBezTo>
                        <a:pt x="0" y="477"/>
                        <a:pt x="150" y="600"/>
                        <a:pt x="305" y="600"/>
                      </a:cubicBezTo>
                      <a:cubicBezTo>
                        <a:pt x="378" y="600"/>
                        <a:pt x="452" y="573"/>
                        <a:pt x="512" y="513"/>
                      </a:cubicBezTo>
                      <a:cubicBezTo>
                        <a:pt x="703" y="322"/>
                        <a:pt x="572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21"/>
                <p:cNvSpPr/>
                <p:nvPr/>
              </p:nvSpPr>
              <p:spPr>
                <a:xfrm flipH="1">
                  <a:off x="8310683" y="1010404"/>
                  <a:ext cx="38112" cy="32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0" extrusionOk="0">
                      <a:moveTo>
                        <a:pt x="500" y="0"/>
                      </a:moveTo>
                      <a:cubicBezTo>
                        <a:pt x="226" y="0"/>
                        <a:pt x="0" y="227"/>
                        <a:pt x="0" y="500"/>
                      </a:cubicBezTo>
                      <a:cubicBezTo>
                        <a:pt x="0" y="815"/>
                        <a:pt x="251" y="1020"/>
                        <a:pt x="513" y="1020"/>
                      </a:cubicBezTo>
                      <a:cubicBezTo>
                        <a:pt x="638" y="1020"/>
                        <a:pt x="765" y="973"/>
                        <a:pt x="869" y="869"/>
                      </a:cubicBezTo>
                      <a:cubicBezTo>
                        <a:pt x="1191" y="548"/>
                        <a:pt x="965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21"/>
                <p:cNvSpPr/>
                <p:nvPr/>
              </p:nvSpPr>
              <p:spPr>
                <a:xfrm flipH="1">
                  <a:off x="7930427" y="2346180"/>
                  <a:ext cx="48416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98" extrusionOk="0">
                      <a:moveTo>
                        <a:pt x="643" y="1"/>
                      </a:moveTo>
                      <a:cubicBezTo>
                        <a:pt x="286" y="1"/>
                        <a:pt x="0" y="286"/>
                        <a:pt x="0" y="655"/>
                      </a:cubicBezTo>
                      <a:cubicBezTo>
                        <a:pt x="0" y="1042"/>
                        <a:pt x="316" y="1298"/>
                        <a:pt x="649" y="1298"/>
                      </a:cubicBezTo>
                      <a:cubicBezTo>
                        <a:pt x="809" y="1298"/>
                        <a:pt x="972" y="1239"/>
                        <a:pt x="1107" y="1108"/>
                      </a:cubicBezTo>
                      <a:cubicBezTo>
                        <a:pt x="1512" y="703"/>
                        <a:pt x="1226" y="1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21"/>
                <p:cNvSpPr/>
                <p:nvPr/>
              </p:nvSpPr>
              <p:spPr>
                <a:xfrm flipH="1">
                  <a:off x="8810171" y="1424164"/>
                  <a:ext cx="22112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603" extrusionOk="0">
                      <a:moveTo>
                        <a:pt x="298" y="0"/>
                      </a:moveTo>
                      <a:cubicBezTo>
                        <a:pt x="131" y="0"/>
                        <a:pt x="0" y="143"/>
                        <a:pt x="0" y="298"/>
                      </a:cubicBezTo>
                      <a:cubicBezTo>
                        <a:pt x="0" y="483"/>
                        <a:pt x="146" y="602"/>
                        <a:pt x="300" y="602"/>
                      </a:cubicBezTo>
                      <a:cubicBezTo>
                        <a:pt x="374" y="602"/>
                        <a:pt x="450" y="574"/>
                        <a:pt x="512" y="512"/>
                      </a:cubicBezTo>
                      <a:cubicBezTo>
                        <a:pt x="691" y="322"/>
                        <a:pt x="56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21"/>
                <p:cNvSpPr/>
                <p:nvPr/>
              </p:nvSpPr>
              <p:spPr>
                <a:xfrm flipH="1">
                  <a:off x="8810555" y="1645156"/>
                  <a:ext cx="38112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1" extrusionOk="0">
                      <a:moveTo>
                        <a:pt x="512" y="0"/>
                      </a:moveTo>
                      <a:cubicBezTo>
                        <a:pt x="226" y="0"/>
                        <a:pt x="0" y="226"/>
                        <a:pt x="0" y="512"/>
                      </a:cubicBezTo>
                      <a:cubicBezTo>
                        <a:pt x="0" y="818"/>
                        <a:pt x="250" y="1020"/>
                        <a:pt x="512" y="1020"/>
                      </a:cubicBezTo>
                      <a:cubicBezTo>
                        <a:pt x="637" y="1020"/>
                        <a:pt x="765" y="974"/>
                        <a:pt x="869" y="869"/>
                      </a:cubicBezTo>
                      <a:cubicBezTo>
                        <a:pt x="1191" y="548"/>
                        <a:pt x="965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21"/>
                <p:cNvSpPr/>
                <p:nvPr/>
              </p:nvSpPr>
              <p:spPr>
                <a:xfrm flipH="1">
                  <a:off x="8600987" y="350116"/>
                  <a:ext cx="248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75" extrusionOk="0">
                      <a:moveTo>
                        <a:pt x="381" y="1"/>
                      </a:moveTo>
                      <a:cubicBezTo>
                        <a:pt x="167" y="1"/>
                        <a:pt x="0" y="168"/>
                        <a:pt x="0" y="394"/>
                      </a:cubicBezTo>
                      <a:cubicBezTo>
                        <a:pt x="0" y="608"/>
                        <a:pt x="167" y="775"/>
                        <a:pt x="381" y="775"/>
                      </a:cubicBezTo>
                      <a:cubicBezTo>
                        <a:pt x="596" y="775"/>
                        <a:pt x="774" y="608"/>
                        <a:pt x="774" y="394"/>
                      </a:cubicBezTo>
                      <a:cubicBezTo>
                        <a:pt x="774" y="168"/>
                        <a:pt x="596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21"/>
                <p:cNvSpPr/>
                <p:nvPr/>
              </p:nvSpPr>
              <p:spPr>
                <a:xfrm flipH="1">
                  <a:off x="8008539" y="476228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1"/>
                <p:cNvSpPr/>
                <p:nvPr/>
              </p:nvSpPr>
              <p:spPr>
                <a:xfrm flipH="1">
                  <a:off x="7719355" y="84196"/>
                  <a:ext cx="33952" cy="29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920" extrusionOk="0">
                      <a:moveTo>
                        <a:pt x="453" y="0"/>
                      </a:moveTo>
                      <a:cubicBezTo>
                        <a:pt x="203" y="0"/>
                        <a:pt x="1" y="203"/>
                        <a:pt x="1" y="465"/>
                      </a:cubicBezTo>
                      <a:cubicBezTo>
                        <a:pt x="1" y="739"/>
                        <a:pt x="224" y="920"/>
                        <a:pt x="457" y="920"/>
                      </a:cubicBezTo>
                      <a:cubicBezTo>
                        <a:pt x="569" y="920"/>
                        <a:pt x="682" y="878"/>
                        <a:pt x="775" y="786"/>
                      </a:cubicBezTo>
                      <a:cubicBezTo>
                        <a:pt x="1060" y="500"/>
                        <a:pt x="85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1"/>
                <p:cNvSpPr/>
                <p:nvPr/>
              </p:nvSpPr>
              <p:spPr>
                <a:xfrm flipH="1">
                  <a:off x="8018075" y="539492"/>
                  <a:ext cx="37248" cy="3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997" extrusionOk="0">
                      <a:moveTo>
                        <a:pt x="497" y="0"/>
                      </a:moveTo>
                      <a:cubicBezTo>
                        <a:pt x="223" y="0"/>
                        <a:pt x="9" y="226"/>
                        <a:pt x="9" y="500"/>
                      </a:cubicBezTo>
                      <a:cubicBezTo>
                        <a:pt x="1" y="797"/>
                        <a:pt x="242" y="997"/>
                        <a:pt x="498" y="997"/>
                      </a:cubicBezTo>
                      <a:cubicBezTo>
                        <a:pt x="622" y="997"/>
                        <a:pt x="749" y="950"/>
                        <a:pt x="854" y="846"/>
                      </a:cubicBezTo>
                      <a:cubicBezTo>
                        <a:pt x="1164" y="536"/>
                        <a:pt x="938" y="0"/>
                        <a:pt x="4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1"/>
                <p:cNvSpPr/>
                <p:nvPr/>
              </p:nvSpPr>
              <p:spPr>
                <a:xfrm flipH="1">
                  <a:off x="9059907" y="3335747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29" y="1"/>
                      </a:moveTo>
                      <a:cubicBezTo>
                        <a:pt x="417" y="1"/>
                        <a:pt x="0" y="417"/>
                        <a:pt x="0" y="941"/>
                      </a:cubicBezTo>
                      <a:cubicBezTo>
                        <a:pt x="0" y="1504"/>
                        <a:pt x="456" y="1876"/>
                        <a:pt x="935" y="1876"/>
                      </a:cubicBezTo>
                      <a:cubicBezTo>
                        <a:pt x="1166" y="1876"/>
                        <a:pt x="1402" y="1790"/>
                        <a:pt x="1596" y="1596"/>
                      </a:cubicBezTo>
                      <a:cubicBezTo>
                        <a:pt x="2191" y="1013"/>
                        <a:pt x="1774" y="1"/>
                        <a:pt x="9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21"/>
                <p:cNvSpPr/>
                <p:nvPr/>
              </p:nvSpPr>
              <p:spPr>
                <a:xfrm flipH="1">
                  <a:off x="9070779" y="584836"/>
                  <a:ext cx="48416" cy="41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03" extrusionOk="0">
                      <a:moveTo>
                        <a:pt x="644" y="0"/>
                      </a:moveTo>
                      <a:cubicBezTo>
                        <a:pt x="286" y="0"/>
                        <a:pt x="1" y="298"/>
                        <a:pt x="1" y="655"/>
                      </a:cubicBezTo>
                      <a:cubicBezTo>
                        <a:pt x="1" y="1041"/>
                        <a:pt x="316" y="1302"/>
                        <a:pt x="649" y="1302"/>
                      </a:cubicBezTo>
                      <a:cubicBezTo>
                        <a:pt x="809" y="1302"/>
                        <a:pt x="973" y="1242"/>
                        <a:pt x="1108" y="1107"/>
                      </a:cubicBezTo>
                      <a:cubicBezTo>
                        <a:pt x="1513" y="703"/>
                        <a:pt x="1227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21"/>
                <p:cNvSpPr/>
                <p:nvPr/>
              </p:nvSpPr>
              <p:spPr>
                <a:xfrm flipH="1">
                  <a:off x="8844827" y="491492"/>
                  <a:ext cx="25568" cy="21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84" extrusionOk="0">
                      <a:moveTo>
                        <a:pt x="334" y="0"/>
                      </a:moveTo>
                      <a:cubicBezTo>
                        <a:pt x="155" y="0"/>
                        <a:pt x="1" y="155"/>
                        <a:pt x="1" y="345"/>
                      </a:cubicBezTo>
                      <a:cubicBezTo>
                        <a:pt x="1" y="547"/>
                        <a:pt x="170" y="683"/>
                        <a:pt x="346" y="683"/>
                      </a:cubicBezTo>
                      <a:cubicBezTo>
                        <a:pt x="430" y="683"/>
                        <a:pt x="515" y="652"/>
                        <a:pt x="584" y="583"/>
                      </a:cubicBezTo>
                      <a:cubicBezTo>
                        <a:pt x="798" y="369"/>
                        <a:pt x="643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21"/>
                <p:cNvSpPr/>
                <p:nvPr/>
              </p:nvSpPr>
              <p:spPr>
                <a:xfrm flipH="1">
                  <a:off x="9115355" y="1964804"/>
                  <a:ext cx="38112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1" extrusionOk="0">
                      <a:moveTo>
                        <a:pt x="512" y="0"/>
                      </a:moveTo>
                      <a:cubicBezTo>
                        <a:pt x="226" y="0"/>
                        <a:pt x="0" y="227"/>
                        <a:pt x="0" y="512"/>
                      </a:cubicBezTo>
                      <a:cubicBezTo>
                        <a:pt x="0" y="818"/>
                        <a:pt x="250" y="1020"/>
                        <a:pt x="512" y="1020"/>
                      </a:cubicBezTo>
                      <a:cubicBezTo>
                        <a:pt x="637" y="1020"/>
                        <a:pt x="765" y="974"/>
                        <a:pt x="869" y="870"/>
                      </a:cubicBezTo>
                      <a:cubicBezTo>
                        <a:pt x="1191" y="548"/>
                        <a:pt x="965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21"/>
                <p:cNvSpPr/>
                <p:nvPr/>
              </p:nvSpPr>
              <p:spPr>
                <a:xfrm flipH="1">
                  <a:off x="9085723" y="294500"/>
                  <a:ext cx="38048" cy="32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1017" extrusionOk="0">
                      <a:moveTo>
                        <a:pt x="515" y="0"/>
                      </a:moveTo>
                      <a:cubicBezTo>
                        <a:pt x="511" y="0"/>
                        <a:pt x="506" y="0"/>
                        <a:pt x="501" y="1"/>
                      </a:cubicBezTo>
                      <a:cubicBezTo>
                        <a:pt x="227" y="1"/>
                        <a:pt x="1" y="227"/>
                        <a:pt x="1" y="501"/>
                      </a:cubicBezTo>
                      <a:cubicBezTo>
                        <a:pt x="1" y="812"/>
                        <a:pt x="247" y="1017"/>
                        <a:pt x="507" y="1017"/>
                      </a:cubicBezTo>
                      <a:cubicBezTo>
                        <a:pt x="634" y="1017"/>
                        <a:pt x="764" y="967"/>
                        <a:pt x="870" y="858"/>
                      </a:cubicBezTo>
                      <a:cubicBezTo>
                        <a:pt x="1188" y="540"/>
                        <a:pt x="958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21"/>
                <p:cNvSpPr/>
                <p:nvPr/>
              </p:nvSpPr>
              <p:spPr>
                <a:xfrm flipH="1">
                  <a:off x="8862363" y="171812"/>
                  <a:ext cx="36992" cy="3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998" extrusionOk="0">
                      <a:moveTo>
                        <a:pt x="489" y="1"/>
                      </a:moveTo>
                      <a:cubicBezTo>
                        <a:pt x="215" y="13"/>
                        <a:pt x="1" y="227"/>
                        <a:pt x="1" y="501"/>
                      </a:cubicBezTo>
                      <a:cubicBezTo>
                        <a:pt x="1" y="798"/>
                        <a:pt x="239" y="997"/>
                        <a:pt x="492" y="997"/>
                      </a:cubicBezTo>
                      <a:cubicBezTo>
                        <a:pt x="615" y="997"/>
                        <a:pt x="741" y="951"/>
                        <a:pt x="846" y="846"/>
                      </a:cubicBezTo>
                      <a:cubicBezTo>
                        <a:pt x="1156" y="536"/>
                        <a:pt x="92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21"/>
                <p:cNvSpPr/>
                <p:nvPr/>
              </p:nvSpPr>
              <p:spPr>
                <a:xfrm flipH="1">
                  <a:off x="8311803" y="2161412"/>
                  <a:ext cx="25568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5"/>
                      </a:cubicBezTo>
                      <a:cubicBezTo>
                        <a:pt x="0" y="553"/>
                        <a:pt x="167" y="691"/>
                        <a:pt x="341" y="691"/>
                      </a:cubicBezTo>
                      <a:cubicBezTo>
                        <a:pt x="426" y="691"/>
                        <a:pt x="513" y="658"/>
                        <a:pt x="584" y="583"/>
                      </a:cubicBezTo>
                      <a:cubicBezTo>
                        <a:pt x="798" y="369"/>
                        <a:pt x="643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21"/>
                <p:cNvSpPr/>
                <p:nvPr/>
              </p:nvSpPr>
              <p:spPr>
                <a:xfrm flipH="1">
                  <a:off x="8319451" y="1778500"/>
                  <a:ext cx="30880" cy="2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8" extrusionOk="0">
                      <a:moveTo>
                        <a:pt x="405" y="0"/>
                      </a:moveTo>
                      <a:cubicBezTo>
                        <a:pt x="179" y="0"/>
                        <a:pt x="1" y="191"/>
                        <a:pt x="1" y="417"/>
                      </a:cubicBezTo>
                      <a:cubicBezTo>
                        <a:pt x="1" y="665"/>
                        <a:pt x="200" y="827"/>
                        <a:pt x="410" y="827"/>
                      </a:cubicBezTo>
                      <a:cubicBezTo>
                        <a:pt x="512" y="827"/>
                        <a:pt x="617" y="789"/>
                        <a:pt x="703" y="703"/>
                      </a:cubicBezTo>
                      <a:cubicBezTo>
                        <a:pt x="965" y="453"/>
                        <a:pt x="774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21"/>
                <p:cNvSpPr/>
                <p:nvPr/>
              </p:nvSpPr>
              <p:spPr>
                <a:xfrm flipH="1">
                  <a:off x="8329339" y="1842116"/>
                  <a:ext cx="36992" cy="3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990" extrusionOk="0">
                      <a:moveTo>
                        <a:pt x="489" y="1"/>
                      </a:moveTo>
                      <a:cubicBezTo>
                        <a:pt x="215" y="1"/>
                        <a:pt x="0" y="215"/>
                        <a:pt x="0" y="489"/>
                      </a:cubicBezTo>
                      <a:cubicBezTo>
                        <a:pt x="0" y="789"/>
                        <a:pt x="243" y="989"/>
                        <a:pt x="499" y="989"/>
                      </a:cubicBezTo>
                      <a:cubicBezTo>
                        <a:pt x="620" y="989"/>
                        <a:pt x="743" y="945"/>
                        <a:pt x="846" y="846"/>
                      </a:cubicBezTo>
                      <a:cubicBezTo>
                        <a:pt x="1155" y="536"/>
                        <a:pt x="92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21"/>
                <p:cNvSpPr/>
                <p:nvPr/>
              </p:nvSpPr>
              <p:spPr>
                <a:xfrm flipH="1">
                  <a:off x="7357117" y="-12"/>
                  <a:ext cx="473795" cy="504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" h="157627" extrusionOk="0">
                      <a:moveTo>
                        <a:pt x="6383" y="11906"/>
                      </a:moveTo>
                      <a:cubicBezTo>
                        <a:pt x="6799" y="11906"/>
                        <a:pt x="7145" y="12073"/>
                        <a:pt x="7145" y="12287"/>
                      </a:cubicBezTo>
                      <a:cubicBezTo>
                        <a:pt x="7145" y="12490"/>
                        <a:pt x="6799" y="12656"/>
                        <a:pt x="6383" y="12656"/>
                      </a:cubicBezTo>
                      <a:cubicBezTo>
                        <a:pt x="5954" y="12656"/>
                        <a:pt x="5609" y="12490"/>
                        <a:pt x="5609" y="12287"/>
                      </a:cubicBezTo>
                      <a:cubicBezTo>
                        <a:pt x="5609" y="12073"/>
                        <a:pt x="5954" y="11906"/>
                        <a:pt x="6383" y="11906"/>
                      </a:cubicBezTo>
                      <a:close/>
                      <a:moveTo>
                        <a:pt x="6549" y="33087"/>
                      </a:moveTo>
                      <a:cubicBezTo>
                        <a:pt x="6978" y="33087"/>
                        <a:pt x="7323" y="33254"/>
                        <a:pt x="7323" y="33456"/>
                      </a:cubicBezTo>
                      <a:cubicBezTo>
                        <a:pt x="7323" y="33671"/>
                        <a:pt x="6978" y="33837"/>
                        <a:pt x="6549" y="33837"/>
                      </a:cubicBezTo>
                      <a:cubicBezTo>
                        <a:pt x="6133" y="33837"/>
                        <a:pt x="5787" y="33671"/>
                        <a:pt x="5787" y="33456"/>
                      </a:cubicBezTo>
                      <a:cubicBezTo>
                        <a:pt x="5787" y="33254"/>
                        <a:pt x="6133" y="33087"/>
                        <a:pt x="6549" y="33087"/>
                      </a:cubicBezTo>
                      <a:close/>
                      <a:moveTo>
                        <a:pt x="5934" y="49243"/>
                      </a:moveTo>
                      <a:cubicBezTo>
                        <a:pt x="6472" y="49243"/>
                        <a:pt x="6592" y="56831"/>
                        <a:pt x="5894" y="56959"/>
                      </a:cubicBezTo>
                      <a:cubicBezTo>
                        <a:pt x="5889" y="56960"/>
                        <a:pt x="5883" y="56961"/>
                        <a:pt x="5878" y="56961"/>
                      </a:cubicBezTo>
                      <a:cubicBezTo>
                        <a:pt x="5182" y="56961"/>
                        <a:pt x="5327" y="49634"/>
                        <a:pt x="5894" y="49256"/>
                      </a:cubicBezTo>
                      <a:cubicBezTo>
                        <a:pt x="5908" y="49247"/>
                        <a:pt x="5921" y="49243"/>
                        <a:pt x="5934" y="49243"/>
                      </a:cubicBezTo>
                      <a:close/>
                      <a:moveTo>
                        <a:pt x="8121" y="138743"/>
                      </a:moveTo>
                      <a:cubicBezTo>
                        <a:pt x="8538" y="138743"/>
                        <a:pt x="8883" y="138850"/>
                        <a:pt x="8883" y="138993"/>
                      </a:cubicBezTo>
                      <a:cubicBezTo>
                        <a:pt x="8883" y="139136"/>
                        <a:pt x="8538" y="139243"/>
                        <a:pt x="8121" y="139243"/>
                      </a:cubicBezTo>
                      <a:cubicBezTo>
                        <a:pt x="7692" y="139243"/>
                        <a:pt x="7347" y="139136"/>
                        <a:pt x="7347" y="138993"/>
                      </a:cubicBezTo>
                      <a:cubicBezTo>
                        <a:pt x="7347" y="138850"/>
                        <a:pt x="7692" y="138743"/>
                        <a:pt x="8121" y="138743"/>
                      </a:cubicBezTo>
                      <a:close/>
                      <a:moveTo>
                        <a:pt x="7133" y="143470"/>
                      </a:moveTo>
                      <a:cubicBezTo>
                        <a:pt x="7680" y="143470"/>
                        <a:pt x="8121" y="143601"/>
                        <a:pt x="8121" y="143756"/>
                      </a:cubicBezTo>
                      <a:cubicBezTo>
                        <a:pt x="8121" y="143911"/>
                        <a:pt x="7668" y="144030"/>
                        <a:pt x="7133" y="144030"/>
                      </a:cubicBezTo>
                      <a:cubicBezTo>
                        <a:pt x="6585" y="144030"/>
                        <a:pt x="6144" y="143911"/>
                        <a:pt x="6144" y="143756"/>
                      </a:cubicBezTo>
                      <a:cubicBezTo>
                        <a:pt x="6144" y="143601"/>
                        <a:pt x="6585" y="143470"/>
                        <a:pt x="7133" y="143470"/>
                      </a:cubicBezTo>
                      <a:close/>
                      <a:moveTo>
                        <a:pt x="4859" y="0"/>
                      </a:moveTo>
                      <a:cubicBezTo>
                        <a:pt x="4692" y="7525"/>
                        <a:pt x="4585" y="15061"/>
                        <a:pt x="4549" y="22586"/>
                      </a:cubicBezTo>
                      <a:cubicBezTo>
                        <a:pt x="5311" y="22646"/>
                        <a:pt x="5871" y="22812"/>
                        <a:pt x="5871" y="23015"/>
                      </a:cubicBezTo>
                      <a:cubicBezTo>
                        <a:pt x="5871" y="23205"/>
                        <a:pt x="5311" y="23372"/>
                        <a:pt x="4537" y="23431"/>
                      </a:cubicBezTo>
                      <a:cubicBezTo>
                        <a:pt x="4537" y="24146"/>
                        <a:pt x="4525" y="24860"/>
                        <a:pt x="4525" y="25586"/>
                      </a:cubicBezTo>
                      <a:cubicBezTo>
                        <a:pt x="4799" y="25551"/>
                        <a:pt x="5085" y="25539"/>
                        <a:pt x="5371" y="25539"/>
                      </a:cubicBezTo>
                      <a:cubicBezTo>
                        <a:pt x="6442" y="25539"/>
                        <a:pt x="7323" y="25741"/>
                        <a:pt x="7323" y="25979"/>
                      </a:cubicBezTo>
                      <a:cubicBezTo>
                        <a:pt x="7323" y="26229"/>
                        <a:pt x="6442" y="26432"/>
                        <a:pt x="5371" y="26432"/>
                      </a:cubicBezTo>
                      <a:cubicBezTo>
                        <a:pt x="5085" y="26432"/>
                        <a:pt x="4799" y="26420"/>
                        <a:pt x="4513" y="26384"/>
                      </a:cubicBezTo>
                      <a:cubicBezTo>
                        <a:pt x="4490" y="30956"/>
                        <a:pt x="4490" y="35528"/>
                        <a:pt x="4501" y="40100"/>
                      </a:cubicBezTo>
                      <a:cubicBezTo>
                        <a:pt x="4763" y="39980"/>
                        <a:pt x="5045" y="39920"/>
                        <a:pt x="5329" y="39920"/>
                      </a:cubicBezTo>
                      <a:cubicBezTo>
                        <a:pt x="5355" y="39920"/>
                        <a:pt x="5380" y="39921"/>
                        <a:pt x="5406" y="39922"/>
                      </a:cubicBezTo>
                      <a:cubicBezTo>
                        <a:pt x="6037" y="39922"/>
                        <a:pt x="6549" y="40112"/>
                        <a:pt x="6549" y="40362"/>
                      </a:cubicBezTo>
                      <a:cubicBezTo>
                        <a:pt x="6549" y="40612"/>
                        <a:pt x="6037" y="40815"/>
                        <a:pt x="5406" y="40815"/>
                      </a:cubicBezTo>
                      <a:cubicBezTo>
                        <a:pt x="5384" y="40815"/>
                        <a:pt x="5361" y="40816"/>
                        <a:pt x="5339" y="40816"/>
                      </a:cubicBezTo>
                      <a:cubicBezTo>
                        <a:pt x="5052" y="40816"/>
                        <a:pt x="4766" y="40746"/>
                        <a:pt x="4501" y="40636"/>
                      </a:cubicBezTo>
                      <a:lnTo>
                        <a:pt x="4501" y="40636"/>
                      </a:lnTo>
                      <a:cubicBezTo>
                        <a:pt x="4513" y="49959"/>
                        <a:pt x="4573" y="59281"/>
                        <a:pt x="4680" y="68604"/>
                      </a:cubicBezTo>
                      <a:cubicBezTo>
                        <a:pt x="4954" y="68687"/>
                        <a:pt x="5121" y="68806"/>
                        <a:pt x="5121" y="68961"/>
                      </a:cubicBezTo>
                      <a:cubicBezTo>
                        <a:pt x="5121" y="69104"/>
                        <a:pt x="4954" y="69223"/>
                        <a:pt x="4680" y="69306"/>
                      </a:cubicBezTo>
                      <a:cubicBezTo>
                        <a:pt x="4704" y="71687"/>
                        <a:pt x="4728" y="74069"/>
                        <a:pt x="4751" y="76450"/>
                      </a:cubicBezTo>
                      <a:cubicBezTo>
                        <a:pt x="4871" y="76414"/>
                        <a:pt x="4990" y="76402"/>
                        <a:pt x="5121" y="76402"/>
                      </a:cubicBezTo>
                      <a:cubicBezTo>
                        <a:pt x="5537" y="76402"/>
                        <a:pt x="5883" y="76569"/>
                        <a:pt x="5883" y="76783"/>
                      </a:cubicBezTo>
                      <a:cubicBezTo>
                        <a:pt x="5883" y="76986"/>
                        <a:pt x="5537" y="77152"/>
                        <a:pt x="5121" y="77152"/>
                      </a:cubicBezTo>
                      <a:cubicBezTo>
                        <a:pt x="5001" y="77152"/>
                        <a:pt x="4871" y="77140"/>
                        <a:pt x="4751" y="77105"/>
                      </a:cubicBezTo>
                      <a:lnTo>
                        <a:pt x="4751" y="77105"/>
                      </a:lnTo>
                      <a:cubicBezTo>
                        <a:pt x="4763" y="78129"/>
                        <a:pt x="4775" y="79153"/>
                        <a:pt x="4787" y="80165"/>
                      </a:cubicBezTo>
                      <a:cubicBezTo>
                        <a:pt x="5359" y="80224"/>
                        <a:pt x="5752" y="80355"/>
                        <a:pt x="5752" y="80498"/>
                      </a:cubicBezTo>
                      <a:cubicBezTo>
                        <a:pt x="5752" y="80641"/>
                        <a:pt x="5371" y="80760"/>
                        <a:pt x="4799" y="80831"/>
                      </a:cubicBezTo>
                      <a:cubicBezTo>
                        <a:pt x="4811" y="82343"/>
                        <a:pt x="4835" y="83867"/>
                        <a:pt x="4847" y="85391"/>
                      </a:cubicBezTo>
                      <a:cubicBezTo>
                        <a:pt x="4763" y="85344"/>
                        <a:pt x="4692" y="85296"/>
                        <a:pt x="4609" y="85237"/>
                      </a:cubicBezTo>
                      <a:cubicBezTo>
                        <a:pt x="3335" y="84344"/>
                        <a:pt x="2668" y="81927"/>
                        <a:pt x="2168" y="79676"/>
                      </a:cubicBezTo>
                      <a:cubicBezTo>
                        <a:pt x="1668" y="77426"/>
                        <a:pt x="1156" y="74962"/>
                        <a:pt x="1" y="73676"/>
                      </a:cubicBezTo>
                      <a:lnTo>
                        <a:pt x="1" y="73676"/>
                      </a:lnTo>
                      <a:lnTo>
                        <a:pt x="2870" y="84034"/>
                      </a:lnTo>
                      <a:cubicBezTo>
                        <a:pt x="3025" y="84594"/>
                        <a:pt x="3192" y="85177"/>
                        <a:pt x="3454" y="85594"/>
                      </a:cubicBezTo>
                      <a:cubicBezTo>
                        <a:pt x="3835" y="86201"/>
                        <a:pt x="4347" y="86380"/>
                        <a:pt x="4859" y="86534"/>
                      </a:cubicBezTo>
                      <a:cubicBezTo>
                        <a:pt x="4871" y="87118"/>
                        <a:pt x="4871" y="87701"/>
                        <a:pt x="4882" y="88285"/>
                      </a:cubicBezTo>
                      <a:cubicBezTo>
                        <a:pt x="5049" y="88237"/>
                        <a:pt x="5228" y="88225"/>
                        <a:pt x="5406" y="88225"/>
                      </a:cubicBezTo>
                      <a:cubicBezTo>
                        <a:pt x="5871" y="88225"/>
                        <a:pt x="6252" y="88368"/>
                        <a:pt x="6252" y="88535"/>
                      </a:cubicBezTo>
                      <a:cubicBezTo>
                        <a:pt x="6252" y="88713"/>
                        <a:pt x="5883" y="88856"/>
                        <a:pt x="5418" y="88856"/>
                      </a:cubicBezTo>
                      <a:cubicBezTo>
                        <a:pt x="5240" y="88856"/>
                        <a:pt x="5061" y="88832"/>
                        <a:pt x="4894" y="88785"/>
                      </a:cubicBezTo>
                      <a:lnTo>
                        <a:pt x="4894" y="89380"/>
                      </a:lnTo>
                      <a:cubicBezTo>
                        <a:pt x="4966" y="89380"/>
                        <a:pt x="5049" y="89368"/>
                        <a:pt x="5121" y="89368"/>
                      </a:cubicBezTo>
                      <a:cubicBezTo>
                        <a:pt x="5752" y="89368"/>
                        <a:pt x="6264" y="89571"/>
                        <a:pt x="6264" y="89821"/>
                      </a:cubicBezTo>
                      <a:cubicBezTo>
                        <a:pt x="6264" y="90059"/>
                        <a:pt x="5752" y="90261"/>
                        <a:pt x="5121" y="90261"/>
                      </a:cubicBezTo>
                      <a:lnTo>
                        <a:pt x="4906" y="90261"/>
                      </a:lnTo>
                      <a:lnTo>
                        <a:pt x="5001" y="98679"/>
                      </a:lnTo>
                      <a:cubicBezTo>
                        <a:pt x="5252" y="98584"/>
                        <a:pt x="5513" y="98548"/>
                        <a:pt x="5775" y="98548"/>
                      </a:cubicBezTo>
                      <a:cubicBezTo>
                        <a:pt x="6406" y="98548"/>
                        <a:pt x="6918" y="98750"/>
                        <a:pt x="6918" y="99000"/>
                      </a:cubicBezTo>
                      <a:cubicBezTo>
                        <a:pt x="6918" y="99250"/>
                        <a:pt x="6406" y="99441"/>
                        <a:pt x="5775" y="99441"/>
                      </a:cubicBezTo>
                      <a:cubicBezTo>
                        <a:pt x="5749" y="99442"/>
                        <a:pt x="5722" y="99443"/>
                        <a:pt x="5695" y="99443"/>
                      </a:cubicBezTo>
                      <a:cubicBezTo>
                        <a:pt x="5460" y="99443"/>
                        <a:pt x="5226" y="99397"/>
                        <a:pt x="5001" y="99322"/>
                      </a:cubicBezTo>
                      <a:lnTo>
                        <a:pt x="5001" y="99322"/>
                      </a:lnTo>
                      <a:cubicBezTo>
                        <a:pt x="5025" y="100881"/>
                        <a:pt x="5037" y="102441"/>
                        <a:pt x="5061" y="103989"/>
                      </a:cubicBezTo>
                      <a:cubicBezTo>
                        <a:pt x="5144" y="112073"/>
                        <a:pt x="5240" y="120146"/>
                        <a:pt x="5335" y="128230"/>
                      </a:cubicBezTo>
                      <a:lnTo>
                        <a:pt x="5359" y="130064"/>
                      </a:lnTo>
                      <a:cubicBezTo>
                        <a:pt x="5454" y="130052"/>
                        <a:pt x="5549" y="130052"/>
                        <a:pt x="5656" y="130052"/>
                      </a:cubicBezTo>
                      <a:cubicBezTo>
                        <a:pt x="6299" y="130052"/>
                        <a:pt x="6811" y="130242"/>
                        <a:pt x="6811" y="130480"/>
                      </a:cubicBezTo>
                      <a:cubicBezTo>
                        <a:pt x="6811" y="130707"/>
                        <a:pt x="6299" y="130909"/>
                        <a:pt x="5656" y="130909"/>
                      </a:cubicBezTo>
                      <a:cubicBezTo>
                        <a:pt x="5561" y="130909"/>
                        <a:pt x="5466" y="130909"/>
                        <a:pt x="5371" y="130885"/>
                      </a:cubicBezTo>
                      <a:lnTo>
                        <a:pt x="5371" y="130885"/>
                      </a:lnTo>
                      <a:cubicBezTo>
                        <a:pt x="5478" y="139803"/>
                        <a:pt x="5609" y="148721"/>
                        <a:pt x="5823" y="157627"/>
                      </a:cubicBezTo>
                      <a:lnTo>
                        <a:pt x="9312" y="157627"/>
                      </a:lnTo>
                      <a:lnTo>
                        <a:pt x="9192" y="150661"/>
                      </a:lnTo>
                      <a:cubicBezTo>
                        <a:pt x="8895" y="150709"/>
                        <a:pt x="8597" y="150733"/>
                        <a:pt x="8311" y="150733"/>
                      </a:cubicBezTo>
                      <a:cubicBezTo>
                        <a:pt x="7418" y="150733"/>
                        <a:pt x="6680" y="150530"/>
                        <a:pt x="6680" y="150292"/>
                      </a:cubicBezTo>
                      <a:cubicBezTo>
                        <a:pt x="6680" y="150042"/>
                        <a:pt x="7407" y="149840"/>
                        <a:pt x="8311" y="149840"/>
                      </a:cubicBezTo>
                      <a:cubicBezTo>
                        <a:pt x="8597" y="149840"/>
                        <a:pt x="8883" y="149864"/>
                        <a:pt x="9181" y="149911"/>
                      </a:cubicBezTo>
                      <a:cubicBezTo>
                        <a:pt x="9181" y="149709"/>
                        <a:pt x="9169" y="149495"/>
                        <a:pt x="9169" y="149292"/>
                      </a:cubicBezTo>
                      <a:cubicBezTo>
                        <a:pt x="9014" y="149304"/>
                        <a:pt x="8859" y="149316"/>
                        <a:pt x="8704" y="149316"/>
                      </a:cubicBezTo>
                      <a:cubicBezTo>
                        <a:pt x="8038" y="149316"/>
                        <a:pt x="7490" y="149173"/>
                        <a:pt x="7490" y="148995"/>
                      </a:cubicBezTo>
                      <a:cubicBezTo>
                        <a:pt x="7490" y="148828"/>
                        <a:pt x="8038" y="148673"/>
                        <a:pt x="8704" y="148673"/>
                      </a:cubicBezTo>
                      <a:cubicBezTo>
                        <a:pt x="8859" y="148673"/>
                        <a:pt x="9014" y="148685"/>
                        <a:pt x="9157" y="148697"/>
                      </a:cubicBezTo>
                      <a:cubicBezTo>
                        <a:pt x="9073" y="143672"/>
                        <a:pt x="8978" y="138660"/>
                        <a:pt x="8895" y="133635"/>
                      </a:cubicBezTo>
                      <a:lnTo>
                        <a:pt x="8883" y="133635"/>
                      </a:lnTo>
                      <a:cubicBezTo>
                        <a:pt x="8300" y="133635"/>
                        <a:pt x="7823" y="133493"/>
                        <a:pt x="7823" y="133314"/>
                      </a:cubicBezTo>
                      <a:cubicBezTo>
                        <a:pt x="7823" y="133147"/>
                        <a:pt x="8300" y="132993"/>
                        <a:pt x="8883" y="132993"/>
                      </a:cubicBezTo>
                      <a:cubicBezTo>
                        <a:pt x="8776" y="127016"/>
                        <a:pt x="8681" y="121027"/>
                        <a:pt x="8561" y="115050"/>
                      </a:cubicBezTo>
                      <a:lnTo>
                        <a:pt x="8300" y="115050"/>
                      </a:lnTo>
                      <a:cubicBezTo>
                        <a:pt x="7478" y="115050"/>
                        <a:pt x="6799" y="114812"/>
                        <a:pt x="6799" y="114502"/>
                      </a:cubicBezTo>
                      <a:cubicBezTo>
                        <a:pt x="6799" y="114205"/>
                        <a:pt x="7478" y="113954"/>
                        <a:pt x="8300" y="113954"/>
                      </a:cubicBezTo>
                      <a:lnTo>
                        <a:pt x="8550" y="113954"/>
                      </a:lnTo>
                      <a:lnTo>
                        <a:pt x="8419" y="106251"/>
                      </a:lnTo>
                      <a:cubicBezTo>
                        <a:pt x="8180" y="106323"/>
                        <a:pt x="7930" y="106346"/>
                        <a:pt x="7680" y="106346"/>
                      </a:cubicBezTo>
                      <a:cubicBezTo>
                        <a:pt x="7109" y="106346"/>
                        <a:pt x="6633" y="106192"/>
                        <a:pt x="6633" y="106013"/>
                      </a:cubicBezTo>
                      <a:cubicBezTo>
                        <a:pt x="6633" y="105823"/>
                        <a:pt x="7121" y="105668"/>
                        <a:pt x="7704" y="105668"/>
                      </a:cubicBezTo>
                      <a:cubicBezTo>
                        <a:pt x="7942" y="105668"/>
                        <a:pt x="8180" y="105692"/>
                        <a:pt x="8419" y="105763"/>
                      </a:cubicBezTo>
                      <a:lnTo>
                        <a:pt x="8359" y="102144"/>
                      </a:lnTo>
                      <a:cubicBezTo>
                        <a:pt x="8157" y="90368"/>
                        <a:pt x="7954" y="78581"/>
                        <a:pt x="8002" y="66794"/>
                      </a:cubicBezTo>
                      <a:cubicBezTo>
                        <a:pt x="8097" y="46756"/>
                        <a:pt x="8942" y="26622"/>
                        <a:pt x="8276" y="6679"/>
                      </a:cubicBezTo>
                      <a:lnTo>
                        <a:pt x="8276" y="6679"/>
                      </a:lnTo>
                      <a:cubicBezTo>
                        <a:pt x="8121" y="6691"/>
                        <a:pt x="7954" y="6703"/>
                        <a:pt x="7776" y="6703"/>
                      </a:cubicBezTo>
                      <a:cubicBezTo>
                        <a:pt x="6883" y="6703"/>
                        <a:pt x="6156" y="6501"/>
                        <a:pt x="6156" y="6263"/>
                      </a:cubicBezTo>
                      <a:cubicBezTo>
                        <a:pt x="6156" y="6013"/>
                        <a:pt x="6883" y="5810"/>
                        <a:pt x="7776" y="5810"/>
                      </a:cubicBezTo>
                      <a:cubicBezTo>
                        <a:pt x="7942" y="5810"/>
                        <a:pt x="8097" y="5822"/>
                        <a:pt x="8252" y="5834"/>
                      </a:cubicBezTo>
                      <a:cubicBezTo>
                        <a:pt x="8252" y="5644"/>
                        <a:pt x="8240" y="5465"/>
                        <a:pt x="8228" y="5286"/>
                      </a:cubicBezTo>
                      <a:lnTo>
                        <a:pt x="8180" y="5286"/>
                      </a:lnTo>
                      <a:cubicBezTo>
                        <a:pt x="7514" y="5286"/>
                        <a:pt x="6966" y="5132"/>
                        <a:pt x="6966" y="4965"/>
                      </a:cubicBezTo>
                      <a:cubicBezTo>
                        <a:pt x="6966" y="4798"/>
                        <a:pt x="7514" y="4643"/>
                        <a:pt x="8180" y="4643"/>
                      </a:cubicBezTo>
                      <a:lnTo>
                        <a:pt x="8204" y="4643"/>
                      </a:lnTo>
                      <a:cubicBezTo>
                        <a:pt x="8145" y="3096"/>
                        <a:pt x="8073" y="1548"/>
                        <a:pt x="8002" y="0"/>
                      </a:cubicBezTo>
                      <a:lnTo>
                        <a:pt x="6835" y="0"/>
                      </a:lnTo>
                      <a:cubicBezTo>
                        <a:pt x="6764" y="0"/>
                        <a:pt x="6680" y="12"/>
                        <a:pt x="6597" y="12"/>
                      </a:cubicBezTo>
                      <a:cubicBezTo>
                        <a:pt x="6514" y="12"/>
                        <a:pt x="6430" y="12"/>
                        <a:pt x="63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21"/>
                <p:cNvSpPr/>
                <p:nvPr/>
              </p:nvSpPr>
              <p:spPr>
                <a:xfrm flipH="1">
                  <a:off x="8422274" y="-12"/>
                  <a:ext cx="634270" cy="498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6" h="155865" extrusionOk="0">
                      <a:moveTo>
                        <a:pt x="3822" y="1464"/>
                      </a:moveTo>
                      <a:cubicBezTo>
                        <a:pt x="4370" y="1464"/>
                        <a:pt x="4810" y="1595"/>
                        <a:pt x="4810" y="1762"/>
                      </a:cubicBezTo>
                      <a:cubicBezTo>
                        <a:pt x="4810" y="1929"/>
                        <a:pt x="4358" y="2060"/>
                        <a:pt x="3822" y="2060"/>
                      </a:cubicBezTo>
                      <a:cubicBezTo>
                        <a:pt x="3274" y="2060"/>
                        <a:pt x="2834" y="1929"/>
                        <a:pt x="2834" y="1762"/>
                      </a:cubicBezTo>
                      <a:cubicBezTo>
                        <a:pt x="2834" y="1595"/>
                        <a:pt x="3274" y="1464"/>
                        <a:pt x="3822" y="1464"/>
                      </a:cubicBezTo>
                      <a:close/>
                      <a:moveTo>
                        <a:pt x="2834" y="6513"/>
                      </a:moveTo>
                      <a:cubicBezTo>
                        <a:pt x="3251" y="6513"/>
                        <a:pt x="3596" y="6632"/>
                        <a:pt x="3596" y="6775"/>
                      </a:cubicBezTo>
                      <a:cubicBezTo>
                        <a:pt x="3596" y="6918"/>
                        <a:pt x="3251" y="7037"/>
                        <a:pt x="2834" y="7037"/>
                      </a:cubicBezTo>
                      <a:cubicBezTo>
                        <a:pt x="2405" y="7037"/>
                        <a:pt x="2060" y="6918"/>
                        <a:pt x="2060" y="6775"/>
                      </a:cubicBezTo>
                      <a:cubicBezTo>
                        <a:pt x="2060" y="6632"/>
                        <a:pt x="2405" y="6513"/>
                        <a:pt x="2834" y="6513"/>
                      </a:cubicBezTo>
                      <a:close/>
                      <a:moveTo>
                        <a:pt x="5066" y="93176"/>
                      </a:moveTo>
                      <a:cubicBezTo>
                        <a:pt x="5760" y="93176"/>
                        <a:pt x="5615" y="100897"/>
                        <a:pt x="5048" y="101286"/>
                      </a:cubicBezTo>
                      <a:cubicBezTo>
                        <a:pt x="5035" y="101296"/>
                        <a:pt x="5022" y="101300"/>
                        <a:pt x="5009" y="101300"/>
                      </a:cubicBezTo>
                      <a:cubicBezTo>
                        <a:pt x="4471" y="101300"/>
                        <a:pt x="4351" y="93318"/>
                        <a:pt x="5048" y="93178"/>
                      </a:cubicBezTo>
                      <a:cubicBezTo>
                        <a:pt x="5054" y="93177"/>
                        <a:pt x="5060" y="93176"/>
                        <a:pt x="5066" y="93176"/>
                      </a:cubicBezTo>
                      <a:close/>
                      <a:moveTo>
                        <a:pt x="4394" y="117526"/>
                      </a:moveTo>
                      <a:cubicBezTo>
                        <a:pt x="4822" y="117526"/>
                        <a:pt x="5156" y="117705"/>
                        <a:pt x="5156" y="117931"/>
                      </a:cubicBezTo>
                      <a:cubicBezTo>
                        <a:pt x="5156" y="118145"/>
                        <a:pt x="4822" y="118324"/>
                        <a:pt x="4394" y="118324"/>
                      </a:cubicBezTo>
                      <a:cubicBezTo>
                        <a:pt x="3977" y="118324"/>
                        <a:pt x="3632" y="118145"/>
                        <a:pt x="3632" y="117919"/>
                      </a:cubicBezTo>
                      <a:cubicBezTo>
                        <a:pt x="3632" y="117705"/>
                        <a:pt x="3965" y="117526"/>
                        <a:pt x="4394" y="117526"/>
                      </a:cubicBezTo>
                      <a:close/>
                      <a:moveTo>
                        <a:pt x="4560" y="139839"/>
                      </a:moveTo>
                      <a:cubicBezTo>
                        <a:pt x="4989" y="139839"/>
                        <a:pt x="5334" y="140017"/>
                        <a:pt x="5334" y="140232"/>
                      </a:cubicBezTo>
                      <a:cubicBezTo>
                        <a:pt x="5334" y="140446"/>
                        <a:pt x="4989" y="140624"/>
                        <a:pt x="4560" y="140624"/>
                      </a:cubicBezTo>
                      <a:cubicBezTo>
                        <a:pt x="4144" y="140624"/>
                        <a:pt x="3798" y="140446"/>
                        <a:pt x="3798" y="140232"/>
                      </a:cubicBezTo>
                      <a:cubicBezTo>
                        <a:pt x="3798" y="140017"/>
                        <a:pt x="4144" y="139839"/>
                        <a:pt x="4560" y="139839"/>
                      </a:cubicBezTo>
                      <a:close/>
                      <a:moveTo>
                        <a:pt x="4358" y="153150"/>
                      </a:moveTo>
                      <a:cubicBezTo>
                        <a:pt x="4894" y="153150"/>
                        <a:pt x="5346" y="153293"/>
                        <a:pt x="5346" y="153447"/>
                      </a:cubicBezTo>
                      <a:cubicBezTo>
                        <a:pt x="5346" y="153614"/>
                        <a:pt x="4894" y="153745"/>
                        <a:pt x="4358" y="153745"/>
                      </a:cubicBezTo>
                      <a:cubicBezTo>
                        <a:pt x="3810" y="153745"/>
                        <a:pt x="3370" y="153614"/>
                        <a:pt x="3370" y="153447"/>
                      </a:cubicBezTo>
                      <a:cubicBezTo>
                        <a:pt x="3370" y="153293"/>
                        <a:pt x="3810" y="153150"/>
                        <a:pt x="4358" y="153150"/>
                      </a:cubicBezTo>
                      <a:close/>
                      <a:moveTo>
                        <a:pt x="1846" y="0"/>
                      </a:moveTo>
                      <a:cubicBezTo>
                        <a:pt x="1905" y="4143"/>
                        <a:pt x="1977" y="8275"/>
                        <a:pt x="2048" y="12418"/>
                      </a:cubicBezTo>
                      <a:lnTo>
                        <a:pt x="2060" y="12418"/>
                      </a:lnTo>
                      <a:cubicBezTo>
                        <a:pt x="2643" y="12418"/>
                        <a:pt x="3108" y="12573"/>
                        <a:pt x="3108" y="12763"/>
                      </a:cubicBezTo>
                      <a:cubicBezTo>
                        <a:pt x="3108" y="12942"/>
                        <a:pt x="2655" y="13097"/>
                        <a:pt x="2060" y="13097"/>
                      </a:cubicBezTo>
                      <a:cubicBezTo>
                        <a:pt x="2167" y="19395"/>
                        <a:pt x="2274" y="25706"/>
                        <a:pt x="2370" y="32004"/>
                      </a:cubicBezTo>
                      <a:cubicBezTo>
                        <a:pt x="2465" y="32004"/>
                        <a:pt x="2548" y="31992"/>
                        <a:pt x="2643" y="31992"/>
                      </a:cubicBezTo>
                      <a:cubicBezTo>
                        <a:pt x="3465" y="32004"/>
                        <a:pt x="4144" y="32254"/>
                        <a:pt x="4144" y="32575"/>
                      </a:cubicBezTo>
                      <a:cubicBezTo>
                        <a:pt x="4144" y="32897"/>
                        <a:pt x="3465" y="33147"/>
                        <a:pt x="2631" y="33147"/>
                      </a:cubicBezTo>
                      <a:lnTo>
                        <a:pt x="2393" y="33147"/>
                      </a:lnTo>
                      <a:lnTo>
                        <a:pt x="2524" y="41267"/>
                      </a:lnTo>
                      <a:cubicBezTo>
                        <a:pt x="2762" y="41196"/>
                        <a:pt x="3001" y="41160"/>
                        <a:pt x="3251" y="41160"/>
                      </a:cubicBezTo>
                      <a:cubicBezTo>
                        <a:pt x="3834" y="41160"/>
                        <a:pt x="4298" y="41327"/>
                        <a:pt x="4298" y="41517"/>
                      </a:cubicBezTo>
                      <a:cubicBezTo>
                        <a:pt x="4298" y="41719"/>
                        <a:pt x="3834" y="41874"/>
                        <a:pt x="3251" y="41874"/>
                      </a:cubicBezTo>
                      <a:cubicBezTo>
                        <a:pt x="3012" y="41874"/>
                        <a:pt x="2762" y="41850"/>
                        <a:pt x="2536" y="41779"/>
                      </a:cubicBezTo>
                      <a:lnTo>
                        <a:pt x="2536" y="41779"/>
                      </a:lnTo>
                      <a:lnTo>
                        <a:pt x="2596" y="45589"/>
                      </a:lnTo>
                      <a:cubicBezTo>
                        <a:pt x="2762" y="55471"/>
                        <a:pt x="2917" y="65365"/>
                        <a:pt x="2941" y="75247"/>
                      </a:cubicBezTo>
                      <a:cubicBezTo>
                        <a:pt x="2727" y="74819"/>
                        <a:pt x="2500" y="74378"/>
                        <a:pt x="2286" y="73926"/>
                      </a:cubicBezTo>
                      <a:cubicBezTo>
                        <a:pt x="1369" y="71937"/>
                        <a:pt x="691" y="69580"/>
                        <a:pt x="298" y="67068"/>
                      </a:cubicBezTo>
                      <a:lnTo>
                        <a:pt x="298" y="67068"/>
                      </a:lnTo>
                      <a:cubicBezTo>
                        <a:pt x="0" y="68747"/>
                        <a:pt x="512" y="70521"/>
                        <a:pt x="1012" y="72045"/>
                      </a:cubicBezTo>
                      <a:lnTo>
                        <a:pt x="2941" y="77962"/>
                      </a:lnTo>
                      <a:cubicBezTo>
                        <a:pt x="2941" y="79581"/>
                        <a:pt x="2941" y="81200"/>
                        <a:pt x="2941" y="82832"/>
                      </a:cubicBezTo>
                      <a:cubicBezTo>
                        <a:pt x="2846" y="103918"/>
                        <a:pt x="2000" y="125134"/>
                        <a:pt x="2667" y="146137"/>
                      </a:cubicBezTo>
                      <a:cubicBezTo>
                        <a:pt x="2822" y="146113"/>
                        <a:pt x="2989" y="146113"/>
                        <a:pt x="3167" y="146113"/>
                      </a:cubicBezTo>
                      <a:cubicBezTo>
                        <a:pt x="4060" y="146113"/>
                        <a:pt x="4786" y="146316"/>
                        <a:pt x="4786" y="146578"/>
                      </a:cubicBezTo>
                      <a:cubicBezTo>
                        <a:pt x="4786" y="146839"/>
                        <a:pt x="4060" y="147042"/>
                        <a:pt x="3167" y="147042"/>
                      </a:cubicBezTo>
                      <a:cubicBezTo>
                        <a:pt x="3001" y="147042"/>
                        <a:pt x="2846" y="147042"/>
                        <a:pt x="2691" y="147018"/>
                      </a:cubicBezTo>
                      <a:lnTo>
                        <a:pt x="2691" y="147018"/>
                      </a:lnTo>
                      <a:cubicBezTo>
                        <a:pt x="2691" y="147209"/>
                        <a:pt x="2703" y="147399"/>
                        <a:pt x="2715" y="147590"/>
                      </a:cubicBezTo>
                      <a:lnTo>
                        <a:pt x="2762" y="147590"/>
                      </a:lnTo>
                      <a:cubicBezTo>
                        <a:pt x="3429" y="147590"/>
                        <a:pt x="3977" y="147744"/>
                        <a:pt x="3977" y="147935"/>
                      </a:cubicBezTo>
                      <a:cubicBezTo>
                        <a:pt x="3977" y="148113"/>
                        <a:pt x="3429" y="148268"/>
                        <a:pt x="2762" y="148268"/>
                      </a:cubicBezTo>
                      <a:lnTo>
                        <a:pt x="2739" y="148268"/>
                      </a:lnTo>
                      <a:cubicBezTo>
                        <a:pt x="2834" y="150804"/>
                        <a:pt x="2953" y="153328"/>
                        <a:pt x="3084" y="155864"/>
                      </a:cubicBezTo>
                      <a:lnTo>
                        <a:pt x="6025" y="155864"/>
                      </a:lnTo>
                      <a:cubicBezTo>
                        <a:pt x="6227" y="147042"/>
                        <a:pt x="6358" y="138207"/>
                        <a:pt x="6406" y="129373"/>
                      </a:cubicBezTo>
                      <a:cubicBezTo>
                        <a:pt x="5632" y="129314"/>
                        <a:pt x="5072" y="129135"/>
                        <a:pt x="5072" y="128933"/>
                      </a:cubicBezTo>
                      <a:cubicBezTo>
                        <a:pt x="5072" y="128718"/>
                        <a:pt x="5632" y="128552"/>
                        <a:pt x="6418" y="128480"/>
                      </a:cubicBezTo>
                      <a:cubicBezTo>
                        <a:pt x="6418" y="127730"/>
                        <a:pt x="6418" y="126968"/>
                        <a:pt x="6430" y="126218"/>
                      </a:cubicBezTo>
                      <a:lnTo>
                        <a:pt x="6430" y="126218"/>
                      </a:lnTo>
                      <a:cubicBezTo>
                        <a:pt x="6144" y="126254"/>
                        <a:pt x="5858" y="126266"/>
                        <a:pt x="5584" y="126266"/>
                      </a:cubicBezTo>
                      <a:cubicBezTo>
                        <a:pt x="4501" y="126266"/>
                        <a:pt x="3620" y="126051"/>
                        <a:pt x="3620" y="125789"/>
                      </a:cubicBezTo>
                      <a:cubicBezTo>
                        <a:pt x="3620" y="125539"/>
                        <a:pt x="4501" y="125325"/>
                        <a:pt x="5584" y="125325"/>
                      </a:cubicBezTo>
                      <a:cubicBezTo>
                        <a:pt x="5858" y="125325"/>
                        <a:pt x="6144" y="125337"/>
                        <a:pt x="6430" y="125373"/>
                      </a:cubicBezTo>
                      <a:lnTo>
                        <a:pt x="6441" y="123491"/>
                      </a:lnTo>
                      <a:cubicBezTo>
                        <a:pt x="6942" y="121932"/>
                        <a:pt x="7858" y="119360"/>
                        <a:pt x="8180" y="118122"/>
                      </a:cubicBezTo>
                      <a:cubicBezTo>
                        <a:pt x="8811" y="115681"/>
                        <a:pt x="9620" y="113562"/>
                        <a:pt x="10811" y="112026"/>
                      </a:cubicBezTo>
                      <a:cubicBezTo>
                        <a:pt x="11502" y="111133"/>
                        <a:pt x="12359" y="110204"/>
                        <a:pt x="12442" y="108632"/>
                      </a:cubicBezTo>
                      <a:cubicBezTo>
                        <a:pt x="12466" y="107978"/>
                        <a:pt x="12395" y="107335"/>
                        <a:pt x="12264" y="106692"/>
                      </a:cubicBezTo>
                      <a:lnTo>
                        <a:pt x="12264" y="106692"/>
                      </a:lnTo>
                      <a:cubicBezTo>
                        <a:pt x="12276" y="107644"/>
                        <a:pt x="12252" y="108620"/>
                        <a:pt x="11930" y="109371"/>
                      </a:cubicBezTo>
                      <a:cubicBezTo>
                        <a:pt x="11466" y="110490"/>
                        <a:pt x="10609" y="111240"/>
                        <a:pt x="9966" y="111978"/>
                      </a:cubicBezTo>
                      <a:cubicBezTo>
                        <a:pt x="9311" y="112716"/>
                        <a:pt x="8835" y="113859"/>
                        <a:pt x="8418" y="115050"/>
                      </a:cubicBezTo>
                      <a:cubicBezTo>
                        <a:pt x="7894" y="116586"/>
                        <a:pt x="7299" y="118241"/>
                        <a:pt x="6727" y="119729"/>
                      </a:cubicBezTo>
                      <a:cubicBezTo>
                        <a:pt x="6644" y="119955"/>
                        <a:pt x="6549" y="120170"/>
                        <a:pt x="6453" y="120372"/>
                      </a:cubicBezTo>
                      <a:cubicBezTo>
                        <a:pt x="6453" y="117229"/>
                        <a:pt x="6453" y="114074"/>
                        <a:pt x="6453" y="110918"/>
                      </a:cubicBezTo>
                      <a:cubicBezTo>
                        <a:pt x="6191" y="111049"/>
                        <a:pt x="5899" y="111110"/>
                        <a:pt x="5614" y="111110"/>
                      </a:cubicBezTo>
                      <a:cubicBezTo>
                        <a:pt x="5588" y="111110"/>
                        <a:pt x="5562" y="111110"/>
                        <a:pt x="5537" y="111109"/>
                      </a:cubicBezTo>
                      <a:cubicBezTo>
                        <a:pt x="4906" y="111109"/>
                        <a:pt x="4394" y="110906"/>
                        <a:pt x="4394" y="110645"/>
                      </a:cubicBezTo>
                      <a:cubicBezTo>
                        <a:pt x="4394" y="110383"/>
                        <a:pt x="4906" y="110180"/>
                        <a:pt x="5537" y="110180"/>
                      </a:cubicBezTo>
                      <a:cubicBezTo>
                        <a:pt x="5562" y="110179"/>
                        <a:pt x="5588" y="110179"/>
                        <a:pt x="5614" y="110179"/>
                      </a:cubicBezTo>
                      <a:cubicBezTo>
                        <a:pt x="5898" y="110179"/>
                        <a:pt x="6180" y="110239"/>
                        <a:pt x="6441" y="110359"/>
                      </a:cubicBezTo>
                      <a:cubicBezTo>
                        <a:pt x="6430" y="100536"/>
                        <a:pt x="6370" y="90725"/>
                        <a:pt x="6263" y="80903"/>
                      </a:cubicBezTo>
                      <a:cubicBezTo>
                        <a:pt x="6001" y="80819"/>
                        <a:pt x="5822" y="80688"/>
                        <a:pt x="5822" y="80534"/>
                      </a:cubicBezTo>
                      <a:cubicBezTo>
                        <a:pt x="5822" y="80379"/>
                        <a:pt x="6001" y="80248"/>
                        <a:pt x="6263" y="80165"/>
                      </a:cubicBezTo>
                      <a:cubicBezTo>
                        <a:pt x="6239" y="77652"/>
                        <a:pt x="6215" y="75152"/>
                        <a:pt x="6191" y="72652"/>
                      </a:cubicBezTo>
                      <a:cubicBezTo>
                        <a:pt x="6072" y="72676"/>
                        <a:pt x="5953" y="72699"/>
                        <a:pt x="5822" y="72699"/>
                      </a:cubicBezTo>
                      <a:cubicBezTo>
                        <a:pt x="5406" y="72699"/>
                        <a:pt x="5060" y="72521"/>
                        <a:pt x="5060" y="72307"/>
                      </a:cubicBezTo>
                      <a:cubicBezTo>
                        <a:pt x="5060" y="72080"/>
                        <a:pt x="5406" y="71902"/>
                        <a:pt x="5822" y="71902"/>
                      </a:cubicBezTo>
                      <a:cubicBezTo>
                        <a:pt x="5953" y="71902"/>
                        <a:pt x="6072" y="71926"/>
                        <a:pt x="6191" y="71949"/>
                      </a:cubicBezTo>
                      <a:cubicBezTo>
                        <a:pt x="6180" y="70878"/>
                        <a:pt x="6168" y="69806"/>
                        <a:pt x="6156" y="68735"/>
                      </a:cubicBezTo>
                      <a:cubicBezTo>
                        <a:pt x="5584" y="68663"/>
                        <a:pt x="5191" y="68532"/>
                        <a:pt x="5191" y="68389"/>
                      </a:cubicBezTo>
                      <a:cubicBezTo>
                        <a:pt x="5191" y="68235"/>
                        <a:pt x="5584" y="68104"/>
                        <a:pt x="6144" y="68032"/>
                      </a:cubicBezTo>
                      <a:cubicBezTo>
                        <a:pt x="6132" y="66365"/>
                        <a:pt x="6108" y="64687"/>
                        <a:pt x="6096" y="63020"/>
                      </a:cubicBezTo>
                      <a:cubicBezTo>
                        <a:pt x="6084" y="62079"/>
                        <a:pt x="6072" y="61138"/>
                        <a:pt x="6060" y="60186"/>
                      </a:cubicBezTo>
                      <a:cubicBezTo>
                        <a:pt x="5882" y="60234"/>
                        <a:pt x="5703" y="60257"/>
                        <a:pt x="5537" y="60257"/>
                      </a:cubicBezTo>
                      <a:cubicBezTo>
                        <a:pt x="5060" y="60257"/>
                        <a:pt x="4679" y="60115"/>
                        <a:pt x="4679" y="59924"/>
                      </a:cubicBezTo>
                      <a:cubicBezTo>
                        <a:pt x="4679" y="59734"/>
                        <a:pt x="5060" y="59579"/>
                        <a:pt x="5537" y="59579"/>
                      </a:cubicBezTo>
                      <a:cubicBezTo>
                        <a:pt x="5703" y="59579"/>
                        <a:pt x="5882" y="59603"/>
                        <a:pt x="6049" y="59650"/>
                      </a:cubicBezTo>
                      <a:cubicBezTo>
                        <a:pt x="6049" y="59448"/>
                        <a:pt x="6049" y="59233"/>
                        <a:pt x="6037" y="59019"/>
                      </a:cubicBezTo>
                      <a:cubicBezTo>
                        <a:pt x="5965" y="59019"/>
                        <a:pt x="5894" y="59031"/>
                        <a:pt x="5810" y="59031"/>
                      </a:cubicBezTo>
                      <a:cubicBezTo>
                        <a:pt x="5191" y="59031"/>
                        <a:pt x="4679" y="58817"/>
                        <a:pt x="4679" y="58567"/>
                      </a:cubicBezTo>
                      <a:cubicBezTo>
                        <a:pt x="4679" y="58305"/>
                        <a:pt x="5191" y="58090"/>
                        <a:pt x="5810" y="58090"/>
                      </a:cubicBezTo>
                      <a:cubicBezTo>
                        <a:pt x="5894" y="58090"/>
                        <a:pt x="5965" y="58090"/>
                        <a:pt x="6037" y="58102"/>
                      </a:cubicBezTo>
                      <a:lnTo>
                        <a:pt x="5941" y="49244"/>
                      </a:lnTo>
                      <a:cubicBezTo>
                        <a:pt x="5691" y="49327"/>
                        <a:pt x="5429" y="49375"/>
                        <a:pt x="5156" y="49375"/>
                      </a:cubicBezTo>
                      <a:cubicBezTo>
                        <a:pt x="4536" y="49375"/>
                        <a:pt x="4024" y="49161"/>
                        <a:pt x="4024" y="48899"/>
                      </a:cubicBezTo>
                      <a:cubicBezTo>
                        <a:pt x="4024" y="48637"/>
                        <a:pt x="4536" y="48435"/>
                        <a:pt x="5156" y="48435"/>
                      </a:cubicBezTo>
                      <a:cubicBezTo>
                        <a:pt x="5182" y="48433"/>
                        <a:pt x="5209" y="48433"/>
                        <a:pt x="5236" y="48433"/>
                      </a:cubicBezTo>
                      <a:cubicBezTo>
                        <a:pt x="5471" y="48433"/>
                        <a:pt x="5705" y="48479"/>
                        <a:pt x="5929" y="48554"/>
                      </a:cubicBezTo>
                      <a:cubicBezTo>
                        <a:pt x="5918" y="46922"/>
                        <a:pt x="5894" y="45279"/>
                        <a:pt x="5882" y="43648"/>
                      </a:cubicBezTo>
                      <a:cubicBezTo>
                        <a:pt x="5787" y="35135"/>
                        <a:pt x="5703" y="26634"/>
                        <a:pt x="5608" y="18121"/>
                      </a:cubicBezTo>
                      <a:lnTo>
                        <a:pt x="5584" y="16192"/>
                      </a:lnTo>
                      <a:cubicBezTo>
                        <a:pt x="5477" y="16192"/>
                        <a:pt x="5382" y="16204"/>
                        <a:pt x="5287" y="16204"/>
                      </a:cubicBezTo>
                      <a:cubicBezTo>
                        <a:pt x="4644" y="16204"/>
                        <a:pt x="4120" y="16002"/>
                        <a:pt x="4120" y="15752"/>
                      </a:cubicBezTo>
                      <a:cubicBezTo>
                        <a:pt x="4120" y="15514"/>
                        <a:pt x="4644" y="15311"/>
                        <a:pt x="5287" y="15311"/>
                      </a:cubicBezTo>
                      <a:cubicBezTo>
                        <a:pt x="5382" y="15311"/>
                        <a:pt x="5477" y="15311"/>
                        <a:pt x="5560" y="15323"/>
                      </a:cubicBezTo>
                      <a:cubicBezTo>
                        <a:pt x="5501" y="10216"/>
                        <a:pt x="5441" y="5108"/>
                        <a:pt x="53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21"/>
                <p:cNvSpPr/>
                <p:nvPr/>
              </p:nvSpPr>
              <p:spPr>
                <a:xfrm flipH="1">
                  <a:off x="9089302" y="3582203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21"/>
                <p:cNvSpPr/>
                <p:nvPr/>
              </p:nvSpPr>
              <p:spPr>
                <a:xfrm flipH="1">
                  <a:off x="7942225" y="3227766"/>
                  <a:ext cx="248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75" extrusionOk="0">
                      <a:moveTo>
                        <a:pt x="381" y="1"/>
                      </a:moveTo>
                      <a:cubicBezTo>
                        <a:pt x="167" y="1"/>
                        <a:pt x="0" y="168"/>
                        <a:pt x="0" y="394"/>
                      </a:cubicBezTo>
                      <a:cubicBezTo>
                        <a:pt x="0" y="608"/>
                        <a:pt x="167" y="775"/>
                        <a:pt x="381" y="775"/>
                      </a:cubicBezTo>
                      <a:cubicBezTo>
                        <a:pt x="596" y="775"/>
                        <a:pt x="774" y="608"/>
                        <a:pt x="774" y="394"/>
                      </a:cubicBezTo>
                      <a:cubicBezTo>
                        <a:pt x="774" y="168"/>
                        <a:pt x="596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21"/>
                <p:cNvSpPr/>
                <p:nvPr/>
              </p:nvSpPr>
              <p:spPr>
                <a:xfrm flipH="1">
                  <a:off x="9069672" y="441493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21"/>
                <p:cNvSpPr/>
                <p:nvPr/>
              </p:nvSpPr>
              <p:spPr>
                <a:xfrm flipH="1">
                  <a:off x="8253140" y="3982783"/>
                  <a:ext cx="25952" cy="2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6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3" y="345"/>
                      </a:cubicBezTo>
                      <a:cubicBezTo>
                        <a:pt x="13" y="553"/>
                        <a:pt x="179" y="686"/>
                        <a:pt x="353" y="686"/>
                      </a:cubicBezTo>
                      <a:cubicBezTo>
                        <a:pt x="439" y="686"/>
                        <a:pt x="526" y="654"/>
                        <a:pt x="596" y="583"/>
                      </a:cubicBezTo>
                      <a:cubicBezTo>
                        <a:pt x="811" y="369"/>
                        <a:pt x="656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21"/>
                <p:cNvSpPr/>
                <p:nvPr/>
              </p:nvSpPr>
              <p:spPr>
                <a:xfrm flipH="1">
                  <a:off x="7760772" y="3565372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21"/>
                <p:cNvSpPr/>
                <p:nvPr/>
              </p:nvSpPr>
              <p:spPr>
                <a:xfrm flipH="1">
                  <a:off x="6986322" y="441493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21"/>
                <p:cNvSpPr/>
                <p:nvPr/>
              </p:nvSpPr>
              <p:spPr>
                <a:xfrm flipH="1">
                  <a:off x="7170002" y="4258478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9" name="Google Shape;1199;p21"/>
              <p:cNvSpPr/>
              <p:nvPr/>
            </p:nvSpPr>
            <p:spPr>
              <a:xfrm rot="10800000">
                <a:off x="6036611" y="-71825"/>
                <a:ext cx="1097176" cy="5044832"/>
              </a:xfrm>
              <a:custGeom>
                <a:avLst/>
                <a:gdLst/>
                <a:ahLst/>
                <a:cxnLst/>
                <a:rect l="l" t="t" r="r" b="b"/>
                <a:pathLst>
                  <a:path w="21564" h="157651" extrusionOk="0">
                    <a:moveTo>
                      <a:pt x="3918" y="36766"/>
                    </a:moveTo>
                    <a:cubicBezTo>
                      <a:pt x="4549" y="36766"/>
                      <a:pt x="5061" y="36969"/>
                      <a:pt x="5061" y="37219"/>
                    </a:cubicBezTo>
                    <a:cubicBezTo>
                      <a:pt x="5061" y="37457"/>
                      <a:pt x="4549" y="37659"/>
                      <a:pt x="3918" y="37659"/>
                    </a:cubicBezTo>
                    <a:cubicBezTo>
                      <a:pt x="3287" y="37659"/>
                      <a:pt x="2787" y="37457"/>
                      <a:pt x="2787" y="37219"/>
                    </a:cubicBezTo>
                    <a:cubicBezTo>
                      <a:pt x="2787" y="36969"/>
                      <a:pt x="3287" y="36766"/>
                      <a:pt x="3918" y="36766"/>
                    </a:cubicBezTo>
                    <a:close/>
                    <a:moveTo>
                      <a:pt x="2501" y="39493"/>
                    </a:moveTo>
                    <a:cubicBezTo>
                      <a:pt x="3120" y="39493"/>
                      <a:pt x="3632" y="39695"/>
                      <a:pt x="3632" y="39945"/>
                    </a:cubicBezTo>
                    <a:cubicBezTo>
                      <a:pt x="3632" y="40184"/>
                      <a:pt x="3132" y="40386"/>
                      <a:pt x="2501" y="40386"/>
                    </a:cubicBezTo>
                    <a:cubicBezTo>
                      <a:pt x="1870" y="40386"/>
                      <a:pt x="1358" y="40184"/>
                      <a:pt x="1358" y="39945"/>
                    </a:cubicBezTo>
                    <a:cubicBezTo>
                      <a:pt x="1358" y="39695"/>
                      <a:pt x="1870" y="39493"/>
                      <a:pt x="2501" y="39493"/>
                    </a:cubicBezTo>
                    <a:close/>
                    <a:moveTo>
                      <a:pt x="2403" y="99953"/>
                    </a:moveTo>
                    <a:cubicBezTo>
                      <a:pt x="3333" y="99953"/>
                      <a:pt x="3532" y="106325"/>
                      <a:pt x="2334" y="106430"/>
                    </a:cubicBezTo>
                    <a:cubicBezTo>
                      <a:pt x="2324" y="106431"/>
                      <a:pt x="2314" y="106431"/>
                      <a:pt x="2304" y="106431"/>
                    </a:cubicBezTo>
                    <a:cubicBezTo>
                      <a:pt x="1124" y="106431"/>
                      <a:pt x="1366" y="100283"/>
                      <a:pt x="2334" y="99965"/>
                    </a:cubicBezTo>
                    <a:cubicBezTo>
                      <a:pt x="2358" y="99957"/>
                      <a:pt x="2380" y="99953"/>
                      <a:pt x="2403" y="99953"/>
                    </a:cubicBezTo>
                    <a:close/>
                    <a:moveTo>
                      <a:pt x="3323" y="115645"/>
                    </a:moveTo>
                    <a:cubicBezTo>
                      <a:pt x="3942" y="115645"/>
                      <a:pt x="4454" y="115848"/>
                      <a:pt x="4454" y="116086"/>
                    </a:cubicBezTo>
                    <a:cubicBezTo>
                      <a:pt x="4454" y="116336"/>
                      <a:pt x="3942" y="116538"/>
                      <a:pt x="3323" y="116538"/>
                    </a:cubicBezTo>
                    <a:cubicBezTo>
                      <a:pt x="2692" y="116538"/>
                      <a:pt x="2180" y="116336"/>
                      <a:pt x="2180" y="116086"/>
                    </a:cubicBezTo>
                    <a:cubicBezTo>
                      <a:pt x="2180" y="115836"/>
                      <a:pt x="2692" y="115645"/>
                      <a:pt x="3323" y="115645"/>
                    </a:cubicBezTo>
                    <a:close/>
                    <a:moveTo>
                      <a:pt x="2549" y="147423"/>
                    </a:moveTo>
                    <a:cubicBezTo>
                      <a:pt x="2977" y="147423"/>
                      <a:pt x="3323" y="147530"/>
                      <a:pt x="3323" y="147673"/>
                    </a:cubicBezTo>
                    <a:cubicBezTo>
                      <a:pt x="3323" y="147816"/>
                      <a:pt x="2977" y="147923"/>
                      <a:pt x="2549" y="147923"/>
                    </a:cubicBezTo>
                    <a:cubicBezTo>
                      <a:pt x="2132" y="147923"/>
                      <a:pt x="1787" y="147816"/>
                      <a:pt x="1787" y="147673"/>
                    </a:cubicBezTo>
                    <a:cubicBezTo>
                      <a:pt x="1787" y="147530"/>
                      <a:pt x="2132" y="147423"/>
                      <a:pt x="2549" y="147423"/>
                    </a:cubicBezTo>
                    <a:close/>
                    <a:moveTo>
                      <a:pt x="1858" y="0"/>
                    </a:moveTo>
                    <a:cubicBezTo>
                      <a:pt x="1799" y="4179"/>
                      <a:pt x="1727" y="8346"/>
                      <a:pt x="1668" y="12525"/>
                    </a:cubicBezTo>
                    <a:lnTo>
                      <a:pt x="1739" y="12525"/>
                    </a:lnTo>
                    <a:cubicBezTo>
                      <a:pt x="2168" y="12525"/>
                      <a:pt x="2513" y="12692"/>
                      <a:pt x="2513" y="12906"/>
                    </a:cubicBezTo>
                    <a:cubicBezTo>
                      <a:pt x="2513" y="13109"/>
                      <a:pt x="2168" y="13275"/>
                      <a:pt x="1739" y="13275"/>
                    </a:cubicBezTo>
                    <a:lnTo>
                      <a:pt x="1656" y="13275"/>
                    </a:lnTo>
                    <a:lnTo>
                      <a:pt x="1572" y="18859"/>
                    </a:lnTo>
                    <a:cubicBezTo>
                      <a:pt x="2168" y="18943"/>
                      <a:pt x="2561" y="19086"/>
                      <a:pt x="2561" y="19252"/>
                    </a:cubicBezTo>
                    <a:cubicBezTo>
                      <a:pt x="2561" y="19407"/>
                      <a:pt x="2156" y="19562"/>
                      <a:pt x="1561" y="19633"/>
                    </a:cubicBezTo>
                    <a:cubicBezTo>
                      <a:pt x="1549" y="20372"/>
                      <a:pt x="1537" y="21110"/>
                      <a:pt x="1525" y="21860"/>
                    </a:cubicBezTo>
                    <a:cubicBezTo>
                      <a:pt x="1799" y="21681"/>
                      <a:pt x="2513" y="21562"/>
                      <a:pt x="3358" y="21562"/>
                    </a:cubicBezTo>
                    <a:cubicBezTo>
                      <a:pt x="4442" y="21562"/>
                      <a:pt x="5311" y="21765"/>
                      <a:pt x="5311" y="22015"/>
                    </a:cubicBezTo>
                    <a:cubicBezTo>
                      <a:pt x="5311" y="22265"/>
                      <a:pt x="4442" y="22455"/>
                      <a:pt x="3358" y="22455"/>
                    </a:cubicBezTo>
                    <a:cubicBezTo>
                      <a:pt x="2513" y="22455"/>
                      <a:pt x="1799" y="22336"/>
                      <a:pt x="1525" y="22157"/>
                    </a:cubicBezTo>
                    <a:lnTo>
                      <a:pt x="1203" y="42993"/>
                    </a:lnTo>
                    <a:cubicBezTo>
                      <a:pt x="2287" y="42993"/>
                      <a:pt x="3156" y="43196"/>
                      <a:pt x="3156" y="43446"/>
                    </a:cubicBezTo>
                    <a:cubicBezTo>
                      <a:pt x="3156" y="43696"/>
                      <a:pt x="2275" y="43886"/>
                      <a:pt x="1191" y="43886"/>
                    </a:cubicBezTo>
                    <a:lnTo>
                      <a:pt x="989" y="57305"/>
                    </a:lnTo>
                    <a:cubicBezTo>
                      <a:pt x="953" y="59626"/>
                      <a:pt x="918" y="61948"/>
                      <a:pt x="882" y="64270"/>
                    </a:cubicBezTo>
                    <a:cubicBezTo>
                      <a:pt x="1096" y="64258"/>
                      <a:pt x="1334" y="64246"/>
                      <a:pt x="1584" y="64246"/>
                    </a:cubicBezTo>
                    <a:cubicBezTo>
                      <a:pt x="2668" y="64246"/>
                      <a:pt x="3549" y="64448"/>
                      <a:pt x="3549" y="64687"/>
                    </a:cubicBezTo>
                    <a:cubicBezTo>
                      <a:pt x="3549" y="64937"/>
                      <a:pt x="2668" y="65139"/>
                      <a:pt x="1584" y="65139"/>
                    </a:cubicBezTo>
                    <a:cubicBezTo>
                      <a:pt x="1334" y="65139"/>
                      <a:pt x="1096" y="65127"/>
                      <a:pt x="870" y="65103"/>
                    </a:cubicBezTo>
                    <a:cubicBezTo>
                      <a:pt x="846" y="66401"/>
                      <a:pt x="834" y="67699"/>
                      <a:pt x="810" y="68985"/>
                    </a:cubicBezTo>
                    <a:cubicBezTo>
                      <a:pt x="1013" y="68985"/>
                      <a:pt x="1239" y="68973"/>
                      <a:pt x="1477" y="68973"/>
                    </a:cubicBezTo>
                    <a:cubicBezTo>
                      <a:pt x="2465" y="68973"/>
                      <a:pt x="3275" y="69068"/>
                      <a:pt x="3275" y="69199"/>
                    </a:cubicBezTo>
                    <a:cubicBezTo>
                      <a:pt x="3275" y="69318"/>
                      <a:pt x="2465" y="69413"/>
                      <a:pt x="1477" y="69413"/>
                    </a:cubicBezTo>
                    <a:cubicBezTo>
                      <a:pt x="1239" y="69413"/>
                      <a:pt x="1013" y="69413"/>
                      <a:pt x="799" y="69401"/>
                    </a:cubicBezTo>
                    <a:cubicBezTo>
                      <a:pt x="739" y="73771"/>
                      <a:pt x="679" y="78129"/>
                      <a:pt x="620" y="82498"/>
                    </a:cubicBezTo>
                    <a:cubicBezTo>
                      <a:pt x="596" y="83677"/>
                      <a:pt x="584" y="84856"/>
                      <a:pt x="572" y="86034"/>
                    </a:cubicBezTo>
                    <a:cubicBezTo>
                      <a:pt x="691" y="86022"/>
                      <a:pt x="822" y="86011"/>
                      <a:pt x="953" y="86011"/>
                    </a:cubicBezTo>
                    <a:cubicBezTo>
                      <a:pt x="1572" y="86011"/>
                      <a:pt x="2084" y="86213"/>
                      <a:pt x="2084" y="86451"/>
                    </a:cubicBezTo>
                    <a:cubicBezTo>
                      <a:pt x="2084" y="86701"/>
                      <a:pt x="1572" y="86904"/>
                      <a:pt x="953" y="86904"/>
                    </a:cubicBezTo>
                    <a:cubicBezTo>
                      <a:pt x="822" y="86904"/>
                      <a:pt x="691" y="86892"/>
                      <a:pt x="560" y="86880"/>
                    </a:cubicBezTo>
                    <a:cubicBezTo>
                      <a:pt x="465" y="94071"/>
                      <a:pt x="382" y="101274"/>
                      <a:pt x="310" y="108478"/>
                    </a:cubicBezTo>
                    <a:cubicBezTo>
                      <a:pt x="727" y="108501"/>
                      <a:pt x="1049" y="108620"/>
                      <a:pt x="1049" y="108787"/>
                    </a:cubicBezTo>
                    <a:cubicBezTo>
                      <a:pt x="1049" y="108954"/>
                      <a:pt x="727" y="109085"/>
                      <a:pt x="310" y="109109"/>
                    </a:cubicBezTo>
                    <a:cubicBezTo>
                      <a:pt x="251" y="115050"/>
                      <a:pt x="203" y="120991"/>
                      <a:pt x="156" y="126944"/>
                    </a:cubicBezTo>
                    <a:lnTo>
                      <a:pt x="191" y="126944"/>
                    </a:lnTo>
                    <a:cubicBezTo>
                      <a:pt x="822" y="126944"/>
                      <a:pt x="1334" y="127147"/>
                      <a:pt x="1334" y="127385"/>
                    </a:cubicBezTo>
                    <a:cubicBezTo>
                      <a:pt x="1334" y="127635"/>
                      <a:pt x="822" y="127837"/>
                      <a:pt x="191" y="127837"/>
                    </a:cubicBezTo>
                    <a:lnTo>
                      <a:pt x="156" y="127837"/>
                    </a:lnTo>
                    <a:cubicBezTo>
                      <a:pt x="156" y="128373"/>
                      <a:pt x="144" y="128909"/>
                      <a:pt x="144" y="129444"/>
                    </a:cubicBezTo>
                    <a:lnTo>
                      <a:pt x="191" y="129444"/>
                    </a:lnTo>
                    <a:cubicBezTo>
                      <a:pt x="1275" y="129444"/>
                      <a:pt x="2144" y="129647"/>
                      <a:pt x="2144" y="129885"/>
                    </a:cubicBezTo>
                    <a:cubicBezTo>
                      <a:pt x="2144" y="130135"/>
                      <a:pt x="1275" y="130337"/>
                      <a:pt x="191" y="130337"/>
                    </a:cubicBezTo>
                    <a:lnTo>
                      <a:pt x="132" y="130337"/>
                    </a:lnTo>
                    <a:cubicBezTo>
                      <a:pt x="96" y="135279"/>
                      <a:pt x="72" y="140208"/>
                      <a:pt x="48" y="145149"/>
                    </a:cubicBezTo>
                    <a:cubicBezTo>
                      <a:pt x="298" y="145054"/>
                      <a:pt x="572" y="145018"/>
                      <a:pt x="846" y="145018"/>
                    </a:cubicBezTo>
                    <a:cubicBezTo>
                      <a:pt x="1477" y="145018"/>
                      <a:pt x="1977" y="145220"/>
                      <a:pt x="1977" y="145470"/>
                    </a:cubicBezTo>
                    <a:cubicBezTo>
                      <a:pt x="1977" y="145708"/>
                      <a:pt x="1477" y="145911"/>
                      <a:pt x="846" y="145911"/>
                    </a:cubicBezTo>
                    <a:cubicBezTo>
                      <a:pt x="818" y="145912"/>
                      <a:pt x="791" y="145913"/>
                      <a:pt x="763" y="145913"/>
                    </a:cubicBezTo>
                    <a:cubicBezTo>
                      <a:pt x="517" y="145913"/>
                      <a:pt x="273" y="145865"/>
                      <a:pt x="48" y="145780"/>
                    </a:cubicBezTo>
                    <a:cubicBezTo>
                      <a:pt x="25" y="149745"/>
                      <a:pt x="13" y="153697"/>
                      <a:pt x="1" y="157650"/>
                    </a:cubicBezTo>
                    <a:lnTo>
                      <a:pt x="4775" y="157650"/>
                    </a:lnTo>
                    <a:lnTo>
                      <a:pt x="4740" y="140720"/>
                    </a:lnTo>
                    <a:cubicBezTo>
                      <a:pt x="4525" y="140767"/>
                      <a:pt x="4299" y="140791"/>
                      <a:pt x="4085" y="140791"/>
                    </a:cubicBezTo>
                    <a:cubicBezTo>
                      <a:pt x="3454" y="140791"/>
                      <a:pt x="2942" y="140601"/>
                      <a:pt x="2942" y="140351"/>
                    </a:cubicBezTo>
                    <a:cubicBezTo>
                      <a:pt x="2942" y="140101"/>
                      <a:pt x="3454" y="139898"/>
                      <a:pt x="4085" y="139898"/>
                    </a:cubicBezTo>
                    <a:cubicBezTo>
                      <a:pt x="4299" y="139898"/>
                      <a:pt x="4525" y="139934"/>
                      <a:pt x="4728" y="139981"/>
                    </a:cubicBezTo>
                    <a:lnTo>
                      <a:pt x="4632" y="96083"/>
                    </a:lnTo>
                    <a:cubicBezTo>
                      <a:pt x="4359" y="96178"/>
                      <a:pt x="4085" y="96226"/>
                      <a:pt x="3799" y="96226"/>
                    </a:cubicBezTo>
                    <a:cubicBezTo>
                      <a:pt x="3168" y="96226"/>
                      <a:pt x="2656" y="96024"/>
                      <a:pt x="2656" y="95774"/>
                    </a:cubicBezTo>
                    <a:cubicBezTo>
                      <a:pt x="2656" y="95524"/>
                      <a:pt x="3168" y="95333"/>
                      <a:pt x="3799" y="95333"/>
                    </a:cubicBezTo>
                    <a:cubicBezTo>
                      <a:pt x="3823" y="95332"/>
                      <a:pt x="3847" y="95332"/>
                      <a:pt x="3872" y="95332"/>
                    </a:cubicBezTo>
                    <a:cubicBezTo>
                      <a:pt x="4131" y="95332"/>
                      <a:pt x="4382" y="95389"/>
                      <a:pt x="4632" y="95476"/>
                    </a:cubicBezTo>
                    <a:lnTo>
                      <a:pt x="4632" y="94738"/>
                    </a:lnTo>
                    <a:cubicBezTo>
                      <a:pt x="4454" y="94785"/>
                      <a:pt x="4263" y="94809"/>
                      <a:pt x="4085" y="94809"/>
                    </a:cubicBezTo>
                    <a:cubicBezTo>
                      <a:pt x="3608" y="94809"/>
                      <a:pt x="3227" y="94654"/>
                      <a:pt x="3227" y="94488"/>
                    </a:cubicBezTo>
                    <a:cubicBezTo>
                      <a:pt x="3227" y="94321"/>
                      <a:pt x="3608" y="94166"/>
                      <a:pt x="4085" y="94166"/>
                    </a:cubicBezTo>
                    <a:cubicBezTo>
                      <a:pt x="4263" y="94166"/>
                      <a:pt x="4454" y="94190"/>
                      <a:pt x="4632" y="94250"/>
                    </a:cubicBezTo>
                    <a:lnTo>
                      <a:pt x="4632" y="93345"/>
                    </a:lnTo>
                    <a:cubicBezTo>
                      <a:pt x="4609" y="87499"/>
                      <a:pt x="4597" y="81653"/>
                      <a:pt x="4656" y="75807"/>
                    </a:cubicBezTo>
                    <a:cubicBezTo>
                      <a:pt x="4716" y="75569"/>
                      <a:pt x="4787" y="75319"/>
                      <a:pt x="4859" y="75081"/>
                    </a:cubicBezTo>
                    <a:cubicBezTo>
                      <a:pt x="6025" y="71140"/>
                      <a:pt x="8049" y="68235"/>
                      <a:pt x="10026" y="65460"/>
                    </a:cubicBezTo>
                    <a:cubicBezTo>
                      <a:pt x="10395" y="64937"/>
                      <a:pt x="10800" y="64389"/>
                      <a:pt x="11264" y="64246"/>
                    </a:cubicBezTo>
                    <a:cubicBezTo>
                      <a:pt x="11352" y="64219"/>
                      <a:pt x="11440" y="64207"/>
                      <a:pt x="11527" y="64207"/>
                    </a:cubicBezTo>
                    <a:cubicBezTo>
                      <a:pt x="12405" y="64207"/>
                      <a:pt x="13240" y="65451"/>
                      <a:pt x="14128" y="65451"/>
                    </a:cubicBezTo>
                    <a:cubicBezTo>
                      <a:pt x="14201" y="65451"/>
                      <a:pt x="14274" y="65443"/>
                      <a:pt x="14348" y="65425"/>
                    </a:cubicBezTo>
                    <a:cubicBezTo>
                      <a:pt x="15253" y="65187"/>
                      <a:pt x="15812" y="63591"/>
                      <a:pt x="16253" y="62162"/>
                    </a:cubicBezTo>
                    <a:cubicBezTo>
                      <a:pt x="17193" y="59091"/>
                      <a:pt x="18194" y="55971"/>
                      <a:pt x="19694" y="53721"/>
                    </a:cubicBezTo>
                    <a:cubicBezTo>
                      <a:pt x="20408" y="52661"/>
                      <a:pt x="21289" y="51613"/>
                      <a:pt x="21396" y="49970"/>
                    </a:cubicBezTo>
                    <a:cubicBezTo>
                      <a:pt x="21563" y="47542"/>
                      <a:pt x="19872" y="45625"/>
                      <a:pt x="20063" y="43208"/>
                    </a:cubicBezTo>
                    <a:cubicBezTo>
                      <a:pt x="20158" y="41993"/>
                      <a:pt x="20718" y="40862"/>
                      <a:pt x="20503" y="39707"/>
                    </a:cubicBezTo>
                    <a:lnTo>
                      <a:pt x="20503" y="39707"/>
                    </a:lnTo>
                    <a:cubicBezTo>
                      <a:pt x="19741" y="41243"/>
                      <a:pt x="19479" y="43541"/>
                      <a:pt x="19860" y="45482"/>
                    </a:cubicBezTo>
                    <a:cubicBezTo>
                      <a:pt x="20110" y="46744"/>
                      <a:pt x="20611" y="47899"/>
                      <a:pt x="20599" y="49244"/>
                    </a:cubicBezTo>
                    <a:cubicBezTo>
                      <a:pt x="20563" y="51744"/>
                      <a:pt x="18896" y="52935"/>
                      <a:pt x="17872" y="54650"/>
                    </a:cubicBezTo>
                    <a:cubicBezTo>
                      <a:pt x="17051" y="56043"/>
                      <a:pt x="16598" y="57948"/>
                      <a:pt x="15991" y="59638"/>
                    </a:cubicBezTo>
                    <a:cubicBezTo>
                      <a:pt x="15372" y="61317"/>
                      <a:pt x="14443" y="62912"/>
                      <a:pt x="13312" y="62948"/>
                    </a:cubicBezTo>
                    <a:cubicBezTo>
                      <a:pt x="13297" y="62949"/>
                      <a:pt x="13282" y="62949"/>
                      <a:pt x="13268" y="62949"/>
                    </a:cubicBezTo>
                    <a:cubicBezTo>
                      <a:pt x="12629" y="62949"/>
                      <a:pt x="12024" y="62454"/>
                      <a:pt x="11395" y="62174"/>
                    </a:cubicBezTo>
                    <a:cubicBezTo>
                      <a:pt x="11157" y="62067"/>
                      <a:pt x="10901" y="61998"/>
                      <a:pt x="10650" y="61998"/>
                    </a:cubicBezTo>
                    <a:cubicBezTo>
                      <a:pt x="10234" y="61998"/>
                      <a:pt x="9832" y="62186"/>
                      <a:pt x="9550" y="62698"/>
                    </a:cubicBezTo>
                    <a:cubicBezTo>
                      <a:pt x="9312" y="63115"/>
                      <a:pt x="9192" y="63674"/>
                      <a:pt x="9014" y="64175"/>
                    </a:cubicBezTo>
                    <a:cubicBezTo>
                      <a:pt x="8347" y="66139"/>
                      <a:pt x="7002" y="66961"/>
                      <a:pt x="6013" y="68449"/>
                    </a:cubicBezTo>
                    <a:cubicBezTo>
                      <a:pt x="5502" y="69223"/>
                      <a:pt x="5085" y="70163"/>
                      <a:pt x="4704" y="71164"/>
                    </a:cubicBezTo>
                    <a:cubicBezTo>
                      <a:pt x="4728" y="69913"/>
                      <a:pt x="4751" y="68663"/>
                      <a:pt x="4775" y="67425"/>
                    </a:cubicBezTo>
                    <a:cubicBezTo>
                      <a:pt x="5073" y="54495"/>
                      <a:pt x="5871" y="41624"/>
                      <a:pt x="6180" y="28694"/>
                    </a:cubicBezTo>
                    <a:cubicBezTo>
                      <a:pt x="6252" y="25646"/>
                      <a:pt x="6264" y="22610"/>
                      <a:pt x="6252" y="19586"/>
                    </a:cubicBezTo>
                    <a:cubicBezTo>
                      <a:pt x="7145" y="17276"/>
                      <a:pt x="8335" y="15288"/>
                      <a:pt x="8966" y="12716"/>
                    </a:cubicBezTo>
                    <a:cubicBezTo>
                      <a:pt x="9288" y="11359"/>
                      <a:pt x="9454" y="9918"/>
                      <a:pt x="9609" y="8489"/>
                    </a:cubicBezTo>
                    <a:cubicBezTo>
                      <a:pt x="9919" y="5655"/>
                      <a:pt x="10228" y="2834"/>
                      <a:pt x="10538" y="0"/>
                    </a:cubicBezTo>
                    <a:lnTo>
                      <a:pt x="10312" y="0"/>
                    </a:lnTo>
                    <a:cubicBezTo>
                      <a:pt x="9883" y="2429"/>
                      <a:pt x="9454" y="4846"/>
                      <a:pt x="9026" y="7275"/>
                    </a:cubicBezTo>
                    <a:cubicBezTo>
                      <a:pt x="8645" y="9406"/>
                      <a:pt x="8264" y="11561"/>
                      <a:pt x="7609" y="13478"/>
                    </a:cubicBezTo>
                    <a:cubicBezTo>
                      <a:pt x="7287" y="14502"/>
                      <a:pt x="6823" y="15466"/>
                      <a:pt x="6228" y="16359"/>
                    </a:cubicBezTo>
                    <a:cubicBezTo>
                      <a:pt x="6156" y="10894"/>
                      <a:pt x="6002" y="5453"/>
                      <a:pt x="5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1"/>
              <p:cNvSpPr/>
              <p:nvPr/>
            </p:nvSpPr>
            <p:spPr>
              <a:xfrm flipH="1">
                <a:off x="7783744" y="-12"/>
                <a:ext cx="36898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157627" extrusionOk="0">
                    <a:moveTo>
                      <a:pt x="2580" y="8823"/>
                    </a:moveTo>
                    <a:cubicBezTo>
                      <a:pt x="3500" y="8823"/>
                      <a:pt x="3710" y="15183"/>
                      <a:pt x="2512" y="15288"/>
                    </a:cubicBezTo>
                    <a:cubicBezTo>
                      <a:pt x="2502" y="15289"/>
                      <a:pt x="2492" y="15289"/>
                      <a:pt x="2481" y="15289"/>
                    </a:cubicBezTo>
                    <a:cubicBezTo>
                      <a:pt x="1290" y="15289"/>
                      <a:pt x="1544" y="9141"/>
                      <a:pt x="2512" y="8834"/>
                    </a:cubicBezTo>
                    <a:cubicBezTo>
                      <a:pt x="2535" y="8827"/>
                      <a:pt x="2558" y="8823"/>
                      <a:pt x="2580" y="8823"/>
                    </a:cubicBezTo>
                    <a:close/>
                    <a:moveTo>
                      <a:pt x="3846" y="62662"/>
                    </a:moveTo>
                    <a:cubicBezTo>
                      <a:pt x="4477" y="62662"/>
                      <a:pt x="4989" y="62865"/>
                      <a:pt x="4989" y="63103"/>
                    </a:cubicBezTo>
                    <a:cubicBezTo>
                      <a:pt x="4989" y="63353"/>
                      <a:pt x="4477" y="63555"/>
                      <a:pt x="3846" y="63555"/>
                    </a:cubicBezTo>
                    <a:cubicBezTo>
                      <a:pt x="3215" y="63555"/>
                      <a:pt x="2715" y="63353"/>
                      <a:pt x="2715" y="63103"/>
                    </a:cubicBezTo>
                    <a:cubicBezTo>
                      <a:pt x="2715" y="62853"/>
                      <a:pt x="3215" y="62662"/>
                      <a:pt x="3846" y="62662"/>
                    </a:cubicBezTo>
                    <a:close/>
                    <a:moveTo>
                      <a:pt x="4608" y="77557"/>
                    </a:moveTo>
                    <a:cubicBezTo>
                      <a:pt x="5084" y="77557"/>
                      <a:pt x="5465" y="77700"/>
                      <a:pt x="5465" y="77879"/>
                    </a:cubicBezTo>
                    <a:cubicBezTo>
                      <a:pt x="5465" y="78057"/>
                      <a:pt x="5084" y="78200"/>
                      <a:pt x="4608" y="78200"/>
                    </a:cubicBezTo>
                    <a:cubicBezTo>
                      <a:pt x="4144" y="78200"/>
                      <a:pt x="3751" y="78057"/>
                      <a:pt x="3751" y="77879"/>
                    </a:cubicBezTo>
                    <a:cubicBezTo>
                      <a:pt x="3751" y="77712"/>
                      <a:pt x="4144" y="77557"/>
                      <a:pt x="4608" y="77557"/>
                    </a:cubicBezTo>
                    <a:close/>
                    <a:moveTo>
                      <a:pt x="4334" y="78736"/>
                    </a:moveTo>
                    <a:cubicBezTo>
                      <a:pt x="4953" y="78736"/>
                      <a:pt x="5465" y="78926"/>
                      <a:pt x="5465" y="79176"/>
                    </a:cubicBezTo>
                    <a:cubicBezTo>
                      <a:pt x="5465" y="79426"/>
                      <a:pt x="4965" y="79629"/>
                      <a:pt x="4334" y="79629"/>
                    </a:cubicBezTo>
                    <a:cubicBezTo>
                      <a:pt x="3703" y="79629"/>
                      <a:pt x="3191" y="79415"/>
                      <a:pt x="3191" y="79176"/>
                    </a:cubicBezTo>
                    <a:cubicBezTo>
                      <a:pt x="3191" y="78926"/>
                      <a:pt x="3703" y="78736"/>
                      <a:pt x="4334" y="78736"/>
                    </a:cubicBezTo>
                    <a:close/>
                    <a:moveTo>
                      <a:pt x="4989" y="87904"/>
                    </a:moveTo>
                    <a:cubicBezTo>
                      <a:pt x="5620" y="87904"/>
                      <a:pt x="6120" y="88106"/>
                      <a:pt x="6120" y="88344"/>
                    </a:cubicBezTo>
                    <a:lnTo>
                      <a:pt x="6132" y="88344"/>
                    </a:lnTo>
                    <a:cubicBezTo>
                      <a:pt x="6132" y="88594"/>
                      <a:pt x="5620" y="88797"/>
                      <a:pt x="4989" y="88797"/>
                    </a:cubicBezTo>
                    <a:cubicBezTo>
                      <a:pt x="4358" y="88797"/>
                      <a:pt x="3846" y="88594"/>
                      <a:pt x="3846" y="88344"/>
                    </a:cubicBezTo>
                    <a:cubicBezTo>
                      <a:pt x="3846" y="88106"/>
                      <a:pt x="4358" y="87904"/>
                      <a:pt x="4989" y="87904"/>
                    </a:cubicBezTo>
                    <a:close/>
                    <a:moveTo>
                      <a:pt x="5314" y="98594"/>
                    </a:moveTo>
                    <a:cubicBezTo>
                      <a:pt x="5852" y="98594"/>
                      <a:pt x="5972" y="106183"/>
                      <a:pt x="5275" y="106311"/>
                    </a:cubicBezTo>
                    <a:cubicBezTo>
                      <a:pt x="5268" y="106312"/>
                      <a:pt x="5262" y="106312"/>
                      <a:pt x="5256" y="106312"/>
                    </a:cubicBezTo>
                    <a:cubicBezTo>
                      <a:pt x="4563" y="106312"/>
                      <a:pt x="4708" y="98985"/>
                      <a:pt x="5275" y="98607"/>
                    </a:cubicBezTo>
                    <a:cubicBezTo>
                      <a:pt x="5288" y="98598"/>
                      <a:pt x="5301" y="98594"/>
                      <a:pt x="5314" y="98594"/>
                    </a:cubicBezTo>
                    <a:close/>
                    <a:moveTo>
                      <a:pt x="4382" y="113526"/>
                    </a:moveTo>
                    <a:cubicBezTo>
                      <a:pt x="4953" y="113526"/>
                      <a:pt x="5429" y="113621"/>
                      <a:pt x="5429" y="113740"/>
                    </a:cubicBezTo>
                    <a:cubicBezTo>
                      <a:pt x="5429" y="113871"/>
                      <a:pt x="4953" y="113966"/>
                      <a:pt x="4382" y="113966"/>
                    </a:cubicBezTo>
                    <a:cubicBezTo>
                      <a:pt x="3798" y="113966"/>
                      <a:pt x="3322" y="113871"/>
                      <a:pt x="3322" y="113740"/>
                    </a:cubicBezTo>
                    <a:cubicBezTo>
                      <a:pt x="3322" y="113621"/>
                      <a:pt x="3798" y="113526"/>
                      <a:pt x="4382" y="113526"/>
                    </a:cubicBezTo>
                    <a:close/>
                    <a:moveTo>
                      <a:pt x="5060" y="123491"/>
                    </a:moveTo>
                    <a:cubicBezTo>
                      <a:pt x="5441" y="123491"/>
                      <a:pt x="5751" y="123599"/>
                      <a:pt x="5751" y="123741"/>
                    </a:cubicBezTo>
                    <a:cubicBezTo>
                      <a:pt x="5751" y="123884"/>
                      <a:pt x="5441" y="123991"/>
                      <a:pt x="5060" y="123991"/>
                    </a:cubicBezTo>
                    <a:cubicBezTo>
                      <a:pt x="4691" y="123991"/>
                      <a:pt x="4382" y="123884"/>
                      <a:pt x="4382" y="123741"/>
                    </a:cubicBezTo>
                    <a:cubicBezTo>
                      <a:pt x="4382" y="123610"/>
                      <a:pt x="4691" y="123491"/>
                      <a:pt x="5060" y="123491"/>
                    </a:cubicBezTo>
                    <a:close/>
                    <a:moveTo>
                      <a:pt x="6263" y="132016"/>
                    </a:moveTo>
                    <a:cubicBezTo>
                      <a:pt x="6680" y="132016"/>
                      <a:pt x="7025" y="132123"/>
                      <a:pt x="7025" y="132254"/>
                    </a:cubicBezTo>
                    <a:lnTo>
                      <a:pt x="7025" y="132266"/>
                    </a:lnTo>
                    <a:cubicBezTo>
                      <a:pt x="7025" y="132409"/>
                      <a:pt x="6680" y="132516"/>
                      <a:pt x="6263" y="132516"/>
                    </a:cubicBezTo>
                    <a:cubicBezTo>
                      <a:pt x="5834" y="132516"/>
                      <a:pt x="5489" y="132409"/>
                      <a:pt x="5489" y="132266"/>
                    </a:cubicBezTo>
                    <a:cubicBezTo>
                      <a:pt x="5489" y="132123"/>
                      <a:pt x="5834" y="132016"/>
                      <a:pt x="6263" y="132016"/>
                    </a:cubicBezTo>
                    <a:close/>
                    <a:moveTo>
                      <a:pt x="6263" y="141946"/>
                    </a:moveTo>
                    <a:cubicBezTo>
                      <a:pt x="6727" y="141946"/>
                      <a:pt x="7108" y="142089"/>
                      <a:pt x="7108" y="142267"/>
                    </a:cubicBezTo>
                    <a:cubicBezTo>
                      <a:pt x="7108" y="142434"/>
                      <a:pt x="6727" y="142577"/>
                      <a:pt x="6263" y="142577"/>
                    </a:cubicBezTo>
                    <a:cubicBezTo>
                      <a:pt x="5787" y="142577"/>
                      <a:pt x="5406" y="142434"/>
                      <a:pt x="5406" y="142256"/>
                    </a:cubicBezTo>
                    <a:cubicBezTo>
                      <a:pt x="5406" y="142089"/>
                      <a:pt x="5787" y="141946"/>
                      <a:pt x="6263" y="141946"/>
                    </a:cubicBezTo>
                    <a:close/>
                    <a:moveTo>
                      <a:pt x="4787" y="149221"/>
                    </a:moveTo>
                    <a:cubicBezTo>
                      <a:pt x="5418" y="149221"/>
                      <a:pt x="5930" y="149423"/>
                      <a:pt x="5930" y="149661"/>
                    </a:cubicBezTo>
                    <a:cubicBezTo>
                      <a:pt x="5930" y="149911"/>
                      <a:pt x="5418" y="150114"/>
                      <a:pt x="4787" y="150114"/>
                    </a:cubicBezTo>
                    <a:cubicBezTo>
                      <a:pt x="4155" y="150114"/>
                      <a:pt x="3644" y="149911"/>
                      <a:pt x="3644" y="149661"/>
                    </a:cubicBezTo>
                    <a:cubicBezTo>
                      <a:pt x="3644" y="149423"/>
                      <a:pt x="4155" y="149221"/>
                      <a:pt x="4787" y="149221"/>
                    </a:cubicBezTo>
                    <a:close/>
                    <a:moveTo>
                      <a:pt x="0" y="0"/>
                    </a:moveTo>
                    <a:cubicBezTo>
                      <a:pt x="262" y="15038"/>
                      <a:pt x="643" y="30075"/>
                      <a:pt x="1155" y="45101"/>
                    </a:cubicBezTo>
                    <a:cubicBezTo>
                      <a:pt x="1327" y="45004"/>
                      <a:pt x="1508" y="44956"/>
                      <a:pt x="1690" y="44956"/>
                    </a:cubicBezTo>
                    <a:cubicBezTo>
                      <a:pt x="1710" y="44956"/>
                      <a:pt x="1730" y="44957"/>
                      <a:pt x="1750" y="44958"/>
                    </a:cubicBezTo>
                    <a:cubicBezTo>
                      <a:pt x="2179" y="44958"/>
                      <a:pt x="2524" y="45125"/>
                      <a:pt x="2524" y="45327"/>
                    </a:cubicBezTo>
                    <a:cubicBezTo>
                      <a:pt x="2524" y="45541"/>
                      <a:pt x="2179" y="45708"/>
                      <a:pt x="1750" y="45708"/>
                    </a:cubicBezTo>
                    <a:cubicBezTo>
                      <a:pt x="1731" y="45709"/>
                      <a:pt x="1712" y="45710"/>
                      <a:pt x="1692" y="45710"/>
                    </a:cubicBezTo>
                    <a:cubicBezTo>
                      <a:pt x="1519" y="45710"/>
                      <a:pt x="1339" y="45663"/>
                      <a:pt x="1179" y="45577"/>
                    </a:cubicBezTo>
                    <a:lnTo>
                      <a:pt x="1179" y="45577"/>
                    </a:lnTo>
                    <a:cubicBezTo>
                      <a:pt x="1655" y="60376"/>
                      <a:pt x="2179" y="75176"/>
                      <a:pt x="2762" y="89952"/>
                    </a:cubicBezTo>
                    <a:cubicBezTo>
                      <a:pt x="2953" y="95166"/>
                      <a:pt x="2453" y="104822"/>
                      <a:pt x="2858" y="109990"/>
                    </a:cubicBezTo>
                    <a:cubicBezTo>
                      <a:pt x="2858" y="110073"/>
                      <a:pt x="2870" y="110156"/>
                      <a:pt x="2882" y="110240"/>
                    </a:cubicBezTo>
                    <a:cubicBezTo>
                      <a:pt x="3084" y="110180"/>
                      <a:pt x="3298" y="110156"/>
                      <a:pt x="3524" y="110156"/>
                    </a:cubicBezTo>
                    <a:cubicBezTo>
                      <a:pt x="4155" y="110156"/>
                      <a:pt x="4656" y="110359"/>
                      <a:pt x="4656" y="110609"/>
                    </a:cubicBezTo>
                    <a:cubicBezTo>
                      <a:pt x="4656" y="110847"/>
                      <a:pt x="4144" y="111049"/>
                      <a:pt x="3524" y="111049"/>
                    </a:cubicBezTo>
                    <a:cubicBezTo>
                      <a:pt x="3322" y="111049"/>
                      <a:pt x="3132" y="111037"/>
                      <a:pt x="2941" y="110990"/>
                    </a:cubicBezTo>
                    <a:lnTo>
                      <a:pt x="2941" y="110990"/>
                    </a:lnTo>
                    <a:cubicBezTo>
                      <a:pt x="3251" y="115157"/>
                      <a:pt x="3524" y="119931"/>
                      <a:pt x="3465" y="124039"/>
                    </a:cubicBezTo>
                    <a:cubicBezTo>
                      <a:pt x="3286" y="138172"/>
                      <a:pt x="3989" y="146149"/>
                      <a:pt x="2953" y="157627"/>
                    </a:cubicBezTo>
                    <a:lnTo>
                      <a:pt x="6227" y="157627"/>
                    </a:lnTo>
                    <a:cubicBezTo>
                      <a:pt x="6489" y="157174"/>
                      <a:pt x="6680" y="156686"/>
                      <a:pt x="6799" y="156174"/>
                    </a:cubicBezTo>
                    <a:cubicBezTo>
                      <a:pt x="7251" y="154198"/>
                      <a:pt x="7227" y="151983"/>
                      <a:pt x="7215" y="149852"/>
                    </a:cubicBezTo>
                    <a:cubicBezTo>
                      <a:pt x="7168" y="144970"/>
                      <a:pt x="7108" y="140077"/>
                      <a:pt x="7061" y="135195"/>
                    </a:cubicBezTo>
                    <a:cubicBezTo>
                      <a:pt x="6814" y="135292"/>
                      <a:pt x="6548" y="135340"/>
                      <a:pt x="6289" y="135340"/>
                    </a:cubicBezTo>
                    <a:cubicBezTo>
                      <a:pt x="6261" y="135340"/>
                      <a:pt x="6232" y="135339"/>
                      <a:pt x="6203" y="135338"/>
                    </a:cubicBezTo>
                    <a:cubicBezTo>
                      <a:pt x="5656" y="135338"/>
                      <a:pt x="5203" y="135207"/>
                      <a:pt x="5203" y="135052"/>
                    </a:cubicBezTo>
                    <a:cubicBezTo>
                      <a:pt x="5203" y="134909"/>
                      <a:pt x="5656" y="134778"/>
                      <a:pt x="6203" y="134778"/>
                    </a:cubicBezTo>
                    <a:cubicBezTo>
                      <a:pt x="6232" y="134777"/>
                      <a:pt x="6261" y="134777"/>
                      <a:pt x="6289" y="134777"/>
                    </a:cubicBezTo>
                    <a:cubicBezTo>
                      <a:pt x="6548" y="134777"/>
                      <a:pt x="6814" y="134825"/>
                      <a:pt x="7061" y="134921"/>
                    </a:cubicBezTo>
                    <a:lnTo>
                      <a:pt x="6918" y="120122"/>
                    </a:lnTo>
                    <a:cubicBezTo>
                      <a:pt x="6763" y="120146"/>
                      <a:pt x="6596" y="120158"/>
                      <a:pt x="6441" y="120158"/>
                    </a:cubicBezTo>
                    <a:cubicBezTo>
                      <a:pt x="5870" y="120158"/>
                      <a:pt x="5394" y="120015"/>
                      <a:pt x="5394" y="119836"/>
                    </a:cubicBezTo>
                    <a:cubicBezTo>
                      <a:pt x="5394" y="119669"/>
                      <a:pt x="5870" y="119515"/>
                      <a:pt x="6453" y="119515"/>
                    </a:cubicBezTo>
                    <a:cubicBezTo>
                      <a:pt x="6495" y="119511"/>
                      <a:pt x="6536" y="119510"/>
                      <a:pt x="6578" y="119510"/>
                    </a:cubicBezTo>
                    <a:cubicBezTo>
                      <a:pt x="6690" y="119510"/>
                      <a:pt x="6801" y="119521"/>
                      <a:pt x="6906" y="119539"/>
                    </a:cubicBezTo>
                    <a:lnTo>
                      <a:pt x="6799" y="108823"/>
                    </a:lnTo>
                    <a:cubicBezTo>
                      <a:pt x="6465" y="108811"/>
                      <a:pt x="6203" y="108704"/>
                      <a:pt x="6203" y="108573"/>
                    </a:cubicBezTo>
                    <a:cubicBezTo>
                      <a:pt x="6203" y="108454"/>
                      <a:pt x="6465" y="108347"/>
                      <a:pt x="6799" y="108323"/>
                    </a:cubicBezTo>
                    <a:lnTo>
                      <a:pt x="6572" y="85975"/>
                    </a:lnTo>
                    <a:cubicBezTo>
                      <a:pt x="6525" y="80117"/>
                      <a:pt x="6453" y="74259"/>
                      <a:pt x="6251" y="68413"/>
                    </a:cubicBezTo>
                    <a:cubicBezTo>
                      <a:pt x="6084" y="68497"/>
                      <a:pt x="5894" y="68532"/>
                      <a:pt x="5703" y="68532"/>
                    </a:cubicBezTo>
                    <a:cubicBezTo>
                      <a:pt x="5275" y="68532"/>
                      <a:pt x="4929" y="68366"/>
                      <a:pt x="4929" y="68151"/>
                    </a:cubicBezTo>
                    <a:cubicBezTo>
                      <a:pt x="4929" y="67949"/>
                      <a:pt x="5275" y="67782"/>
                      <a:pt x="5703" y="67782"/>
                    </a:cubicBezTo>
                    <a:cubicBezTo>
                      <a:pt x="5726" y="67781"/>
                      <a:pt x="5748" y="67780"/>
                      <a:pt x="5770" y="67780"/>
                    </a:cubicBezTo>
                    <a:cubicBezTo>
                      <a:pt x="5926" y="67780"/>
                      <a:pt x="6081" y="67816"/>
                      <a:pt x="6227" y="67889"/>
                    </a:cubicBezTo>
                    <a:cubicBezTo>
                      <a:pt x="6227" y="67568"/>
                      <a:pt x="6215" y="67246"/>
                      <a:pt x="6203" y="66925"/>
                    </a:cubicBezTo>
                    <a:cubicBezTo>
                      <a:pt x="5727" y="55019"/>
                      <a:pt x="4596" y="43184"/>
                      <a:pt x="4453" y="31242"/>
                    </a:cubicBezTo>
                    <a:cubicBezTo>
                      <a:pt x="4358" y="23277"/>
                      <a:pt x="4691" y="15311"/>
                      <a:pt x="5037" y="7358"/>
                    </a:cubicBezTo>
                    <a:lnTo>
                      <a:pt x="53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1" name="Google Shape;1201;p21"/>
            <p:cNvSpPr/>
            <p:nvPr/>
          </p:nvSpPr>
          <p:spPr>
            <a:xfrm>
              <a:off x="4950127" y="1495457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5953101" y="4303179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6377931" y="1470641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6539077" y="8877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5949477" y="102158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6324573" y="113896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6377927" y="5349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5991227" y="3267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6093126" y="2555419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6150327" y="33583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6487481" y="135991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937090" y="37803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6220474" y="372083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5594023" y="426148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5768331" y="4532941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5213576" y="1472083"/>
              <a:ext cx="25952" cy="21952"/>
            </a:xfrm>
            <a:custGeom>
              <a:avLst/>
              <a:gdLst/>
              <a:ahLst/>
              <a:cxnLst/>
              <a:rect l="l" t="t" r="r" b="b"/>
              <a:pathLst>
                <a:path w="811" h="686" extrusionOk="0">
                  <a:moveTo>
                    <a:pt x="346" y="0"/>
                  </a:moveTo>
                  <a:cubicBezTo>
                    <a:pt x="156" y="0"/>
                    <a:pt x="1" y="155"/>
                    <a:pt x="13" y="345"/>
                  </a:cubicBezTo>
                  <a:cubicBezTo>
                    <a:pt x="13" y="553"/>
                    <a:pt x="179" y="686"/>
                    <a:pt x="353" y="686"/>
                  </a:cubicBezTo>
                  <a:cubicBezTo>
                    <a:pt x="439" y="686"/>
                    <a:pt x="526" y="654"/>
                    <a:pt x="596" y="583"/>
                  </a:cubicBezTo>
                  <a:cubicBezTo>
                    <a:pt x="811" y="369"/>
                    <a:pt x="656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812499" y="1471973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53"/>
                    <a:pt x="167" y="691"/>
                    <a:pt x="341" y="691"/>
                  </a:cubicBezTo>
                  <a:cubicBezTo>
                    <a:pt x="426" y="691"/>
                    <a:pt x="514" y="658"/>
                    <a:pt x="584" y="584"/>
                  </a:cubicBezTo>
                  <a:cubicBezTo>
                    <a:pt x="798" y="369"/>
                    <a:pt x="64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468120" y="243316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642452" y="28988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1310236" y="1116798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53"/>
                    <a:pt x="167" y="691"/>
                    <a:pt x="341" y="691"/>
                  </a:cubicBezTo>
                  <a:cubicBezTo>
                    <a:pt x="426" y="691"/>
                    <a:pt x="514" y="658"/>
                    <a:pt x="584" y="584"/>
                  </a:cubicBezTo>
                  <a:cubicBezTo>
                    <a:pt x="798" y="369"/>
                    <a:pt x="64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1154049" y="47622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88727" y="22039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213340" y="23731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23"/>
          <p:cNvGrpSpPr/>
          <p:nvPr/>
        </p:nvGrpSpPr>
        <p:grpSpPr>
          <a:xfrm>
            <a:off x="122697" y="-71825"/>
            <a:ext cx="8954571" cy="5115877"/>
            <a:chOff x="122697" y="-71825"/>
            <a:chExt cx="8954571" cy="5115877"/>
          </a:xfrm>
        </p:grpSpPr>
        <p:grpSp>
          <p:nvGrpSpPr>
            <p:cNvPr id="1332" name="Google Shape;1332;p23"/>
            <p:cNvGrpSpPr/>
            <p:nvPr/>
          </p:nvGrpSpPr>
          <p:grpSpPr>
            <a:xfrm flipH="1">
              <a:off x="122697" y="-71825"/>
              <a:ext cx="3040658" cy="5115877"/>
              <a:chOff x="6036611" y="-71825"/>
              <a:chExt cx="3040658" cy="5115877"/>
            </a:xfrm>
          </p:grpSpPr>
          <p:grpSp>
            <p:nvGrpSpPr>
              <p:cNvPr id="1333" name="Google Shape;1333;p23"/>
              <p:cNvGrpSpPr/>
              <p:nvPr/>
            </p:nvGrpSpPr>
            <p:grpSpPr>
              <a:xfrm>
                <a:off x="6910122" y="-12"/>
                <a:ext cx="2167146" cy="5044064"/>
                <a:chOff x="6986322" y="-12"/>
                <a:chExt cx="2167146" cy="5044064"/>
              </a:xfrm>
            </p:grpSpPr>
            <p:sp>
              <p:nvSpPr>
                <p:cNvPr id="1334" name="Google Shape;1334;p23"/>
                <p:cNvSpPr/>
                <p:nvPr/>
              </p:nvSpPr>
              <p:spPr>
                <a:xfrm flipH="1">
                  <a:off x="8264137" y="-12"/>
                  <a:ext cx="889332" cy="504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9" h="157627" extrusionOk="0">
                      <a:moveTo>
                        <a:pt x="13061" y="536"/>
                      </a:moveTo>
                      <a:cubicBezTo>
                        <a:pt x="13538" y="536"/>
                        <a:pt x="13919" y="691"/>
                        <a:pt x="13919" y="881"/>
                      </a:cubicBezTo>
                      <a:cubicBezTo>
                        <a:pt x="13919" y="1060"/>
                        <a:pt x="13538" y="1214"/>
                        <a:pt x="13061" y="1214"/>
                      </a:cubicBezTo>
                      <a:cubicBezTo>
                        <a:pt x="12585" y="1214"/>
                        <a:pt x="12204" y="1072"/>
                        <a:pt x="12204" y="881"/>
                      </a:cubicBezTo>
                      <a:cubicBezTo>
                        <a:pt x="12204" y="691"/>
                        <a:pt x="12597" y="536"/>
                        <a:pt x="13061" y="536"/>
                      </a:cubicBezTo>
                      <a:close/>
                      <a:moveTo>
                        <a:pt x="13311" y="13537"/>
                      </a:moveTo>
                      <a:cubicBezTo>
                        <a:pt x="13930" y="13537"/>
                        <a:pt x="14442" y="13740"/>
                        <a:pt x="14442" y="14002"/>
                      </a:cubicBezTo>
                      <a:cubicBezTo>
                        <a:pt x="14442" y="14264"/>
                        <a:pt x="13930" y="14478"/>
                        <a:pt x="13311" y="14478"/>
                      </a:cubicBezTo>
                      <a:cubicBezTo>
                        <a:pt x="12680" y="14478"/>
                        <a:pt x="12168" y="14264"/>
                        <a:pt x="12168" y="14002"/>
                      </a:cubicBezTo>
                      <a:cubicBezTo>
                        <a:pt x="12168" y="13740"/>
                        <a:pt x="12680" y="13537"/>
                        <a:pt x="13311" y="13537"/>
                      </a:cubicBezTo>
                      <a:close/>
                      <a:moveTo>
                        <a:pt x="12859" y="24265"/>
                      </a:moveTo>
                      <a:cubicBezTo>
                        <a:pt x="13442" y="24265"/>
                        <a:pt x="13907" y="24360"/>
                        <a:pt x="13907" y="24491"/>
                      </a:cubicBezTo>
                      <a:cubicBezTo>
                        <a:pt x="13907" y="24622"/>
                        <a:pt x="13442" y="24729"/>
                        <a:pt x="12859" y="24729"/>
                      </a:cubicBezTo>
                      <a:cubicBezTo>
                        <a:pt x="12276" y="24729"/>
                        <a:pt x="11811" y="24622"/>
                        <a:pt x="11811" y="24491"/>
                      </a:cubicBezTo>
                      <a:cubicBezTo>
                        <a:pt x="11811" y="24360"/>
                        <a:pt x="12276" y="24265"/>
                        <a:pt x="12859" y="24265"/>
                      </a:cubicBezTo>
                      <a:close/>
                      <a:moveTo>
                        <a:pt x="12859" y="36993"/>
                      </a:moveTo>
                      <a:cubicBezTo>
                        <a:pt x="13478" y="36993"/>
                        <a:pt x="13990" y="37195"/>
                        <a:pt x="13990" y="37457"/>
                      </a:cubicBezTo>
                      <a:cubicBezTo>
                        <a:pt x="13990" y="37719"/>
                        <a:pt x="13490" y="37921"/>
                        <a:pt x="12859" y="37921"/>
                      </a:cubicBezTo>
                      <a:cubicBezTo>
                        <a:pt x="12228" y="37921"/>
                        <a:pt x="11716" y="37719"/>
                        <a:pt x="11716" y="37457"/>
                      </a:cubicBezTo>
                      <a:cubicBezTo>
                        <a:pt x="11716" y="37195"/>
                        <a:pt x="12228" y="36993"/>
                        <a:pt x="12859" y="36993"/>
                      </a:cubicBezTo>
                      <a:close/>
                      <a:moveTo>
                        <a:pt x="13311" y="59507"/>
                      </a:moveTo>
                      <a:cubicBezTo>
                        <a:pt x="13692" y="59507"/>
                        <a:pt x="13990" y="59626"/>
                        <a:pt x="13990" y="59769"/>
                      </a:cubicBezTo>
                      <a:lnTo>
                        <a:pt x="14002" y="59781"/>
                      </a:lnTo>
                      <a:cubicBezTo>
                        <a:pt x="14002" y="59924"/>
                        <a:pt x="13692" y="60043"/>
                        <a:pt x="13311" y="60043"/>
                      </a:cubicBezTo>
                      <a:cubicBezTo>
                        <a:pt x="12930" y="60043"/>
                        <a:pt x="12621" y="59924"/>
                        <a:pt x="12621" y="59781"/>
                      </a:cubicBezTo>
                      <a:cubicBezTo>
                        <a:pt x="12621" y="59626"/>
                        <a:pt x="12930" y="59507"/>
                        <a:pt x="13311" y="59507"/>
                      </a:cubicBezTo>
                      <a:close/>
                      <a:moveTo>
                        <a:pt x="13835" y="84760"/>
                      </a:moveTo>
                      <a:cubicBezTo>
                        <a:pt x="14419" y="84760"/>
                        <a:pt x="14895" y="84915"/>
                        <a:pt x="14895" y="85094"/>
                      </a:cubicBezTo>
                      <a:lnTo>
                        <a:pt x="14895" y="85106"/>
                      </a:lnTo>
                      <a:cubicBezTo>
                        <a:pt x="14895" y="85284"/>
                        <a:pt x="14419" y="85439"/>
                        <a:pt x="13835" y="85439"/>
                      </a:cubicBezTo>
                      <a:cubicBezTo>
                        <a:pt x="13252" y="85439"/>
                        <a:pt x="12787" y="85284"/>
                        <a:pt x="12787" y="85106"/>
                      </a:cubicBezTo>
                      <a:cubicBezTo>
                        <a:pt x="12787" y="84915"/>
                        <a:pt x="13252" y="84760"/>
                        <a:pt x="13835" y="84760"/>
                      </a:cubicBezTo>
                      <a:close/>
                      <a:moveTo>
                        <a:pt x="13827" y="98153"/>
                      </a:moveTo>
                      <a:cubicBezTo>
                        <a:pt x="14365" y="98153"/>
                        <a:pt x="14485" y="106147"/>
                        <a:pt x="13788" y="106275"/>
                      </a:cubicBezTo>
                      <a:cubicBezTo>
                        <a:pt x="13782" y="106276"/>
                        <a:pt x="13776" y="106277"/>
                        <a:pt x="13770" y="106277"/>
                      </a:cubicBezTo>
                      <a:cubicBezTo>
                        <a:pt x="13076" y="106277"/>
                        <a:pt x="13221" y="98556"/>
                        <a:pt x="13788" y="98167"/>
                      </a:cubicBezTo>
                      <a:cubicBezTo>
                        <a:pt x="13801" y="98157"/>
                        <a:pt x="13814" y="98153"/>
                        <a:pt x="13827" y="98153"/>
                      </a:cubicBezTo>
                      <a:close/>
                      <a:moveTo>
                        <a:pt x="12859" y="112669"/>
                      </a:moveTo>
                      <a:cubicBezTo>
                        <a:pt x="13276" y="112669"/>
                        <a:pt x="13621" y="112788"/>
                        <a:pt x="13621" y="112931"/>
                      </a:cubicBezTo>
                      <a:cubicBezTo>
                        <a:pt x="13621" y="113073"/>
                        <a:pt x="13276" y="113192"/>
                        <a:pt x="12859" y="113192"/>
                      </a:cubicBezTo>
                      <a:cubicBezTo>
                        <a:pt x="12430" y="113192"/>
                        <a:pt x="12085" y="113073"/>
                        <a:pt x="12085" y="112931"/>
                      </a:cubicBezTo>
                      <a:cubicBezTo>
                        <a:pt x="12085" y="112788"/>
                        <a:pt x="12430" y="112669"/>
                        <a:pt x="12859" y="112669"/>
                      </a:cubicBezTo>
                      <a:close/>
                      <a:moveTo>
                        <a:pt x="12799" y="115574"/>
                      </a:moveTo>
                      <a:cubicBezTo>
                        <a:pt x="13347" y="115574"/>
                        <a:pt x="13788" y="115705"/>
                        <a:pt x="13788" y="115871"/>
                      </a:cubicBezTo>
                      <a:cubicBezTo>
                        <a:pt x="13788" y="116038"/>
                        <a:pt x="13347" y="116157"/>
                        <a:pt x="12799" y="116157"/>
                      </a:cubicBezTo>
                      <a:lnTo>
                        <a:pt x="12799" y="116169"/>
                      </a:lnTo>
                      <a:cubicBezTo>
                        <a:pt x="12252" y="116169"/>
                        <a:pt x="11811" y="116038"/>
                        <a:pt x="11811" y="115871"/>
                      </a:cubicBezTo>
                      <a:cubicBezTo>
                        <a:pt x="11811" y="115705"/>
                        <a:pt x="12264" y="115574"/>
                        <a:pt x="12799" y="115574"/>
                      </a:cubicBezTo>
                      <a:close/>
                      <a:moveTo>
                        <a:pt x="11109" y="0"/>
                      </a:moveTo>
                      <a:cubicBezTo>
                        <a:pt x="11204" y="3203"/>
                        <a:pt x="11359" y="6406"/>
                        <a:pt x="11299" y="9561"/>
                      </a:cubicBezTo>
                      <a:cubicBezTo>
                        <a:pt x="11240" y="12656"/>
                        <a:pt x="11073" y="15657"/>
                        <a:pt x="11037" y="18764"/>
                      </a:cubicBezTo>
                      <a:cubicBezTo>
                        <a:pt x="9013" y="16454"/>
                        <a:pt x="7942" y="11275"/>
                        <a:pt x="5668" y="9608"/>
                      </a:cubicBezTo>
                      <a:cubicBezTo>
                        <a:pt x="4691" y="8906"/>
                        <a:pt x="3596" y="8918"/>
                        <a:pt x="2655" y="8072"/>
                      </a:cubicBezTo>
                      <a:cubicBezTo>
                        <a:pt x="1119" y="6667"/>
                        <a:pt x="453" y="3381"/>
                        <a:pt x="0" y="226"/>
                      </a:cubicBezTo>
                      <a:lnTo>
                        <a:pt x="0" y="2917"/>
                      </a:lnTo>
                      <a:cubicBezTo>
                        <a:pt x="203" y="4846"/>
                        <a:pt x="655" y="6620"/>
                        <a:pt x="1453" y="7870"/>
                      </a:cubicBezTo>
                      <a:cubicBezTo>
                        <a:pt x="2286" y="9168"/>
                        <a:pt x="3382" y="9680"/>
                        <a:pt x="4382" y="10513"/>
                      </a:cubicBezTo>
                      <a:cubicBezTo>
                        <a:pt x="7334" y="12990"/>
                        <a:pt x="9287" y="18193"/>
                        <a:pt x="11049" y="23289"/>
                      </a:cubicBezTo>
                      <a:cubicBezTo>
                        <a:pt x="11061" y="25086"/>
                        <a:pt x="11085" y="26884"/>
                        <a:pt x="11121" y="28682"/>
                      </a:cubicBezTo>
                      <a:cubicBezTo>
                        <a:pt x="11609" y="28742"/>
                        <a:pt x="11978" y="28920"/>
                        <a:pt x="11978" y="29146"/>
                      </a:cubicBezTo>
                      <a:cubicBezTo>
                        <a:pt x="11978" y="29361"/>
                        <a:pt x="11621" y="29539"/>
                        <a:pt x="11133" y="29587"/>
                      </a:cubicBezTo>
                      <a:cubicBezTo>
                        <a:pt x="11144" y="30301"/>
                        <a:pt x="11156" y="31016"/>
                        <a:pt x="11168" y="31730"/>
                      </a:cubicBezTo>
                      <a:cubicBezTo>
                        <a:pt x="11287" y="31718"/>
                        <a:pt x="11394" y="31706"/>
                        <a:pt x="11514" y="31706"/>
                      </a:cubicBezTo>
                      <a:cubicBezTo>
                        <a:pt x="12145" y="31706"/>
                        <a:pt x="12645" y="31921"/>
                        <a:pt x="12645" y="32171"/>
                      </a:cubicBezTo>
                      <a:cubicBezTo>
                        <a:pt x="12645" y="32433"/>
                        <a:pt x="12145" y="32647"/>
                        <a:pt x="11514" y="32647"/>
                      </a:cubicBezTo>
                      <a:cubicBezTo>
                        <a:pt x="11406" y="32647"/>
                        <a:pt x="11299" y="32635"/>
                        <a:pt x="11192" y="32623"/>
                      </a:cubicBezTo>
                      <a:lnTo>
                        <a:pt x="11192" y="32623"/>
                      </a:lnTo>
                      <a:cubicBezTo>
                        <a:pt x="11275" y="36683"/>
                        <a:pt x="11383" y="40743"/>
                        <a:pt x="11478" y="44803"/>
                      </a:cubicBezTo>
                      <a:cubicBezTo>
                        <a:pt x="11573" y="49173"/>
                        <a:pt x="11990" y="53411"/>
                        <a:pt x="12014" y="57793"/>
                      </a:cubicBezTo>
                      <a:cubicBezTo>
                        <a:pt x="12037" y="62770"/>
                        <a:pt x="11906" y="67663"/>
                        <a:pt x="11835" y="72616"/>
                      </a:cubicBezTo>
                      <a:cubicBezTo>
                        <a:pt x="11787" y="75259"/>
                        <a:pt x="11799" y="77891"/>
                        <a:pt x="11835" y="80522"/>
                      </a:cubicBezTo>
                      <a:lnTo>
                        <a:pt x="11883" y="80522"/>
                      </a:lnTo>
                      <a:cubicBezTo>
                        <a:pt x="12966" y="80522"/>
                        <a:pt x="13835" y="80736"/>
                        <a:pt x="13835" y="80986"/>
                      </a:cubicBezTo>
                      <a:cubicBezTo>
                        <a:pt x="13835" y="81248"/>
                        <a:pt x="12966" y="81462"/>
                        <a:pt x="11883" y="81462"/>
                      </a:cubicBezTo>
                      <a:lnTo>
                        <a:pt x="11847" y="81462"/>
                      </a:lnTo>
                      <a:cubicBezTo>
                        <a:pt x="11942" y="88332"/>
                        <a:pt x="12180" y="95190"/>
                        <a:pt x="12109" y="102072"/>
                      </a:cubicBezTo>
                      <a:cubicBezTo>
                        <a:pt x="12061" y="106513"/>
                        <a:pt x="11740" y="110847"/>
                        <a:pt x="11752" y="115288"/>
                      </a:cubicBezTo>
                      <a:cubicBezTo>
                        <a:pt x="11764" y="119515"/>
                        <a:pt x="12109" y="123396"/>
                        <a:pt x="12466" y="127468"/>
                      </a:cubicBezTo>
                      <a:cubicBezTo>
                        <a:pt x="12859" y="132016"/>
                        <a:pt x="12692" y="136314"/>
                        <a:pt x="12526" y="140672"/>
                      </a:cubicBezTo>
                      <a:lnTo>
                        <a:pt x="12621" y="140672"/>
                      </a:lnTo>
                      <a:cubicBezTo>
                        <a:pt x="13252" y="140672"/>
                        <a:pt x="13764" y="140874"/>
                        <a:pt x="13764" y="141136"/>
                      </a:cubicBezTo>
                      <a:cubicBezTo>
                        <a:pt x="13764" y="141398"/>
                        <a:pt x="13252" y="141601"/>
                        <a:pt x="12621" y="141601"/>
                      </a:cubicBezTo>
                      <a:lnTo>
                        <a:pt x="12490" y="141601"/>
                      </a:lnTo>
                      <a:cubicBezTo>
                        <a:pt x="12466" y="142172"/>
                        <a:pt x="12454" y="142732"/>
                        <a:pt x="12430" y="143303"/>
                      </a:cubicBezTo>
                      <a:lnTo>
                        <a:pt x="12621" y="143303"/>
                      </a:lnTo>
                      <a:cubicBezTo>
                        <a:pt x="13704" y="143303"/>
                        <a:pt x="14585" y="143518"/>
                        <a:pt x="14585" y="143768"/>
                      </a:cubicBezTo>
                      <a:cubicBezTo>
                        <a:pt x="14585" y="144030"/>
                        <a:pt x="13704" y="144244"/>
                        <a:pt x="12621" y="144244"/>
                      </a:cubicBezTo>
                      <a:lnTo>
                        <a:pt x="12406" y="144244"/>
                      </a:lnTo>
                      <a:cubicBezTo>
                        <a:pt x="12359" y="145947"/>
                        <a:pt x="12335" y="147673"/>
                        <a:pt x="12371" y="149435"/>
                      </a:cubicBezTo>
                      <a:cubicBezTo>
                        <a:pt x="12406" y="150935"/>
                        <a:pt x="12204" y="156007"/>
                        <a:pt x="12645" y="156936"/>
                      </a:cubicBezTo>
                      <a:cubicBezTo>
                        <a:pt x="12899" y="157472"/>
                        <a:pt x="13609" y="157512"/>
                        <a:pt x="14281" y="157512"/>
                      </a:cubicBezTo>
                      <a:cubicBezTo>
                        <a:pt x="14400" y="157512"/>
                        <a:pt x="14518" y="157511"/>
                        <a:pt x="14631" y="157511"/>
                      </a:cubicBezTo>
                      <a:cubicBezTo>
                        <a:pt x="14989" y="157511"/>
                        <a:pt x="15307" y="157523"/>
                        <a:pt x="15502" y="157627"/>
                      </a:cubicBezTo>
                      <a:cubicBezTo>
                        <a:pt x="15502" y="152816"/>
                        <a:pt x="15312" y="147959"/>
                        <a:pt x="15407" y="143172"/>
                      </a:cubicBezTo>
                      <a:cubicBezTo>
                        <a:pt x="15490" y="139374"/>
                        <a:pt x="15835" y="135481"/>
                        <a:pt x="16014" y="131683"/>
                      </a:cubicBezTo>
                      <a:cubicBezTo>
                        <a:pt x="16062" y="130564"/>
                        <a:pt x="16097" y="129456"/>
                        <a:pt x="16121" y="128337"/>
                      </a:cubicBezTo>
                      <a:cubicBezTo>
                        <a:pt x="15705" y="128313"/>
                        <a:pt x="15383" y="128171"/>
                        <a:pt x="15383" y="128004"/>
                      </a:cubicBezTo>
                      <a:cubicBezTo>
                        <a:pt x="15383" y="127825"/>
                        <a:pt x="15716" y="127682"/>
                        <a:pt x="16145" y="127670"/>
                      </a:cubicBezTo>
                      <a:cubicBezTo>
                        <a:pt x="16288" y="119693"/>
                        <a:pt x="15871" y="111585"/>
                        <a:pt x="15693" y="103679"/>
                      </a:cubicBezTo>
                      <a:cubicBezTo>
                        <a:pt x="15514" y="95512"/>
                        <a:pt x="15181" y="87261"/>
                        <a:pt x="15038" y="79045"/>
                      </a:cubicBezTo>
                      <a:cubicBezTo>
                        <a:pt x="14907" y="79057"/>
                        <a:pt x="14776" y="79069"/>
                        <a:pt x="14657" y="79069"/>
                      </a:cubicBezTo>
                      <a:cubicBezTo>
                        <a:pt x="14109" y="79069"/>
                        <a:pt x="13669" y="78938"/>
                        <a:pt x="13669" y="78772"/>
                      </a:cubicBezTo>
                      <a:cubicBezTo>
                        <a:pt x="13669" y="78605"/>
                        <a:pt x="14109" y="78474"/>
                        <a:pt x="14657" y="78474"/>
                      </a:cubicBezTo>
                      <a:cubicBezTo>
                        <a:pt x="14776" y="78474"/>
                        <a:pt x="14895" y="78486"/>
                        <a:pt x="15026" y="78498"/>
                      </a:cubicBezTo>
                      <a:cubicBezTo>
                        <a:pt x="14990" y="76188"/>
                        <a:pt x="14966" y="73878"/>
                        <a:pt x="14966" y="71568"/>
                      </a:cubicBezTo>
                      <a:cubicBezTo>
                        <a:pt x="14966" y="66401"/>
                        <a:pt x="15014" y="61186"/>
                        <a:pt x="15038" y="55983"/>
                      </a:cubicBezTo>
                      <a:lnTo>
                        <a:pt x="15038" y="55983"/>
                      </a:lnTo>
                      <a:cubicBezTo>
                        <a:pt x="14919" y="55995"/>
                        <a:pt x="14800" y="55995"/>
                        <a:pt x="14692" y="55995"/>
                      </a:cubicBezTo>
                      <a:cubicBezTo>
                        <a:pt x="14109" y="55995"/>
                        <a:pt x="13645" y="55852"/>
                        <a:pt x="13645" y="55662"/>
                      </a:cubicBezTo>
                      <a:cubicBezTo>
                        <a:pt x="13645" y="55471"/>
                        <a:pt x="14109" y="55316"/>
                        <a:pt x="14692" y="55316"/>
                      </a:cubicBezTo>
                      <a:cubicBezTo>
                        <a:pt x="14812" y="55328"/>
                        <a:pt x="14919" y="55328"/>
                        <a:pt x="15038" y="55340"/>
                      </a:cubicBezTo>
                      <a:cubicBezTo>
                        <a:pt x="15050" y="53649"/>
                        <a:pt x="15050" y="51959"/>
                        <a:pt x="15038" y="50268"/>
                      </a:cubicBezTo>
                      <a:cubicBezTo>
                        <a:pt x="15990" y="47411"/>
                        <a:pt x="16383" y="43922"/>
                        <a:pt x="16740" y="40565"/>
                      </a:cubicBezTo>
                      <a:cubicBezTo>
                        <a:pt x="16990" y="38219"/>
                        <a:pt x="17229" y="35873"/>
                        <a:pt x="17479" y="33528"/>
                      </a:cubicBezTo>
                      <a:lnTo>
                        <a:pt x="17479" y="33528"/>
                      </a:lnTo>
                      <a:cubicBezTo>
                        <a:pt x="16014" y="36766"/>
                        <a:pt x="16848" y="42160"/>
                        <a:pt x="15431" y="45482"/>
                      </a:cubicBezTo>
                      <a:cubicBezTo>
                        <a:pt x="15312" y="45768"/>
                        <a:pt x="15169" y="46041"/>
                        <a:pt x="15014" y="46315"/>
                      </a:cubicBezTo>
                      <a:cubicBezTo>
                        <a:pt x="15002" y="44994"/>
                        <a:pt x="14978" y="43672"/>
                        <a:pt x="14966" y="42362"/>
                      </a:cubicBezTo>
                      <a:cubicBezTo>
                        <a:pt x="14847" y="36338"/>
                        <a:pt x="14681" y="30206"/>
                        <a:pt x="14776" y="24158"/>
                      </a:cubicBezTo>
                      <a:cubicBezTo>
                        <a:pt x="14883" y="18169"/>
                        <a:pt x="15264" y="12263"/>
                        <a:pt x="15145" y="6167"/>
                      </a:cubicBezTo>
                      <a:cubicBezTo>
                        <a:pt x="15097" y="4120"/>
                        <a:pt x="15062" y="2060"/>
                        <a:pt x="150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23"/>
                <p:cNvSpPr/>
                <p:nvPr/>
              </p:nvSpPr>
              <p:spPr>
                <a:xfrm flipH="1">
                  <a:off x="7700315" y="1233284"/>
                  <a:ext cx="42688" cy="3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133" extrusionOk="0">
                      <a:moveTo>
                        <a:pt x="572" y="0"/>
                      </a:moveTo>
                      <a:cubicBezTo>
                        <a:pt x="262" y="0"/>
                        <a:pt x="0" y="250"/>
                        <a:pt x="0" y="572"/>
                      </a:cubicBezTo>
                      <a:cubicBezTo>
                        <a:pt x="0" y="909"/>
                        <a:pt x="282" y="1133"/>
                        <a:pt x="575" y="1133"/>
                      </a:cubicBezTo>
                      <a:cubicBezTo>
                        <a:pt x="716" y="1133"/>
                        <a:pt x="860" y="1081"/>
                        <a:pt x="976" y="965"/>
                      </a:cubicBezTo>
                      <a:cubicBezTo>
                        <a:pt x="1334" y="608"/>
                        <a:pt x="1072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23"/>
                <p:cNvSpPr/>
                <p:nvPr/>
              </p:nvSpPr>
              <p:spPr>
                <a:xfrm flipH="1">
                  <a:off x="7636699" y="2325604"/>
                  <a:ext cx="48800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298" extrusionOk="0">
                      <a:moveTo>
                        <a:pt x="656" y="1"/>
                      </a:moveTo>
                      <a:cubicBezTo>
                        <a:pt x="299" y="1"/>
                        <a:pt x="1" y="286"/>
                        <a:pt x="1" y="644"/>
                      </a:cubicBezTo>
                      <a:cubicBezTo>
                        <a:pt x="1" y="1039"/>
                        <a:pt x="323" y="1297"/>
                        <a:pt x="657" y="1297"/>
                      </a:cubicBezTo>
                      <a:cubicBezTo>
                        <a:pt x="816" y="1297"/>
                        <a:pt x="978" y="1239"/>
                        <a:pt x="1108" y="1108"/>
                      </a:cubicBezTo>
                      <a:cubicBezTo>
                        <a:pt x="1525" y="691"/>
                        <a:pt x="1227" y="1"/>
                        <a:pt x="6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23"/>
                <p:cNvSpPr/>
                <p:nvPr/>
              </p:nvSpPr>
              <p:spPr>
                <a:xfrm flipH="1">
                  <a:off x="7680507" y="2267300"/>
                  <a:ext cx="22112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603" extrusionOk="0">
                      <a:moveTo>
                        <a:pt x="298" y="1"/>
                      </a:moveTo>
                      <a:cubicBezTo>
                        <a:pt x="131" y="1"/>
                        <a:pt x="0" y="144"/>
                        <a:pt x="0" y="299"/>
                      </a:cubicBezTo>
                      <a:cubicBezTo>
                        <a:pt x="0" y="483"/>
                        <a:pt x="141" y="603"/>
                        <a:pt x="291" y="603"/>
                      </a:cubicBezTo>
                      <a:cubicBezTo>
                        <a:pt x="363" y="603"/>
                        <a:pt x="438" y="575"/>
                        <a:pt x="500" y="513"/>
                      </a:cubicBezTo>
                      <a:cubicBezTo>
                        <a:pt x="691" y="322"/>
                        <a:pt x="560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23"/>
                <p:cNvSpPr/>
                <p:nvPr/>
              </p:nvSpPr>
              <p:spPr>
                <a:xfrm flipH="1">
                  <a:off x="7638203" y="2065764"/>
                  <a:ext cx="26592" cy="22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4" y="1"/>
                      </a:moveTo>
                      <a:cubicBezTo>
                        <a:pt x="164" y="1"/>
                        <a:pt x="9" y="155"/>
                        <a:pt x="9" y="358"/>
                      </a:cubicBezTo>
                      <a:cubicBezTo>
                        <a:pt x="1" y="568"/>
                        <a:pt x="179" y="712"/>
                        <a:pt x="362" y="712"/>
                      </a:cubicBezTo>
                      <a:cubicBezTo>
                        <a:pt x="448" y="712"/>
                        <a:pt x="535" y="680"/>
                        <a:pt x="604" y="608"/>
                      </a:cubicBezTo>
                      <a:cubicBezTo>
                        <a:pt x="830" y="382"/>
                        <a:pt x="676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23"/>
                <p:cNvSpPr/>
                <p:nvPr/>
              </p:nvSpPr>
              <p:spPr>
                <a:xfrm flipH="1">
                  <a:off x="7675931" y="1342628"/>
                  <a:ext cx="35072" cy="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108" extrusionOk="0">
                      <a:moveTo>
                        <a:pt x="548" y="1"/>
                      </a:moveTo>
                      <a:cubicBezTo>
                        <a:pt x="238" y="1"/>
                        <a:pt x="0" y="251"/>
                        <a:pt x="0" y="560"/>
                      </a:cubicBezTo>
                      <a:cubicBezTo>
                        <a:pt x="0" y="858"/>
                        <a:pt x="238" y="1108"/>
                        <a:pt x="548" y="1108"/>
                      </a:cubicBezTo>
                      <a:cubicBezTo>
                        <a:pt x="857" y="1108"/>
                        <a:pt x="1096" y="858"/>
                        <a:pt x="1096" y="560"/>
                      </a:cubicBezTo>
                      <a:cubicBezTo>
                        <a:pt x="1096" y="251"/>
                        <a:pt x="857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23"/>
                <p:cNvSpPr/>
                <p:nvPr/>
              </p:nvSpPr>
              <p:spPr>
                <a:xfrm flipH="1">
                  <a:off x="7699931" y="1852420"/>
                  <a:ext cx="43456" cy="37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162" extrusionOk="0">
                      <a:moveTo>
                        <a:pt x="584" y="0"/>
                      </a:moveTo>
                      <a:cubicBezTo>
                        <a:pt x="262" y="0"/>
                        <a:pt x="0" y="262"/>
                        <a:pt x="0" y="583"/>
                      </a:cubicBezTo>
                      <a:cubicBezTo>
                        <a:pt x="0" y="929"/>
                        <a:pt x="288" y="1161"/>
                        <a:pt x="586" y="1161"/>
                      </a:cubicBezTo>
                      <a:cubicBezTo>
                        <a:pt x="728" y="1161"/>
                        <a:pt x="873" y="1108"/>
                        <a:pt x="988" y="988"/>
                      </a:cubicBezTo>
                      <a:cubicBezTo>
                        <a:pt x="1358" y="631"/>
                        <a:pt x="1096" y="0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23"/>
                <p:cNvSpPr/>
                <p:nvPr/>
              </p:nvSpPr>
              <p:spPr>
                <a:xfrm flipH="1">
                  <a:off x="8253147" y="63548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23"/>
                <p:cNvSpPr/>
                <p:nvPr/>
              </p:nvSpPr>
              <p:spPr>
                <a:xfrm flipH="1">
                  <a:off x="7979195" y="1450468"/>
                  <a:ext cx="35840" cy="3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120" extrusionOk="0">
                      <a:moveTo>
                        <a:pt x="560" y="0"/>
                      </a:moveTo>
                      <a:cubicBezTo>
                        <a:pt x="250" y="0"/>
                        <a:pt x="0" y="262"/>
                        <a:pt x="0" y="560"/>
                      </a:cubicBezTo>
                      <a:cubicBezTo>
                        <a:pt x="0" y="869"/>
                        <a:pt x="250" y="1119"/>
                        <a:pt x="560" y="1119"/>
                      </a:cubicBezTo>
                      <a:cubicBezTo>
                        <a:pt x="857" y="1119"/>
                        <a:pt x="1119" y="869"/>
                        <a:pt x="1119" y="560"/>
                      </a:cubicBezTo>
                      <a:cubicBezTo>
                        <a:pt x="1119" y="262"/>
                        <a:pt x="857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23"/>
                <p:cNvSpPr/>
                <p:nvPr/>
              </p:nvSpPr>
              <p:spPr>
                <a:xfrm flipH="1">
                  <a:off x="9048283" y="1468356"/>
                  <a:ext cx="35840" cy="3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120" extrusionOk="0">
                      <a:moveTo>
                        <a:pt x="560" y="1"/>
                      </a:moveTo>
                      <a:cubicBezTo>
                        <a:pt x="250" y="1"/>
                        <a:pt x="0" y="263"/>
                        <a:pt x="0" y="560"/>
                      </a:cubicBezTo>
                      <a:cubicBezTo>
                        <a:pt x="0" y="870"/>
                        <a:pt x="250" y="1120"/>
                        <a:pt x="560" y="1120"/>
                      </a:cubicBezTo>
                      <a:cubicBezTo>
                        <a:pt x="869" y="1120"/>
                        <a:pt x="1119" y="870"/>
                        <a:pt x="1119" y="560"/>
                      </a:cubicBezTo>
                      <a:cubicBezTo>
                        <a:pt x="1119" y="263"/>
                        <a:pt x="869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23"/>
                <p:cNvSpPr/>
                <p:nvPr/>
              </p:nvSpPr>
              <p:spPr>
                <a:xfrm flipH="1">
                  <a:off x="8835707" y="1034788"/>
                  <a:ext cx="22112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91" extrusionOk="0">
                      <a:moveTo>
                        <a:pt x="298" y="0"/>
                      </a:moveTo>
                      <a:cubicBezTo>
                        <a:pt x="131" y="0"/>
                        <a:pt x="0" y="131"/>
                        <a:pt x="0" y="298"/>
                      </a:cubicBezTo>
                      <a:cubicBezTo>
                        <a:pt x="0" y="474"/>
                        <a:pt x="145" y="591"/>
                        <a:pt x="295" y="591"/>
                      </a:cubicBezTo>
                      <a:cubicBezTo>
                        <a:pt x="368" y="591"/>
                        <a:pt x="442" y="563"/>
                        <a:pt x="500" y="500"/>
                      </a:cubicBezTo>
                      <a:cubicBezTo>
                        <a:pt x="691" y="310"/>
                        <a:pt x="56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23"/>
                <p:cNvSpPr/>
                <p:nvPr/>
              </p:nvSpPr>
              <p:spPr>
                <a:xfrm flipH="1">
                  <a:off x="7730920" y="3121967"/>
                  <a:ext cx="60640" cy="5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632" extrusionOk="0">
                      <a:moveTo>
                        <a:pt x="811" y="0"/>
                      </a:moveTo>
                      <a:cubicBezTo>
                        <a:pt x="358" y="0"/>
                        <a:pt x="1" y="369"/>
                        <a:pt x="1" y="810"/>
                      </a:cubicBezTo>
                      <a:cubicBezTo>
                        <a:pt x="1" y="1303"/>
                        <a:pt x="401" y="1631"/>
                        <a:pt x="819" y="1631"/>
                      </a:cubicBezTo>
                      <a:cubicBezTo>
                        <a:pt x="1016" y="1631"/>
                        <a:pt x="1218" y="1558"/>
                        <a:pt x="1382" y="1393"/>
                      </a:cubicBezTo>
                      <a:cubicBezTo>
                        <a:pt x="1894" y="881"/>
                        <a:pt x="1537" y="0"/>
                        <a:pt x="8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23"/>
                <p:cNvSpPr/>
                <p:nvPr/>
              </p:nvSpPr>
              <p:spPr>
                <a:xfrm flipH="1">
                  <a:off x="7269957" y="1130672"/>
                  <a:ext cx="48416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98" extrusionOk="0">
                      <a:moveTo>
                        <a:pt x="644" y="1"/>
                      </a:moveTo>
                      <a:cubicBezTo>
                        <a:pt x="286" y="1"/>
                        <a:pt x="1" y="286"/>
                        <a:pt x="1" y="656"/>
                      </a:cubicBezTo>
                      <a:cubicBezTo>
                        <a:pt x="1" y="1042"/>
                        <a:pt x="316" y="1298"/>
                        <a:pt x="646" y="1298"/>
                      </a:cubicBezTo>
                      <a:cubicBezTo>
                        <a:pt x="804" y="1298"/>
                        <a:pt x="965" y="1239"/>
                        <a:pt x="1096" y="1108"/>
                      </a:cubicBezTo>
                      <a:cubicBezTo>
                        <a:pt x="1513" y="703"/>
                        <a:pt x="1215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23"/>
                <p:cNvSpPr/>
                <p:nvPr/>
              </p:nvSpPr>
              <p:spPr>
                <a:xfrm flipH="1">
                  <a:off x="7648287" y="798939"/>
                  <a:ext cx="33380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" y="346"/>
                      </a:cubicBezTo>
                      <a:cubicBezTo>
                        <a:pt x="1" y="553"/>
                        <a:pt x="167" y="691"/>
                        <a:pt x="341" y="691"/>
                      </a:cubicBezTo>
                      <a:cubicBezTo>
                        <a:pt x="426" y="691"/>
                        <a:pt x="514" y="658"/>
                        <a:pt x="584" y="584"/>
                      </a:cubicBezTo>
                      <a:cubicBezTo>
                        <a:pt x="798" y="369"/>
                        <a:pt x="644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23"/>
                <p:cNvSpPr/>
                <p:nvPr/>
              </p:nvSpPr>
              <p:spPr>
                <a:xfrm flipH="1">
                  <a:off x="8000539" y="2245604"/>
                  <a:ext cx="25568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" y="346"/>
                      </a:cubicBezTo>
                      <a:cubicBezTo>
                        <a:pt x="1" y="553"/>
                        <a:pt x="167" y="691"/>
                        <a:pt x="341" y="691"/>
                      </a:cubicBezTo>
                      <a:cubicBezTo>
                        <a:pt x="426" y="691"/>
                        <a:pt x="514" y="658"/>
                        <a:pt x="584" y="584"/>
                      </a:cubicBezTo>
                      <a:cubicBezTo>
                        <a:pt x="798" y="369"/>
                        <a:pt x="644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23"/>
                <p:cNvSpPr/>
                <p:nvPr/>
              </p:nvSpPr>
              <p:spPr>
                <a:xfrm flipH="1">
                  <a:off x="7277225" y="787899"/>
                  <a:ext cx="33882" cy="2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6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3" y="345"/>
                      </a:cubicBezTo>
                      <a:cubicBezTo>
                        <a:pt x="13" y="553"/>
                        <a:pt x="179" y="686"/>
                        <a:pt x="353" y="686"/>
                      </a:cubicBezTo>
                      <a:cubicBezTo>
                        <a:pt x="439" y="686"/>
                        <a:pt x="526" y="654"/>
                        <a:pt x="596" y="583"/>
                      </a:cubicBezTo>
                      <a:cubicBezTo>
                        <a:pt x="811" y="369"/>
                        <a:pt x="656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23"/>
                <p:cNvSpPr/>
                <p:nvPr/>
              </p:nvSpPr>
              <p:spPr>
                <a:xfrm flipH="1">
                  <a:off x="8337723" y="122660"/>
                  <a:ext cx="22144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03" extrusionOk="0">
                      <a:moveTo>
                        <a:pt x="299" y="1"/>
                      </a:moveTo>
                      <a:cubicBezTo>
                        <a:pt x="132" y="1"/>
                        <a:pt x="1" y="132"/>
                        <a:pt x="1" y="298"/>
                      </a:cubicBezTo>
                      <a:cubicBezTo>
                        <a:pt x="1" y="483"/>
                        <a:pt x="142" y="603"/>
                        <a:pt x="292" y="603"/>
                      </a:cubicBezTo>
                      <a:cubicBezTo>
                        <a:pt x="364" y="603"/>
                        <a:pt x="439" y="575"/>
                        <a:pt x="501" y="513"/>
                      </a:cubicBezTo>
                      <a:cubicBezTo>
                        <a:pt x="691" y="322"/>
                        <a:pt x="56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23"/>
                <p:cNvSpPr/>
                <p:nvPr/>
              </p:nvSpPr>
              <p:spPr>
                <a:xfrm flipH="1">
                  <a:off x="8590715" y="125732"/>
                  <a:ext cx="45376" cy="45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7" extrusionOk="0">
                      <a:moveTo>
                        <a:pt x="703" y="0"/>
                      </a:moveTo>
                      <a:cubicBezTo>
                        <a:pt x="310" y="0"/>
                        <a:pt x="1" y="322"/>
                        <a:pt x="1" y="714"/>
                      </a:cubicBezTo>
                      <a:cubicBezTo>
                        <a:pt x="1" y="1095"/>
                        <a:pt x="310" y="1417"/>
                        <a:pt x="703" y="1417"/>
                      </a:cubicBezTo>
                      <a:cubicBezTo>
                        <a:pt x="1096" y="1417"/>
                        <a:pt x="1418" y="1095"/>
                        <a:pt x="1418" y="714"/>
                      </a:cubicBezTo>
                      <a:cubicBezTo>
                        <a:pt x="1418" y="322"/>
                        <a:pt x="1096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23"/>
                <p:cNvSpPr/>
                <p:nvPr/>
              </p:nvSpPr>
              <p:spPr>
                <a:xfrm flipH="1">
                  <a:off x="9069627" y="2309220"/>
                  <a:ext cx="38144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21" extrusionOk="0">
                      <a:moveTo>
                        <a:pt x="513" y="1"/>
                      </a:moveTo>
                      <a:cubicBezTo>
                        <a:pt x="227" y="1"/>
                        <a:pt x="1" y="227"/>
                        <a:pt x="1" y="513"/>
                      </a:cubicBezTo>
                      <a:cubicBezTo>
                        <a:pt x="1" y="818"/>
                        <a:pt x="251" y="1021"/>
                        <a:pt x="512" y="1021"/>
                      </a:cubicBezTo>
                      <a:cubicBezTo>
                        <a:pt x="638" y="1021"/>
                        <a:pt x="766" y="974"/>
                        <a:pt x="870" y="870"/>
                      </a:cubicBezTo>
                      <a:cubicBezTo>
                        <a:pt x="1192" y="548"/>
                        <a:pt x="965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23"/>
                <p:cNvSpPr/>
                <p:nvPr/>
              </p:nvSpPr>
              <p:spPr>
                <a:xfrm flipH="1">
                  <a:off x="8052687" y="789403"/>
                  <a:ext cx="29370" cy="19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01" extrusionOk="0">
                      <a:moveTo>
                        <a:pt x="298" y="1"/>
                      </a:moveTo>
                      <a:cubicBezTo>
                        <a:pt x="143" y="1"/>
                        <a:pt x="0" y="132"/>
                        <a:pt x="0" y="298"/>
                      </a:cubicBezTo>
                      <a:cubicBezTo>
                        <a:pt x="0" y="477"/>
                        <a:pt x="150" y="600"/>
                        <a:pt x="305" y="600"/>
                      </a:cubicBezTo>
                      <a:cubicBezTo>
                        <a:pt x="378" y="600"/>
                        <a:pt x="452" y="573"/>
                        <a:pt x="512" y="513"/>
                      </a:cubicBezTo>
                      <a:cubicBezTo>
                        <a:pt x="703" y="322"/>
                        <a:pt x="572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23"/>
                <p:cNvSpPr/>
                <p:nvPr/>
              </p:nvSpPr>
              <p:spPr>
                <a:xfrm flipH="1">
                  <a:off x="8310683" y="1010404"/>
                  <a:ext cx="38112" cy="32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0" extrusionOk="0">
                      <a:moveTo>
                        <a:pt x="500" y="0"/>
                      </a:moveTo>
                      <a:cubicBezTo>
                        <a:pt x="226" y="0"/>
                        <a:pt x="0" y="227"/>
                        <a:pt x="0" y="500"/>
                      </a:cubicBezTo>
                      <a:cubicBezTo>
                        <a:pt x="0" y="815"/>
                        <a:pt x="251" y="1020"/>
                        <a:pt x="513" y="1020"/>
                      </a:cubicBezTo>
                      <a:cubicBezTo>
                        <a:pt x="638" y="1020"/>
                        <a:pt x="765" y="973"/>
                        <a:pt x="869" y="869"/>
                      </a:cubicBezTo>
                      <a:cubicBezTo>
                        <a:pt x="1191" y="548"/>
                        <a:pt x="965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23"/>
                <p:cNvSpPr/>
                <p:nvPr/>
              </p:nvSpPr>
              <p:spPr>
                <a:xfrm flipH="1">
                  <a:off x="7930427" y="2346180"/>
                  <a:ext cx="48416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98" extrusionOk="0">
                      <a:moveTo>
                        <a:pt x="643" y="1"/>
                      </a:moveTo>
                      <a:cubicBezTo>
                        <a:pt x="286" y="1"/>
                        <a:pt x="0" y="286"/>
                        <a:pt x="0" y="655"/>
                      </a:cubicBezTo>
                      <a:cubicBezTo>
                        <a:pt x="0" y="1042"/>
                        <a:pt x="316" y="1298"/>
                        <a:pt x="649" y="1298"/>
                      </a:cubicBezTo>
                      <a:cubicBezTo>
                        <a:pt x="809" y="1298"/>
                        <a:pt x="972" y="1239"/>
                        <a:pt x="1107" y="1108"/>
                      </a:cubicBezTo>
                      <a:cubicBezTo>
                        <a:pt x="1512" y="703"/>
                        <a:pt x="1226" y="1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23"/>
                <p:cNvSpPr/>
                <p:nvPr/>
              </p:nvSpPr>
              <p:spPr>
                <a:xfrm flipH="1">
                  <a:off x="8810171" y="1424164"/>
                  <a:ext cx="22112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603" extrusionOk="0">
                      <a:moveTo>
                        <a:pt x="298" y="0"/>
                      </a:moveTo>
                      <a:cubicBezTo>
                        <a:pt x="131" y="0"/>
                        <a:pt x="0" y="143"/>
                        <a:pt x="0" y="298"/>
                      </a:cubicBezTo>
                      <a:cubicBezTo>
                        <a:pt x="0" y="483"/>
                        <a:pt x="146" y="602"/>
                        <a:pt x="300" y="602"/>
                      </a:cubicBezTo>
                      <a:cubicBezTo>
                        <a:pt x="374" y="602"/>
                        <a:pt x="450" y="574"/>
                        <a:pt x="512" y="512"/>
                      </a:cubicBezTo>
                      <a:cubicBezTo>
                        <a:pt x="691" y="322"/>
                        <a:pt x="56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23"/>
                <p:cNvSpPr/>
                <p:nvPr/>
              </p:nvSpPr>
              <p:spPr>
                <a:xfrm flipH="1">
                  <a:off x="8810555" y="1645156"/>
                  <a:ext cx="38112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1" extrusionOk="0">
                      <a:moveTo>
                        <a:pt x="512" y="0"/>
                      </a:moveTo>
                      <a:cubicBezTo>
                        <a:pt x="226" y="0"/>
                        <a:pt x="0" y="226"/>
                        <a:pt x="0" y="512"/>
                      </a:cubicBezTo>
                      <a:cubicBezTo>
                        <a:pt x="0" y="818"/>
                        <a:pt x="250" y="1020"/>
                        <a:pt x="512" y="1020"/>
                      </a:cubicBezTo>
                      <a:cubicBezTo>
                        <a:pt x="637" y="1020"/>
                        <a:pt x="765" y="974"/>
                        <a:pt x="869" y="869"/>
                      </a:cubicBezTo>
                      <a:cubicBezTo>
                        <a:pt x="1191" y="548"/>
                        <a:pt x="965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23"/>
                <p:cNvSpPr/>
                <p:nvPr/>
              </p:nvSpPr>
              <p:spPr>
                <a:xfrm flipH="1">
                  <a:off x="8600987" y="350116"/>
                  <a:ext cx="248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75" extrusionOk="0">
                      <a:moveTo>
                        <a:pt x="381" y="1"/>
                      </a:moveTo>
                      <a:cubicBezTo>
                        <a:pt x="167" y="1"/>
                        <a:pt x="0" y="168"/>
                        <a:pt x="0" y="394"/>
                      </a:cubicBezTo>
                      <a:cubicBezTo>
                        <a:pt x="0" y="608"/>
                        <a:pt x="167" y="775"/>
                        <a:pt x="381" y="775"/>
                      </a:cubicBezTo>
                      <a:cubicBezTo>
                        <a:pt x="596" y="775"/>
                        <a:pt x="774" y="608"/>
                        <a:pt x="774" y="394"/>
                      </a:cubicBezTo>
                      <a:cubicBezTo>
                        <a:pt x="774" y="168"/>
                        <a:pt x="596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23"/>
                <p:cNvSpPr/>
                <p:nvPr/>
              </p:nvSpPr>
              <p:spPr>
                <a:xfrm flipH="1">
                  <a:off x="8008539" y="476228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23"/>
                <p:cNvSpPr/>
                <p:nvPr/>
              </p:nvSpPr>
              <p:spPr>
                <a:xfrm flipH="1">
                  <a:off x="7719355" y="84196"/>
                  <a:ext cx="33952" cy="29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920" extrusionOk="0">
                      <a:moveTo>
                        <a:pt x="453" y="0"/>
                      </a:moveTo>
                      <a:cubicBezTo>
                        <a:pt x="203" y="0"/>
                        <a:pt x="1" y="203"/>
                        <a:pt x="1" y="465"/>
                      </a:cubicBezTo>
                      <a:cubicBezTo>
                        <a:pt x="1" y="739"/>
                        <a:pt x="224" y="920"/>
                        <a:pt x="457" y="920"/>
                      </a:cubicBezTo>
                      <a:cubicBezTo>
                        <a:pt x="569" y="920"/>
                        <a:pt x="682" y="878"/>
                        <a:pt x="775" y="786"/>
                      </a:cubicBezTo>
                      <a:cubicBezTo>
                        <a:pt x="1060" y="500"/>
                        <a:pt x="85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23"/>
                <p:cNvSpPr/>
                <p:nvPr/>
              </p:nvSpPr>
              <p:spPr>
                <a:xfrm flipH="1">
                  <a:off x="8018075" y="539492"/>
                  <a:ext cx="37248" cy="3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997" extrusionOk="0">
                      <a:moveTo>
                        <a:pt x="497" y="0"/>
                      </a:moveTo>
                      <a:cubicBezTo>
                        <a:pt x="223" y="0"/>
                        <a:pt x="9" y="226"/>
                        <a:pt x="9" y="500"/>
                      </a:cubicBezTo>
                      <a:cubicBezTo>
                        <a:pt x="1" y="797"/>
                        <a:pt x="242" y="997"/>
                        <a:pt x="498" y="997"/>
                      </a:cubicBezTo>
                      <a:cubicBezTo>
                        <a:pt x="622" y="997"/>
                        <a:pt x="749" y="950"/>
                        <a:pt x="854" y="846"/>
                      </a:cubicBezTo>
                      <a:cubicBezTo>
                        <a:pt x="1164" y="536"/>
                        <a:pt x="938" y="0"/>
                        <a:pt x="4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23"/>
                <p:cNvSpPr/>
                <p:nvPr/>
              </p:nvSpPr>
              <p:spPr>
                <a:xfrm flipH="1">
                  <a:off x="9059907" y="3335747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29" y="1"/>
                      </a:moveTo>
                      <a:cubicBezTo>
                        <a:pt x="417" y="1"/>
                        <a:pt x="0" y="417"/>
                        <a:pt x="0" y="941"/>
                      </a:cubicBezTo>
                      <a:cubicBezTo>
                        <a:pt x="0" y="1504"/>
                        <a:pt x="456" y="1876"/>
                        <a:pt x="935" y="1876"/>
                      </a:cubicBezTo>
                      <a:cubicBezTo>
                        <a:pt x="1166" y="1876"/>
                        <a:pt x="1402" y="1790"/>
                        <a:pt x="1596" y="1596"/>
                      </a:cubicBezTo>
                      <a:cubicBezTo>
                        <a:pt x="2191" y="1013"/>
                        <a:pt x="1774" y="1"/>
                        <a:pt x="9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23"/>
                <p:cNvSpPr/>
                <p:nvPr/>
              </p:nvSpPr>
              <p:spPr>
                <a:xfrm flipH="1">
                  <a:off x="9070779" y="584836"/>
                  <a:ext cx="48416" cy="41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03" extrusionOk="0">
                      <a:moveTo>
                        <a:pt x="644" y="0"/>
                      </a:moveTo>
                      <a:cubicBezTo>
                        <a:pt x="286" y="0"/>
                        <a:pt x="1" y="298"/>
                        <a:pt x="1" y="655"/>
                      </a:cubicBezTo>
                      <a:cubicBezTo>
                        <a:pt x="1" y="1041"/>
                        <a:pt x="316" y="1302"/>
                        <a:pt x="649" y="1302"/>
                      </a:cubicBezTo>
                      <a:cubicBezTo>
                        <a:pt x="809" y="1302"/>
                        <a:pt x="973" y="1242"/>
                        <a:pt x="1108" y="1107"/>
                      </a:cubicBezTo>
                      <a:cubicBezTo>
                        <a:pt x="1513" y="703"/>
                        <a:pt x="1227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23"/>
                <p:cNvSpPr/>
                <p:nvPr/>
              </p:nvSpPr>
              <p:spPr>
                <a:xfrm flipH="1">
                  <a:off x="8844827" y="491492"/>
                  <a:ext cx="25568" cy="21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84" extrusionOk="0">
                      <a:moveTo>
                        <a:pt x="334" y="0"/>
                      </a:moveTo>
                      <a:cubicBezTo>
                        <a:pt x="155" y="0"/>
                        <a:pt x="1" y="155"/>
                        <a:pt x="1" y="345"/>
                      </a:cubicBezTo>
                      <a:cubicBezTo>
                        <a:pt x="1" y="547"/>
                        <a:pt x="170" y="683"/>
                        <a:pt x="346" y="683"/>
                      </a:cubicBezTo>
                      <a:cubicBezTo>
                        <a:pt x="430" y="683"/>
                        <a:pt x="515" y="652"/>
                        <a:pt x="584" y="583"/>
                      </a:cubicBezTo>
                      <a:cubicBezTo>
                        <a:pt x="798" y="369"/>
                        <a:pt x="643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23"/>
                <p:cNvSpPr/>
                <p:nvPr/>
              </p:nvSpPr>
              <p:spPr>
                <a:xfrm flipH="1">
                  <a:off x="9115355" y="1964804"/>
                  <a:ext cx="38112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1" extrusionOk="0">
                      <a:moveTo>
                        <a:pt x="512" y="0"/>
                      </a:moveTo>
                      <a:cubicBezTo>
                        <a:pt x="226" y="0"/>
                        <a:pt x="0" y="227"/>
                        <a:pt x="0" y="512"/>
                      </a:cubicBezTo>
                      <a:cubicBezTo>
                        <a:pt x="0" y="818"/>
                        <a:pt x="250" y="1020"/>
                        <a:pt x="512" y="1020"/>
                      </a:cubicBezTo>
                      <a:cubicBezTo>
                        <a:pt x="637" y="1020"/>
                        <a:pt x="765" y="974"/>
                        <a:pt x="869" y="870"/>
                      </a:cubicBezTo>
                      <a:cubicBezTo>
                        <a:pt x="1191" y="548"/>
                        <a:pt x="965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23"/>
                <p:cNvSpPr/>
                <p:nvPr/>
              </p:nvSpPr>
              <p:spPr>
                <a:xfrm flipH="1">
                  <a:off x="9085723" y="294500"/>
                  <a:ext cx="38048" cy="32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1017" extrusionOk="0">
                      <a:moveTo>
                        <a:pt x="515" y="0"/>
                      </a:moveTo>
                      <a:cubicBezTo>
                        <a:pt x="511" y="0"/>
                        <a:pt x="506" y="0"/>
                        <a:pt x="501" y="1"/>
                      </a:cubicBezTo>
                      <a:cubicBezTo>
                        <a:pt x="227" y="1"/>
                        <a:pt x="1" y="227"/>
                        <a:pt x="1" y="501"/>
                      </a:cubicBezTo>
                      <a:cubicBezTo>
                        <a:pt x="1" y="812"/>
                        <a:pt x="247" y="1017"/>
                        <a:pt x="507" y="1017"/>
                      </a:cubicBezTo>
                      <a:cubicBezTo>
                        <a:pt x="634" y="1017"/>
                        <a:pt x="764" y="967"/>
                        <a:pt x="870" y="858"/>
                      </a:cubicBezTo>
                      <a:cubicBezTo>
                        <a:pt x="1188" y="540"/>
                        <a:pt x="958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23"/>
                <p:cNvSpPr/>
                <p:nvPr/>
              </p:nvSpPr>
              <p:spPr>
                <a:xfrm flipH="1">
                  <a:off x="8862363" y="171812"/>
                  <a:ext cx="36992" cy="3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998" extrusionOk="0">
                      <a:moveTo>
                        <a:pt x="489" y="1"/>
                      </a:moveTo>
                      <a:cubicBezTo>
                        <a:pt x="215" y="13"/>
                        <a:pt x="1" y="227"/>
                        <a:pt x="1" y="501"/>
                      </a:cubicBezTo>
                      <a:cubicBezTo>
                        <a:pt x="1" y="798"/>
                        <a:pt x="239" y="997"/>
                        <a:pt x="492" y="997"/>
                      </a:cubicBezTo>
                      <a:cubicBezTo>
                        <a:pt x="615" y="997"/>
                        <a:pt x="741" y="951"/>
                        <a:pt x="846" y="846"/>
                      </a:cubicBezTo>
                      <a:cubicBezTo>
                        <a:pt x="1156" y="536"/>
                        <a:pt x="92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23"/>
                <p:cNvSpPr/>
                <p:nvPr/>
              </p:nvSpPr>
              <p:spPr>
                <a:xfrm flipH="1">
                  <a:off x="8311803" y="2161412"/>
                  <a:ext cx="25568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5"/>
                      </a:cubicBezTo>
                      <a:cubicBezTo>
                        <a:pt x="0" y="553"/>
                        <a:pt x="167" y="691"/>
                        <a:pt x="341" y="691"/>
                      </a:cubicBezTo>
                      <a:cubicBezTo>
                        <a:pt x="426" y="691"/>
                        <a:pt x="513" y="658"/>
                        <a:pt x="584" y="583"/>
                      </a:cubicBezTo>
                      <a:cubicBezTo>
                        <a:pt x="798" y="369"/>
                        <a:pt x="643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23"/>
                <p:cNvSpPr/>
                <p:nvPr/>
              </p:nvSpPr>
              <p:spPr>
                <a:xfrm flipH="1">
                  <a:off x="8319451" y="1778500"/>
                  <a:ext cx="30880" cy="2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8" extrusionOk="0">
                      <a:moveTo>
                        <a:pt x="405" y="0"/>
                      </a:moveTo>
                      <a:cubicBezTo>
                        <a:pt x="179" y="0"/>
                        <a:pt x="1" y="191"/>
                        <a:pt x="1" y="417"/>
                      </a:cubicBezTo>
                      <a:cubicBezTo>
                        <a:pt x="1" y="665"/>
                        <a:pt x="200" y="827"/>
                        <a:pt x="410" y="827"/>
                      </a:cubicBezTo>
                      <a:cubicBezTo>
                        <a:pt x="512" y="827"/>
                        <a:pt x="617" y="789"/>
                        <a:pt x="703" y="703"/>
                      </a:cubicBezTo>
                      <a:cubicBezTo>
                        <a:pt x="965" y="453"/>
                        <a:pt x="774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23"/>
                <p:cNvSpPr/>
                <p:nvPr/>
              </p:nvSpPr>
              <p:spPr>
                <a:xfrm flipH="1">
                  <a:off x="8329339" y="1842116"/>
                  <a:ext cx="36992" cy="3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990" extrusionOk="0">
                      <a:moveTo>
                        <a:pt x="489" y="1"/>
                      </a:moveTo>
                      <a:cubicBezTo>
                        <a:pt x="215" y="1"/>
                        <a:pt x="0" y="215"/>
                        <a:pt x="0" y="489"/>
                      </a:cubicBezTo>
                      <a:cubicBezTo>
                        <a:pt x="0" y="789"/>
                        <a:pt x="243" y="989"/>
                        <a:pt x="499" y="989"/>
                      </a:cubicBezTo>
                      <a:cubicBezTo>
                        <a:pt x="620" y="989"/>
                        <a:pt x="743" y="945"/>
                        <a:pt x="846" y="846"/>
                      </a:cubicBezTo>
                      <a:cubicBezTo>
                        <a:pt x="1155" y="536"/>
                        <a:pt x="92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23"/>
                <p:cNvSpPr/>
                <p:nvPr/>
              </p:nvSpPr>
              <p:spPr>
                <a:xfrm flipH="1">
                  <a:off x="7357117" y="-12"/>
                  <a:ext cx="473795" cy="504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" h="157627" extrusionOk="0">
                      <a:moveTo>
                        <a:pt x="6383" y="11906"/>
                      </a:moveTo>
                      <a:cubicBezTo>
                        <a:pt x="6799" y="11906"/>
                        <a:pt x="7145" y="12073"/>
                        <a:pt x="7145" y="12287"/>
                      </a:cubicBezTo>
                      <a:cubicBezTo>
                        <a:pt x="7145" y="12490"/>
                        <a:pt x="6799" y="12656"/>
                        <a:pt x="6383" y="12656"/>
                      </a:cubicBezTo>
                      <a:cubicBezTo>
                        <a:pt x="5954" y="12656"/>
                        <a:pt x="5609" y="12490"/>
                        <a:pt x="5609" y="12287"/>
                      </a:cubicBezTo>
                      <a:cubicBezTo>
                        <a:pt x="5609" y="12073"/>
                        <a:pt x="5954" y="11906"/>
                        <a:pt x="6383" y="11906"/>
                      </a:cubicBezTo>
                      <a:close/>
                      <a:moveTo>
                        <a:pt x="6549" y="33087"/>
                      </a:moveTo>
                      <a:cubicBezTo>
                        <a:pt x="6978" y="33087"/>
                        <a:pt x="7323" y="33254"/>
                        <a:pt x="7323" y="33456"/>
                      </a:cubicBezTo>
                      <a:cubicBezTo>
                        <a:pt x="7323" y="33671"/>
                        <a:pt x="6978" y="33837"/>
                        <a:pt x="6549" y="33837"/>
                      </a:cubicBezTo>
                      <a:cubicBezTo>
                        <a:pt x="6133" y="33837"/>
                        <a:pt x="5787" y="33671"/>
                        <a:pt x="5787" y="33456"/>
                      </a:cubicBezTo>
                      <a:cubicBezTo>
                        <a:pt x="5787" y="33254"/>
                        <a:pt x="6133" y="33087"/>
                        <a:pt x="6549" y="33087"/>
                      </a:cubicBezTo>
                      <a:close/>
                      <a:moveTo>
                        <a:pt x="5934" y="49243"/>
                      </a:moveTo>
                      <a:cubicBezTo>
                        <a:pt x="6472" y="49243"/>
                        <a:pt x="6592" y="56831"/>
                        <a:pt x="5894" y="56959"/>
                      </a:cubicBezTo>
                      <a:cubicBezTo>
                        <a:pt x="5889" y="56960"/>
                        <a:pt x="5883" y="56961"/>
                        <a:pt x="5878" y="56961"/>
                      </a:cubicBezTo>
                      <a:cubicBezTo>
                        <a:pt x="5182" y="56961"/>
                        <a:pt x="5327" y="49634"/>
                        <a:pt x="5894" y="49256"/>
                      </a:cubicBezTo>
                      <a:cubicBezTo>
                        <a:pt x="5908" y="49247"/>
                        <a:pt x="5921" y="49243"/>
                        <a:pt x="5934" y="49243"/>
                      </a:cubicBezTo>
                      <a:close/>
                      <a:moveTo>
                        <a:pt x="8121" y="138743"/>
                      </a:moveTo>
                      <a:cubicBezTo>
                        <a:pt x="8538" y="138743"/>
                        <a:pt x="8883" y="138850"/>
                        <a:pt x="8883" y="138993"/>
                      </a:cubicBezTo>
                      <a:cubicBezTo>
                        <a:pt x="8883" y="139136"/>
                        <a:pt x="8538" y="139243"/>
                        <a:pt x="8121" y="139243"/>
                      </a:cubicBezTo>
                      <a:cubicBezTo>
                        <a:pt x="7692" y="139243"/>
                        <a:pt x="7347" y="139136"/>
                        <a:pt x="7347" y="138993"/>
                      </a:cubicBezTo>
                      <a:cubicBezTo>
                        <a:pt x="7347" y="138850"/>
                        <a:pt x="7692" y="138743"/>
                        <a:pt x="8121" y="138743"/>
                      </a:cubicBezTo>
                      <a:close/>
                      <a:moveTo>
                        <a:pt x="7133" y="143470"/>
                      </a:moveTo>
                      <a:cubicBezTo>
                        <a:pt x="7680" y="143470"/>
                        <a:pt x="8121" y="143601"/>
                        <a:pt x="8121" y="143756"/>
                      </a:cubicBezTo>
                      <a:cubicBezTo>
                        <a:pt x="8121" y="143911"/>
                        <a:pt x="7668" y="144030"/>
                        <a:pt x="7133" y="144030"/>
                      </a:cubicBezTo>
                      <a:cubicBezTo>
                        <a:pt x="6585" y="144030"/>
                        <a:pt x="6144" y="143911"/>
                        <a:pt x="6144" y="143756"/>
                      </a:cubicBezTo>
                      <a:cubicBezTo>
                        <a:pt x="6144" y="143601"/>
                        <a:pt x="6585" y="143470"/>
                        <a:pt x="7133" y="143470"/>
                      </a:cubicBezTo>
                      <a:close/>
                      <a:moveTo>
                        <a:pt x="4859" y="0"/>
                      </a:moveTo>
                      <a:cubicBezTo>
                        <a:pt x="4692" y="7525"/>
                        <a:pt x="4585" y="15061"/>
                        <a:pt x="4549" y="22586"/>
                      </a:cubicBezTo>
                      <a:cubicBezTo>
                        <a:pt x="5311" y="22646"/>
                        <a:pt x="5871" y="22812"/>
                        <a:pt x="5871" y="23015"/>
                      </a:cubicBezTo>
                      <a:cubicBezTo>
                        <a:pt x="5871" y="23205"/>
                        <a:pt x="5311" y="23372"/>
                        <a:pt x="4537" y="23431"/>
                      </a:cubicBezTo>
                      <a:cubicBezTo>
                        <a:pt x="4537" y="24146"/>
                        <a:pt x="4525" y="24860"/>
                        <a:pt x="4525" y="25586"/>
                      </a:cubicBezTo>
                      <a:cubicBezTo>
                        <a:pt x="4799" y="25551"/>
                        <a:pt x="5085" y="25539"/>
                        <a:pt x="5371" y="25539"/>
                      </a:cubicBezTo>
                      <a:cubicBezTo>
                        <a:pt x="6442" y="25539"/>
                        <a:pt x="7323" y="25741"/>
                        <a:pt x="7323" y="25979"/>
                      </a:cubicBezTo>
                      <a:cubicBezTo>
                        <a:pt x="7323" y="26229"/>
                        <a:pt x="6442" y="26432"/>
                        <a:pt x="5371" y="26432"/>
                      </a:cubicBezTo>
                      <a:cubicBezTo>
                        <a:pt x="5085" y="26432"/>
                        <a:pt x="4799" y="26420"/>
                        <a:pt x="4513" y="26384"/>
                      </a:cubicBezTo>
                      <a:cubicBezTo>
                        <a:pt x="4490" y="30956"/>
                        <a:pt x="4490" y="35528"/>
                        <a:pt x="4501" y="40100"/>
                      </a:cubicBezTo>
                      <a:cubicBezTo>
                        <a:pt x="4763" y="39980"/>
                        <a:pt x="5045" y="39920"/>
                        <a:pt x="5329" y="39920"/>
                      </a:cubicBezTo>
                      <a:cubicBezTo>
                        <a:pt x="5355" y="39920"/>
                        <a:pt x="5380" y="39921"/>
                        <a:pt x="5406" y="39922"/>
                      </a:cubicBezTo>
                      <a:cubicBezTo>
                        <a:pt x="6037" y="39922"/>
                        <a:pt x="6549" y="40112"/>
                        <a:pt x="6549" y="40362"/>
                      </a:cubicBezTo>
                      <a:cubicBezTo>
                        <a:pt x="6549" y="40612"/>
                        <a:pt x="6037" y="40815"/>
                        <a:pt x="5406" y="40815"/>
                      </a:cubicBezTo>
                      <a:cubicBezTo>
                        <a:pt x="5384" y="40815"/>
                        <a:pt x="5361" y="40816"/>
                        <a:pt x="5339" y="40816"/>
                      </a:cubicBezTo>
                      <a:cubicBezTo>
                        <a:pt x="5052" y="40816"/>
                        <a:pt x="4766" y="40746"/>
                        <a:pt x="4501" y="40636"/>
                      </a:cubicBezTo>
                      <a:lnTo>
                        <a:pt x="4501" y="40636"/>
                      </a:lnTo>
                      <a:cubicBezTo>
                        <a:pt x="4513" y="49959"/>
                        <a:pt x="4573" y="59281"/>
                        <a:pt x="4680" y="68604"/>
                      </a:cubicBezTo>
                      <a:cubicBezTo>
                        <a:pt x="4954" y="68687"/>
                        <a:pt x="5121" y="68806"/>
                        <a:pt x="5121" y="68961"/>
                      </a:cubicBezTo>
                      <a:cubicBezTo>
                        <a:pt x="5121" y="69104"/>
                        <a:pt x="4954" y="69223"/>
                        <a:pt x="4680" y="69306"/>
                      </a:cubicBezTo>
                      <a:cubicBezTo>
                        <a:pt x="4704" y="71687"/>
                        <a:pt x="4728" y="74069"/>
                        <a:pt x="4751" y="76450"/>
                      </a:cubicBezTo>
                      <a:cubicBezTo>
                        <a:pt x="4871" y="76414"/>
                        <a:pt x="4990" y="76402"/>
                        <a:pt x="5121" y="76402"/>
                      </a:cubicBezTo>
                      <a:cubicBezTo>
                        <a:pt x="5537" y="76402"/>
                        <a:pt x="5883" y="76569"/>
                        <a:pt x="5883" y="76783"/>
                      </a:cubicBezTo>
                      <a:cubicBezTo>
                        <a:pt x="5883" y="76986"/>
                        <a:pt x="5537" y="77152"/>
                        <a:pt x="5121" y="77152"/>
                      </a:cubicBezTo>
                      <a:cubicBezTo>
                        <a:pt x="5001" y="77152"/>
                        <a:pt x="4871" y="77140"/>
                        <a:pt x="4751" y="77105"/>
                      </a:cubicBezTo>
                      <a:lnTo>
                        <a:pt x="4751" y="77105"/>
                      </a:lnTo>
                      <a:cubicBezTo>
                        <a:pt x="4763" y="78129"/>
                        <a:pt x="4775" y="79153"/>
                        <a:pt x="4787" y="80165"/>
                      </a:cubicBezTo>
                      <a:cubicBezTo>
                        <a:pt x="5359" y="80224"/>
                        <a:pt x="5752" y="80355"/>
                        <a:pt x="5752" y="80498"/>
                      </a:cubicBezTo>
                      <a:cubicBezTo>
                        <a:pt x="5752" y="80641"/>
                        <a:pt x="5371" y="80760"/>
                        <a:pt x="4799" y="80831"/>
                      </a:cubicBezTo>
                      <a:cubicBezTo>
                        <a:pt x="4811" y="82343"/>
                        <a:pt x="4835" y="83867"/>
                        <a:pt x="4847" y="85391"/>
                      </a:cubicBezTo>
                      <a:cubicBezTo>
                        <a:pt x="4763" y="85344"/>
                        <a:pt x="4692" y="85296"/>
                        <a:pt x="4609" y="85237"/>
                      </a:cubicBezTo>
                      <a:cubicBezTo>
                        <a:pt x="3335" y="84344"/>
                        <a:pt x="2668" y="81927"/>
                        <a:pt x="2168" y="79676"/>
                      </a:cubicBezTo>
                      <a:cubicBezTo>
                        <a:pt x="1668" y="77426"/>
                        <a:pt x="1156" y="74962"/>
                        <a:pt x="1" y="73676"/>
                      </a:cubicBezTo>
                      <a:lnTo>
                        <a:pt x="1" y="73676"/>
                      </a:lnTo>
                      <a:lnTo>
                        <a:pt x="2870" y="84034"/>
                      </a:lnTo>
                      <a:cubicBezTo>
                        <a:pt x="3025" y="84594"/>
                        <a:pt x="3192" y="85177"/>
                        <a:pt x="3454" y="85594"/>
                      </a:cubicBezTo>
                      <a:cubicBezTo>
                        <a:pt x="3835" y="86201"/>
                        <a:pt x="4347" y="86380"/>
                        <a:pt x="4859" y="86534"/>
                      </a:cubicBezTo>
                      <a:cubicBezTo>
                        <a:pt x="4871" y="87118"/>
                        <a:pt x="4871" y="87701"/>
                        <a:pt x="4882" y="88285"/>
                      </a:cubicBezTo>
                      <a:cubicBezTo>
                        <a:pt x="5049" y="88237"/>
                        <a:pt x="5228" y="88225"/>
                        <a:pt x="5406" y="88225"/>
                      </a:cubicBezTo>
                      <a:cubicBezTo>
                        <a:pt x="5871" y="88225"/>
                        <a:pt x="6252" y="88368"/>
                        <a:pt x="6252" y="88535"/>
                      </a:cubicBezTo>
                      <a:cubicBezTo>
                        <a:pt x="6252" y="88713"/>
                        <a:pt x="5883" y="88856"/>
                        <a:pt x="5418" y="88856"/>
                      </a:cubicBezTo>
                      <a:cubicBezTo>
                        <a:pt x="5240" y="88856"/>
                        <a:pt x="5061" y="88832"/>
                        <a:pt x="4894" y="88785"/>
                      </a:cubicBezTo>
                      <a:lnTo>
                        <a:pt x="4894" y="89380"/>
                      </a:lnTo>
                      <a:cubicBezTo>
                        <a:pt x="4966" y="89380"/>
                        <a:pt x="5049" y="89368"/>
                        <a:pt x="5121" y="89368"/>
                      </a:cubicBezTo>
                      <a:cubicBezTo>
                        <a:pt x="5752" y="89368"/>
                        <a:pt x="6264" y="89571"/>
                        <a:pt x="6264" y="89821"/>
                      </a:cubicBezTo>
                      <a:cubicBezTo>
                        <a:pt x="6264" y="90059"/>
                        <a:pt x="5752" y="90261"/>
                        <a:pt x="5121" y="90261"/>
                      </a:cubicBezTo>
                      <a:lnTo>
                        <a:pt x="4906" y="90261"/>
                      </a:lnTo>
                      <a:lnTo>
                        <a:pt x="5001" y="98679"/>
                      </a:lnTo>
                      <a:cubicBezTo>
                        <a:pt x="5252" y="98584"/>
                        <a:pt x="5513" y="98548"/>
                        <a:pt x="5775" y="98548"/>
                      </a:cubicBezTo>
                      <a:cubicBezTo>
                        <a:pt x="6406" y="98548"/>
                        <a:pt x="6918" y="98750"/>
                        <a:pt x="6918" y="99000"/>
                      </a:cubicBezTo>
                      <a:cubicBezTo>
                        <a:pt x="6918" y="99250"/>
                        <a:pt x="6406" y="99441"/>
                        <a:pt x="5775" y="99441"/>
                      </a:cubicBezTo>
                      <a:cubicBezTo>
                        <a:pt x="5749" y="99442"/>
                        <a:pt x="5722" y="99443"/>
                        <a:pt x="5695" y="99443"/>
                      </a:cubicBezTo>
                      <a:cubicBezTo>
                        <a:pt x="5460" y="99443"/>
                        <a:pt x="5226" y="99397"/>
                        <a:pt x="5001" y="99322"/>
                      </a:cubicBezTo>
                      <a:lnTo>
                        <a:pt x="5001" y="99322"/>
                      </a:lnTo>
                      <a:cubicBezTo>
                        <a:pt x="5025" y="100881"/>
                        <a:pt x="5037" y="102441"/>
                        <a:pt x="5061" y="103989"/>
                      </a:cubicBezTo>
                      <a:cubicBezTo>
                        <a:pt x="5144" y="112073"/>
                        <a:pt x="5240" y="120146"/>
                        <a:pt x="5335" y="128230"/>
                      </a:cubicBezTo>
                      <a:lnTo>
                        <a:pt x="5359" y="130064"/>
                      </a:lnTo>
                      <a:cubicBezTo>
                        <a:pt x="5454" y="130052"/>
                        <a:pt x="5549" y="130052"/>
                        <a:pt x="5656" y="130052"/>
                      </a:cubicBezTo>
                      <a:cubicBezTo>
                        <a:pt x="6299" y="130052"/>
                        <a:pt x="6811" y="130242"/>
                        <a:pt x="6811" y="130480"/>
                      </a:cubicBezTo>
                      <a:cubicBezTo>
                        <a:pt x="6811" y="130707"/>
                        <a:pt x="6299" y="130909"/>
                        <a:pt x="5656" y="130909"/>
                      </a:cubicBezTo>
                      <a:cubicBezTo>
                        <a:pt x="5561" y="130909"/>
                        <a:pt x="5466" y="130909"/>
                        <a:pt x="5371" y="130885"/>
                      </a:cubicBezTo>
                      <a:lnTo>
                        <a:pt x="5371" y="130885"/>
                      </a:lnTo>
                      <a:cubicBezTo>
                        <a:pt x="5478" y="139803"/>
                        <a:pt x="5609" y="148721"/>
                        <a:pt x="5823" y="157627"/>
                      </a:cubicBezTo>
                      <a:lnTo>
                        <a:pt x="9312" y="157627"/>
                      </a:lnTo>
                      <a:lnTo>
                        <a:pt x="9192" y="150661"/>
                      </a:lnTo>
                      <a:cubicBezTo>
                        <a:pt x="8895" y="150709"/>
                        <a:pt x="8597" y="150733"/>
                        <a:pt x="8311" y="150733"/>
                      </a:cubicBezTo>
                      <a:cubicBezTo>
                        <a:pt x="7418" y="150733"/>
                        <a:pt x="6680" y="150530"/>
                        <a:pt x="6680" y="150292"/>
                      </a:cubicBezTo>
                      <a:cubicBezTo>
                        <a:pt x="6680" y="150042"/>
                        <a:pt x="7407" y="149840"/>
                        <a:pt x="8311" y="149840"/>
                      </a:cubicBezTo>
                      <a:cubicBezTo>
                        <a:pt x="8597" y="149840"/>
                        <a:pt x="8883" y="149864"/>
                        <a:pt x="9181" y="149911"/>
                      </a:cubicBezTo>
                      <a:cubicBezTo>
                        <a:pt x="9181" y="149709"/>
                        <a:pt x="9169" y="149495"/>
                        <a:pt x="9169" y="149292"/>
                      </a:cubicBezTo>
                      <a:cubicBezTo>
                        <a:pt x="9014" y="149304"/>
                        <a:pt x="8859" y="149316"/>
                        <a:pt x="8704" y="149316"/>
                      </a:cubicBezTo>
                      <a:cubicBezTo>
                        <a:pt x="8038" y="149316"/>
                        <a:pt x="7490" y="149173"/>
                        <a:pt x="7490" y="148995"/>
                      </a:cubicBezTo>
                      <a:cubicBezTo>
                        <a:pt x="7490" y="148828"/>
                        <a:pt x="8038" y="148673"/>
                        <a:pt x="8704" y="148673"/>
                      </a:cubicBezTo>
                      <a:cubicBezTo>
                        <a:pt x="8859" y="148673"/>
                        <a:pt x="9014" y="148685"/>
                        <a:pt x="9157" y="148697"/>
                      </a:cubicBezTo>
                      <a:cubicBezTo>
                        <a:pt x="9073" y="143672"/>
                        <a:pt x="8978" y="138660"/>
                        <a:pt x="8895" y="133635"/>
                      </a:cubicBezTo>
                      <a:lnTo>
                        <a:pt x="8883" y="133635"/>
                      </a:lnTo>
                      <a:cubicBezTo>
                        <a:pt x="8300" y="133635"/>
                        <a:pt x="7823" y="133493"/>
                        <a:pt x="7823" y="133314"/>
                      </a:cubicBezTo>
                      <a:cubicBezTo>
                        <a:pt x="7823" y="133147"/>
                        <a:pt x="8300" y="132993"/>
                        <a:pt x="8883" y="132993"/>
                      </a:cubicBezTo>
                      <a:cubicBezTo>
                        <a:pt x="8776" y="127016"/>
                        <a:pt x="8681" y="121027"/>
                        <a:pt x="8561" y="115050"/>
                      </a:cubicBezTo>
                      <a:lnTo>
                        <a:pt x="8300" y="115050"/>
                      </a:lnTo>
                      <a:cubicBezTo>
                        <a:pt x="7478" y="115050"/>
                        <a:pt x="6799" y="114812"/>
                        <a:pt x="6799" y="114502"/>
                      </a:cubicBezTo>
                      <a:cubicBezTo>
                        <a:pt x="6799" y="114205"/>
                        <a:pt x="7478" y="113954"/>
                        <a:pt x="8300" y="113954"/>
                      </a:cubicBezTo>
                      <a:lnTo>
                        <a:pt x="8550" y="113954"/>
                      </a:lnTo>
                      <a:lnTo>
                        <a:pt x="8419" y="106251"/>
                      </a:lnTo>
                      <a:cubicBezTo>
                        <a:pt x="8180" y="106323"/>
                        <a:pt x="7930" y="106346"/>
                        <a:pt x="7680" y="106346"/>
                      </a:cubicBezTo>
                      <a:cubicBezTo>
                        <a:pt x="7109" y="106346"/>
                        <a:pt x="6633" y="106192"/>
                        <a:pt x="6633" y="106013"/>
                      </a:cubicBezTo>
                      <a:cubicBezTo>
                        <a:pt x="6633" y="105823"/>
                        <a:pt x="7121" y="105668"/>
                        <a:pt x="7704" y="105668"/>
                      </a:cubicBezTo>
                      <a:cubicBezTo>
                        <a:pt x="7942" y="105668"/>
                        <a:pt x="8180" y="105692"/>
                        <a:pt x="8419" y="105763"/>
                      </a:cubicBezTo>
                      <a:lnTo>
                        <a:pt x="8359" y="102144"/>
                      </a:lnTo>
                      <a:cubicBezTo>
                        <a:pt x="8157" y="90368"/>
                        <a:pt x="7954" y="78581"/>
                        <a:pt x="8002" y="66794"/>
                      </a:cubicBezTo>
                      <a:cubicBezTo>
                        <a:pt x="8097" y="46756"/>
                        <a:pt x="8942" y="26622"/>
                        <a:pt x="8276" y="6679"/>
                      </a:cubicBezTo>
                      <a:lnTo>
                        <a:pt x="8276" y="6679"/>
                      </a:lnTo>
                      <a:cubicBezTo>
                        <a:pt x="8121" y="6691"/>
                        <a:pt x="7954" y="6703"/>
                        <a:pt x="7776" y="6703"/>
                      </a:cubicBezTo>
                      <a:cubicBezTo>
                        <a:pt x="6883" y="6703"/>
                        <a:pt x="6156" y="6501"/>
                        <a:pt x="6156" y="6263"/>
                      </a:cubicBezTo>
                      <a:cubicBezTo>
                        <a:pt x="6156" y="6013"/>
                        <a:pt x="6883" y="5810"/>
                        <a:pt x="7776" y="5810"/>
                      </a:cubicBezTo>
                      <a:cubicBezTo>
                        <a:pt x="7942" y="5810"/>
                        <a:pt x="8097" y="5822"/>
                        <a:pt x="8252" y="5834"/>
                      </a:cubicBezTo>
                      <a:cubicBezTo>
                        <a:pt x="8252" y="5644"/>
                        <a:pt x="8240" y="5465"/>
                        <a:pt x="8228" y="5286"/>
                      </a:cubicBezTo>
                      <a:lnTo>
                        <a:pt x="8180" y="5286"/>
                      </a:lnTo>
                      <a:cubicBezTo>
                        <a:pt x="7514" y="5286"/>
                        <a:pt x="6966" y="5132"/>
                        <a:pt x="6966" y="4965"/>
                      </a:cubicBezTo>
                      <a:cubicBezTo>
                        <a:pt x="6966" y="4798"/>
                        <a:pt x="7514" y="4643"/>
                        <a:pt x="8180" y="4643"/>
                      </a:cubicBezTo>
                      <a:lnTo>
                        <a:pt x="8204" y="4643"/>
                      </a:lnTo>
                      <a:cubicBezTo>
                        <a:pt x="8145" y="3096"/>
                        <a:pt x="8073" y="1548"/>
                        <a:pt x="8002" y="0"/>
                      </a:cubicBezTo>
                      <a:lnTo>
                        <a:pt x="6835" y="0"/>
                      </a:lnTo>
                      <a:cubicBezTo>
                        <a:pt x="6764" y="0"/>
                        <a:pt x="6680" y="12"/>
                        <a:pt x="6597" y="12"/>
                      </a:cubicBezTo>
                      <a:cubicBezTo>
                        <a:pt x="6514" y="12"/>
                        <a:pt x="6430" y="12"/>
                        <a:pt x="63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23"/>
                <p:cNvSpPr/>
                <p:nvPr/>
              </p:nvSpPr>
              <p:spPr>
                <a:xfrm flipH="1">
                  <a:off x="8422274" y="-12"/>
                  <a:ext cx="634270" cy="498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6" h="155865" extrusionOk="0">
                      <a:moveTo>
                        <a:pt x="3822" y="1464"/>
                      </a:moveTo>
                      <a:cubicBezTo>
                        <a:pt x="4370" y="1464"/>
                        <a:pt x="4810" y="1595"/>
                        <a:pt x="4810" y="1762"/>
                      </a:cubicBezTo>
                      <a:cubicBezTo>
                        <a:pt x="4810" y="1929"/>
                        <a:pt x="4358" y="2060"/>
                        <a:pt x="3822" y="2060"/>
                      </a:cubicBezTo>
                      <a:cubicBezTo>
                        <a:pt x="3274" y="2060"/>
                        <a:pt x="2834" y="1929"/>
                        <a:pt x="2834" y="1762"/>
                      </a:cubicBezTo>
                      <a:cubicBezTo>
                        <a:pt x="2834" y="1595"/>
                        <a:pt x="3274" y="1464"/>
                        <a:pt x="3822" y="1464"/>
                      </a:cubicBezTo>
                      <a:close/>
                      <a:moveTo>
                        <a:pt x="2834" y="6513"/>
                      </a:moveTo>
                      <a:cubicBezTo>
                        <a:pt x="3251" y="6513"/>
                        <a:pt x="3596" y="6632"/>
                        <a:pt x="3596" y="6775"/>
                      </a:cubicBezTo>
                      <a:cubicBezTo>
                        <a:pt x="3596" y="6918"/>
                        <a:pt x="3251" y="7037"/>
                        <a:pt x="2834" y="7037"/>
                      </a:cubicBezTo>
                      <a:cubicBezTo>
                        <a:pt x="2405" y="7037"/>
                        <a:pt x="2060" y="6918"/>
                        <a:pt x="2060" y="6775"/>
                      </a:cubicBezTo>
                      <a:cubicBezTo>
                        <a:pt x="2060" y="6632"/>
                        <a:pt x="2405" y="6513"/>
                        <a:pt x="2834" y="6513"/>
                      </a:cubicBezTo>
                      <a:close/>
                      <a:moveTo>
                        <a:pt x="5066" y="93176"/>
                      </a:moveTo>
                      <a:cubicBezTo>
                        <a:pt x="5760" y="93176"/>
                        <a:pt x="5615" y="100897"/>
                        <a:pt x="5048" y="101286"/>
                      </a:cubicBezTo>
                      <a:cubicBezTo>
                        <a:pt x="5035" y="101296"/>
                        <a:pt x="5022" y="101300"/>
                        <a:pt x="5009" y="101300"/>
                      </a:cubicBezTo>
                      <a:cubicBezTo>
                        <a:pt x="4471" y="101300"/>
                        <a:pt x="4351" y="93318"/>
                        <a:pt x="5048" y="93178"/>
                      </a:cubicBezTo>
                      <a:cubicBezTo>
                        <a:pt x="5054" y="93177"/>
                        <a:pt x="5060" y="93176"/>
                        <a:pt x="5066" y="93176"/>
                      </a:cubicBezTo>
                      <a:close/>
                      <a:moveTo>
                        <a:pt x="4394" y="117526"/>
                      </a:moveTo>
                      <a:cubicBezTo>
                        <a:pt x="4822" y="117526"/>
                        <a:pt x="5156" y="117705"/>
                        <a:pt x="5156" y="117931"/>
                      </a:cubicBezTo>
                      <a:cubicBezTo>
                        <a:pt x="5156" y="118145"/>
                        <a:pt x="4822" y="118324"/>
                        <a:pt x="4394" y="118324"/>
                      </a:cubicBezTo>
                      <a:cubicBezTo>
                        <a:pt x="3977" y="118324"/>
                        <a:pt x="3632" y="118145"/>
                        <a:pt x="3632" y="117919"/>
                      </a:cubicBezTo>
                      <a:cubicBezTo>
                        <a:pt x="3632" y="117705"/>
                        <a:pt x="3965" y="117526"/>
                        <a:pt x="4394" y="117526"/>
                      </a:cubicBezTo>
                      <a:close/>
                      <a:moveTo>
                        <a:pt x="4560" y="139839"/>
                      </a:moveTo>
                      <a:cubicBezTo>
                        <a:pt x="4989" y="139839"/>
                        <a:pt x="5334" y="140017"/>
                        <a:pt x="5334" y="140232"/>
                      </a:cubicBezTo>
                      <a:cubicBezTo>
                        <a:pt x="5334" y="140446"/>
                        <a:pt x="4989" y="140624"/>
                        <a:pt x="4560" y="140624"/>
                      </a:cubicBezTo>
                      <a:cubicBezTo>
                        <a:pt x="4144" y="140624"/>
                        <a:pt x="3798" y="140446"/>
                        <a:pt x="3798" y="140232"/>
                      </a:cubicBezTo>
                      <a:cubicBezTo>
                        <a:pt x="3798" y="140017"/>
                        <a:pt x="4144" y="139839"/>
                        <a:pt x="4560" y="139839"/>
                      </a:cubicBezTo>
                      <a:close/>
                      <a:moveTo>
                        <a:pt x="4358" y="153150"/>
                      </a:moveTo>
                      <a:cubicBezTo>
                        <a:pt x="4894" y="153150"/>
                        <a:pt x="5346" y="153293"/>
                        <a:pt x="5346" y="153447"/>
                      </a:cubicBezTo>
                      <a:cubicBezTo>
                        <a:pt x="5346" y="153614"/>
                        <a:pt x="4894" y="153745"/>
                        <a:pt x="4358" y="153745"/>
                      </a:cubicBezTo>
                      <a:cubicBezTo>
                        <a:pt x="3810" y="153745"/>
                        <a:pt x="3370" y="153614"/>
                        <a:pt x="3370" y="153447"/>
                      </a:cubicBezTo>
                      <a:cubicBezTo>
                        <a:pt x="3370" y="153293"/>
                        <a:pt x="3810" y="153150"/>
                        <a:pt x="4358" y="153150"/>
                      </a:cubicBezTo>
                      <a:close/>
                      <a:moveTo>
                        <a:pt x="1846" y="0"/>
                      </a:moveTo>
                      <a:cubicBezTo>
                        <a:pt x="1905" y="4143"/>
                        <a:pt x="1977" y="8275"/>
                        <a:pt x="2048" y="12418"/>
                      </a:cubicBezTo>
                      <a:lnTo>
                        <a:pt x="2060" y="12418"/>
                      </a:lnTo>
                      <a:cubicBezTo>
                        <a:pt x="2643" y="12418"/>
                        <a:pt x="3108" y="12573"/>
                        <a:pt x="3108" y="12763"/>
                      </a:cubicBezTo>
                      <a:cubicBezTo>
                        <a:pt x="3108" y="12942"/>
                        <a:pt x="2655" y="13097"/>
                        <a:pt x="2060" y="13097"/>
                      </a:cubicBezTo>
                      <a:cubicBezTo>
                        <a:pt x="2167" y="19395"/>
                        <a:pt x="2274" y="25706"/>
                        <a:pt x="2370" y="32004"/>
                      </a:cubicBezTo>
                      <a:cubicBezTo>
                        <a:pt x="2465" y="32004"/>
                        <a:pt x="2548" y="31992"/>
                        <a:pt x="2643" y="31992"/>
                      </a:cubicBezTo>
                      <a:cubicBezTo>
                        <a:pt x="3465" y="32004"/>
                        <a:pt x="4144" y="32254"/>
                        <a:pt x="4144" y="32575"/>
                      </a:cubicBezTo>
                      <a:cubicBezTo>
                        <a:pt x="4144" y="32897"/>
                        <a:pt x="3465" y="33147"/>
                        <a:pt x="2631" y="33147"/>
                      </a:cubicBezTo>
                      <a:lnTo>
                        <a:pt x="2393" y="33147"/>
                      </a:lnTo>
                      <a:lnTo>
                        <a:pt x="2524" y="41267"/>
                      </a:lnTo>
                      <a:cubicBezTo>
                        <a:pt x="2762" y="41196"/>
                        <a:pt x="3001" y="41160"/>
                        <a:pt x="3251" y="41160"/>
                      </a:cubicBezTo>
                      <a:cubicBezTo>
                        <a:pt x="3834" y="41160"/>
                        <a:pt x="4298" y="41327"/>
                        <a:pt x="4298" y="41517"/>
                      </a:cubicBezTo>
                      <a:cubicBezTo>
                        <a:pt x="4298" y="41719"/>
                        <a:pt x="3834" y="41874"/>
                        <a:pt x="3251" y="41874"/>
                      </a:cubicBezTo>
                      <a:cubicBezTo>
                        <a:pt x="3012" y="41874"/>
                        <a:pt x="2762" y="41850"/>
                        <a:pt x="2536" y="41779"/>
                      </a:cubicBezTo>
                      <a:lnTo>
                        <a:pt x="2536" y="41779"/>
                      </a:lnTo>
                      <a:lnTo>
                        <a:pt x="2596" y="45589"/>
                      </a:lnTo>
                      <a:cubicBezTo>
                        <a:pt x="2762" y="55471"/>
                        <a:pt x="2917" y="65365"/>
                        <a:pt x="2941" y="75247"/>
                      </a:cubicBezTo>
                      <a:cubicBezTo>
                        <a:pt x="2727" y="74819"/>
                        <a:pt x="2500" y="74378"/>
                        <a:pt x="2286" y="73926"/>
                      </a:cubicBezTo>
                      <a:cubicBezTo>
                        <a:pt x="1369" y="71937"/>
                        <a:pt x="691" y="69580"/>
                        <a:pt x="298" y="67068"/>
                      </a:cubicBezTo>
                      <a:lnTo>
                        <a:pt x="298" y="67068"/>
                      </a:lnTo>
                      <a:cubicBezTo>
                        <a:pt x="0" y="68747"/>
                        <a:pt x="512" y="70521"/>
                        <a:pt x="1012" y="72045"/>
                      </a:cubicBezTo>
                      <a:lnTo>
                        <a:pt x="2941" y="77962"/>
                      </a:lnTo>
                      <a:cubicBezTo>
                        <a:pt x="2941" y="79581"/>
                        <a:pt x="2941" y="81200"/>
                        <a:pt x="2941" y="82832"/>
                      </a:cubicBezTo>
                      <a:cubicBezTo>
                        <a:pt x="2846" y="103918"/>
                        <a:pt x="2000" y="125134"/>
                        <a:pt x="2667" y="146137"/>
                      </a:cubicBezTo>
                      <a:cubicBezTo>
                        <a:pt x="2822" y="146113"/>
                        <a:pt x="2989" y="146113"/>
                        <a:pt x="3167" y="146113"/>
                      </a:cubicBezTo>
                      <a:cubicBezTo>
                        <a:pt x="4060" y="146113"/>
                        <a:pt x="4786" y="146316"/>
                        <a:pt x="4786" y="146578"/>
                      </a:cubicBezTo>
                      <a:cubicBezTo>
                        <a:pt x="4786" y="146839"/>
                        <a:pt x="4060" y="147042"/>
                        <a:pt x="3167" y="147042"/>
                      </a:cubicBezTo>
                      <a:cubicBezTo>
                        <a:pt x="3001" y="147042"/>
                        <a:pt x="2846" y="147042"/>
                        <a:pt x="2691" y="147018"/>
                      </a:cubicBezTo>
                      <a:lnTo>
                        <a:pt x="2691" y="147018"/>
                      </a:lnTo>
                      <a:cubicBezTo>
                        <a:pt x="2691" y="147209"/>
                        <a:pt x="2703" y="147399"/>
                        <a:pt x="2715" y="147590"/>
                      </a:cubicBezTo>
                      <a:lnTo>
                        <a:pt x="2762" y="147590"/>
                      </a:lnTo>
                      <a:cubicBezTo>
                        <a:pt x="3429" y="147590"/>
                        <a:pt x="3977" y="147744"/>
                        <a:pt x="3977" y="147935"/>
                      </a:cubicBezTo>
                      <a:cubicBezTo>
                        <a:pt x="3977" y="148113"/>
                        <a:pt x="3429" y="148268"/>
                        <a:pt x="2762" y="148268"/>
                      </a:cubicBezTo>
                      <a:lnTo>
                        <a:pt x="2739" y="148268"/>
                      </a:lnTo>
                      <a:cubicBezTo>
                        <a:pt x="2834" y="150804"/>
                        <a:pt x="2953" y="153328"/>
                        <a:pt x="3084" y="155864"/>
                      </a:cubicBezTo>
                      <a:lnTo>
                        <a:pt x="6025" y="155864"/>
                      </a:lnTo>
                      <a:cubicBezTo>
                        <a:pt x="6227" y="147042"/>
                        <a:pt x="6358" y="138207"/>
                        <a:pt x="6406" y="129373"/>
                      </a:cubicBezTo>
                      <a:cubicBezTo>
                        <a:pt x="5632" y="129314"/>
                        <a:pt x="5072" y="129135"/>
                        <a:pt x="5072" y="128933"/>
                      </a:cubicBezTo>
                      <a:cubicBezTo>
                        <a:pt x="5072" y="128718"/>
                        <a:pt x="5632" y="128552"/>
                        <a:pt x="6418" y="128480"/>
                      </a:cubicBezTo>
                      <a:cubicBezTo>
                        <a:pt x="6418" y="127730"/>
                        <a:pt x="6418" y="126968"/>
                        <a:pt x="6430" y="126218"/>
                      </a:cubicBezTo>
                      <a:lnTo>
                        <a:pt x="6430" y="126218"/>
                      </a:lnTo>
                      <a:cubicBezTo>
                        <a:pt x="6144" y="126254"/>
                        <a:pt x="5858" y="126266"/>
                        <a:pt x="5584" y="126266"/>
                      </a:cubicBezTo>
                      <a:cubicBezTo>
                        <a:pt x="4501" y="126266"/>
                        <a:pt x="3620" y="126051"/>
                        <a:pt x="3620" y="125789"/>
                      </a:cubicBezTo>
                      <a:cubicBezTo>
                        <a:pt x="3620" y="125539"/>
                        <a:pt x="4501" y="125325"/>
                        <a:pt x="5584" y="125325"/>
                      </a:cubicBezTo>
                      <a:cubicBezTo>
                        <a:pt x="5858" y="125325"/>
                        <a:pt x="6144" y="125337"/>
                        <a:pt x="6430" y="125373"/>
                      </a:cubicBezTo>
                      <a:lnTo>
                        <a:pt x="6441" y="123491"/>
                      </a:lnTo>
                      <a:cubicBezTo>
                        <a:pt x="6942" y="121932"/>
                        <a:pt x="7858" y="119360"/>
                        <a:pt x="8180" y="118122"/>
                      </a:cubicBezTo>
                      <a:cubicBezTo>
                        <a:pt x="8811" y="115681"/>
                        <a:pt x="9620" y="113562"/>
                        <a:pt x="10811" y="112026"/>
                      </a:cubicBezTo>
                      <a:cubicBezTo>
                        <a:pt x="11502" y="111133"/>
                        <a:pt x="12359" y="110204"/>
                        <a:pt x="12442" y="108632"/>
                      </a:cubicBezTo>
                      <a:cubicBezTo>
                        <a:pt x="12466" y="107978"/>
                        <a:pt x="12395" y="107335"/>
                        <a:pt x="12264" y="106692"/>
                      </a:cubicBezTo>
                      <a:lnTo>
                        <a:pt x="12264" y="106692"/>
                      </a:lnTo>
                      <a:cubicBezTo>
                        <a:pt x="12276" y="107644"/>
                        <a:pt x="12252" y="108620"/>
                        <a:pt x="11930" y="109371"/>
                      </a:cubicBezTo>
                      <a:cubicBezTo>
                        <a:pt x="11466" y="110490"/>
                        <a:pt x="10609" y="111240"/>
                        <a:pt x="9966" y="111978"/>
                      </a:cubicBezTo>
                      <a:cubicBezTo>
                        <a:pt x="9311" y="112716"/>
                        <a:pt x="8835" y="113859"/>
                        <a:pt x="8418" y="115050"/>
                      </a:cubicBezTo>
                      <a:cubicBezTo>
                        <a:pt x="7894" y="116586"/>
                        <a:pt x="7299" y="118241"/>
                        <a:pt x="6727" y="119729"/>
                      </a:cubicBezTo>
                      <a:cubicBezTo>
                        <a:pt x="6644" y="119955"/>
                        <a:pt x="6549" y="120170"/>
                        <a:pt x="6453" y="120372"/>
                      </a:cubicBezTo>
                      <a:cubicBezTo>
                        <a:pt x="6453" y="117229"/>
                        <a:pt x="6453" y="114074"/>
                        <a:pt x="6453" y="110918"/>
                      </a:cubicBezTo>
                      <a:cubicBezTo>
                        <a:pt x="6191" y="111049"/>
                        <a:pt x="5899" y="111110"/>
                        <a:pt x="5614" y="111110"/>
                      </a:cubicBezTo>
                      <a:cubicBezTo>
                        <a:pt x="5588" y="111110"/>
                        <a:pt x="5562" y="111110"/>
                        <a:pt x="5537" y="111109"/>
                      </a:cubicBezTo>
                      <a:cubicBezTo>
                        <a:pt x="4906" y="111109"/>
                        <a:pt x="4394" y="110906"/>
                        <a:pt x="4394" y="110645"/>
                      </a:cubicBezTo>
                      <a:cubicBezTo>
                        <a:pt x="4394" y="110383"/>
                        <a:pt x="4906" y="110180"/>
                        <a:pt x="5537" y="110180"/>
                      </a:cubicBezTo>
                      <a:cubicBezTo>
                        <a:pt x="5562" y="110179"/>
                        <a:pt x="5588" y="110179"/>
                        <a:pt x="5614" y="110179"/>
                      </a:cubicBezTo>
                      <a:cubicBezTo>
                        <a:pt x="5898" y="110179"/>
                        <a:pt x="6180" y="110239"/>
                        <a:pt x="6441" y="110359"/>
                      </a:cubicBezTo>
                      <a:cubicBezTo>
                        <a:pt x="6430" y="100536"/>
                        <a:pt x="6370" y="90725"/>
                        <a:pt x="6263" y="80903"/>
                      </a:cubicBezTo>
                      <a:cubicBezTo>
                        <a:pt x="6001" y="80819"/>
                        <a:pt x="5822" y="80688"/>
                        <a:pt x="5822" y="80534"/>
                      </a:cubicBezTo>
                      <a:cubicBezTo>
                        <a:pt x="5822" y="80379"/>
                        <a:pt x="6001" y="80248"/>
                        <a:pt x="6263" y="80165"/>
                      </a:cubicBezTo>
                      <a:cubicBezTo>
                        <a:pt x="6239" y="77652"/>
                        <a:pt x="6215" y="75152"/>
                        <a:pt x="6191" y="72652"/>
                      </a:cubicBezTo>
                      <a:cubicBezTo>
                        <a:pt x="6072" y="72676"/>
                        <a:pt x="5953" y="72699"/>
                        <a:pt x="5822" y="72699"/>
                      </a:cubicBezTo>
                      <a:cubicBezTo>
                        <a:pt x="5406" y="72699"/>
                        <a:pt x="5060" y="72521"/>
                        <a:pt x="5060" y="72307"/>
                      </a:cubicBezTo>
                      <a:cubicBezTo>
                        <a:pt x="5060" y="72080"/>
                        <a:pt x="5406" y="71902"/>
                        <a:pt x="5822" y="71902"/>
                      </a:cubicBezTo>
                      <a:cubicBezTo>
                        <a:pt x="5953" y="71902"/>
                        <a:pt x="6072" y="71926"/>
                        <a:pt x="6191" y="71949"/>
                      </a:cubicBezTo>
                      <a:cubicBezTo>
                        <a:pt x="6180" y="70878"/>
                        <a:pt x="6168" y="69806"/>
                        <a:pt x="6156" y="68735"/>
                      </a:cubicBezTo>
                      <a:cubicBezTo>
                        <a:pt x="5584" y="68663"/>
                        <a:pt x="5191" y="68532"/>
                        <a:pt x="5191" y="68389"/>
                      </a:cubicBezTo>
                      <a:cubicBezTo>
                        <a:pt x="5191" y="68235"/>
                        <a:pt x="5584" y="68104"/>
                        <a:pt x="6144" y="68032"/>
                      </a:cubicBezTo>
                      <a:cubicBezTo>
                        <a:pt x="6132" y="66365"/>
                        <a:pt x="6108" y="64687"/>
                        <a:pt x="6096" y="63020"/>
                      </a:cubicBezTo>
                      <a:cubicBezTo>
                        <a:pt x="6084" y="62079"/>
                        <a:pt x="6072" y="61138"/>
                        <a:pt x="6060" y="60186"/>
                      </a:cubicBezTo>
                      <a:cubicBezTo>
                        <a:pt x="5882" y="60234"/>
                        <a:pt x="5703" y="60257"/>
                        <a:pt x="5537" y="60257"/>
                      </a:cubicBezTo>
                      <a:cubicBezTo>
                        <a:pt x="5060" y="60257"/>
                        <a:pt x="4679" y="60115"/>
                        <a:pt x="4679" y="59924"/>
                      </a:cubicBezTo>
                      <a:cubicBezTo>
                        <a:pt x="4679" y="59734"/>
                        <a:pt x="5060" y="59579"/>
                        <a:pt x="5537" y="59579"/>
                      </a:cubicBezTo>
                      <a:cubicBezTo>
                        <a:pt x="5703" y="59579"/>
                        <a:pt x="5882" y="59603"/>
                        <a:pt x="6049" y="59650"/>
                      </a:cubicBezTo>
                      <a:cubicBezTo>
                        <a:pt x="6049" y="59448"/>
                        <a:pt x="6049" y="59233"/>
                        <a:pt x="6037" y="59019"/>
                      </a:cubicBezTo>
                      <a:cubicBezTo>
                        <a:pt x="5965" y="59019"/>
                        <a:pt x="5894" y="59031"/>
                        <a:pt x="5810" y="59031"/>
                      </a:cubicBezTo>
                      <a:cubicBezTo>
                        <a:pt x="5191" y="59031"/>
                        <a:pt x="4679" y="58817"/>
                        <a:pt x="4679" y="58567"/>
                      </a:cubicBezTo>
                      <a:cubicBezTo>
                        <a:pt x="4679" y="58305"/>
                        <a:pt x="5191" y="58090"/>
                        <a:pt x="5810" y="58090"/>
                      </a:cubicBezTo>
                      <a:cubicBezTo>
                        <a:pt x="5894" y="58090"/>
                        <a:pt x="5965" y="58090"/>
                        <a:pt x="6037" y="58102"/>
                      </a:cubicBezTo>
                      <a:lnTo>
                        <a:pt x="5941" y="49244"/>
                      </a:lnTo>
                      <a:cubicBezTo>
                        <a:pt x="5691" y="49327"/>
                        <a:pt x="5429" y="49375"/>
                        <a:pt x="5156" y="49375"/>
                      </a:cubicBezTo>
                      <a:cubicBezTo>
                        <a:pt x="4536" y="49375"/>
                        <a:pt x="4024" y="49161"/>
                        <a:pt x="4024" y="48899"/>
                      </a:cubicBezTo>
                      <a:cubicBezTo>
                        <a:pt x="4024" y="48637"/>
                        <a:pt x="4536" y="48435"/>
                        <a:pt x="5156" y="48435"/>
                      </a:cubicBezTo>
                      <a:cubicBezTo>
                        <a:pt x="5182" y="48433"/>
                        <a:pt x="5209" y="48433"/>
                        <a:pt x="5236" y="48433"/>
                      </a:cubicBezTo>
                      <a:cubicBezTo>
                        <a:pt x="5471" y="48433"/>
                        <a:pt x="5705" y="48479"/>
                        <a:pt x="5929" y="48554"/>
                      </a:cubicBezTo>
                      <a:cubicBezTo>
                        <a:pt x="5918" y="46922"/>
                        <a:pt x="5894" y="45279"/>
                        <a:pt x="5882" y="43648"/>
                      </a:cubicBezTo>
                      <a:cubicBezTo>
                        <a:pt x="5787" y="35135"/>
                        <a:pt x="5703" y="26634"/>
                        <a:pt x="5608" y="18121"/>
                      </a:cubicBezTo>
                      <a:lnTo>
                        <a:pt x="5584" y="16192"/>
                      </a:lnTo>
                      <a:cubicBezTo>
                        <a:pt x="5477" y="16192"/>
                        <a:pt x="5382" y="16204"/>
                        <a:pt x="5287" y="16204"/>
                      </a:cubicBezTo>
                      <a:cubicBezTo>
                        <a:pt x="4644" y="16204"/>
                        <a:pt x="4120" y="16002"/>
                        <a:pt x="4120" y="15752"/>
                      </a:cubicBezTo>
                      <a:cubicBezTo>
                        <a:pt x="4120" y="15514"/>
                        <a:pt x="4644" y="15311"/>
                        <a:pt x="5287" y="15311"/>
                      </a:cubicBezTo>
                      <a:cubicBezTo>
                        <a:pt x="5382" y="15311"/>
                        <a:pt x="5477" y="15311"/>
                        <a:pt x="5560" y="15323"/>
                      </a:cubicBezTo>
                      <a:cubicBezTo>
                        <a:pt x="5501" y="10216"/>
                        <a:pt x="5441" y="5108"/>
                        <a:pt x="53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23"/>
                <p:cNvSpPr/>
                <p:nvPr/>
              </p:nvSpPr>
              <p:spPr>
                <a:xfrm flipH="1">
                  <a:off x="9089302" y="3582203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23"/>
                <p:cNvSpPr/>
                <p:nvPr/>
              </p:nvSpPr>
              <p:spPr>
                <a:xfrm flipH="1">
                  <a:off x="7942225" y="3227766"/>
                  <a:ext cx="248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75" extrusionOk="0">
                      <a:moveTo>
                        <a:pt x="381" y="1"/>
                      </a:moveTo>
                      <a:cubicBezTo>
                        <a:pt x="167" y="1"/>
                        <a:pt x="0" y="168"/>
                        <a:pt x="0" y="394"/>
                      </a:cubicBezTo>
                      <a:cubicBezTo>
                        <a:pt x="0" y="608"/>
                        <a:pt x="167" y="775"/>
                        <a:pt x="381" y="775"/>
                      </a:cubicBezTo>
                      <a:cubicBezTo>
                        <a:pt x="596" y="775"/>
                        <a:pt x="774" y="608"/>
                        <a:pt x="774" y="394"/>
                      </a:cubicBezTo>
                      <a:cubicBezTo>
                        <a:pt x="774" y="168"/>
                        <a:pt x="596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23"/>
                <p:cNvSpPr/>
                <p:nvPr/>
              </p:nvSpPr>
              <p:spPr>
                <a:xfrm flipH="1">
                  <a:off x="9069672" y="441493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23"/>
                <p:cNvSpPr/>
                <p:nvPr/>
              </p:nvSpPr>
              <p:spPr>
                <a:xfrm flipH="1">
                  <a:off x="8253140" y="3982783"/>
                  <a:ext cx="25952" cy="2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6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3" y="345"/>
                      </a:cubicBezTo>
                      <a:cubicBezTo>
                        <a:pt x="13" y="553"/>
                        <a:pt x="179" y="686"/>
                        <a:pt x="353" y="686"/>
                      </a:cubicBezTo>
                      <a:cubicBezTo>
                        <a:pt x="439" y="686"/>
                        <a:pt x="526" y="654"/>
                        <a:pt x="596" y="583"/>
                      </a:cubicBezTo>
                      <a:cubicBezTo>
                        <a:pt x="811" y="369"/>
                        <a:pt x="656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23"/>
                <p:cNvSpPr/>
                <p:nvPr/>
              </p:nvSpPr>
              <p:spPr>
                <a:xfrm flipH="1">
                  <a:off x="7760772" y="3565372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23"/>
                <p:cNvSpPr/>
                <p:nvPr/>
              </p:nvSpPr>
              <p:spPr>
                <a:xfrm flipH="1">
                  <a:off x="6986322" y="441493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23"/>
                <p:cNvSpPr/>
                <p:nvPr/>
              </p:nvSpPr>
              <p:spPr>
                <a:xfrm flipH="1">
                  <a:off x="7170002" y="4258478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80" name="Google Shape;1380;p23"/>
              <p:cNvSpPr/>
              <p:nvPr/>
            </p:nvSpPr>
            <p:spPr>
              <a:xfrm rot="10800000">
                <a:off x="6036611" y="-71825"/>
                <a:ext cx="1097176" cy="5044832"/>
              </a:xfrm>
              <a:custGeom>
                <a:avLst/>
                <a:gdLst/>
                <a:ahLst/>
                <a:cxnLst/>
                <a:rect l="l" t="t" r="r" b="b"/>
                <a:pathLst>
                  <a:path w="21564" h="157651" extrusionOk="0">
                    <a:moveTo>
                      <a:pt x="3918" y="36766"/>
                    </a:moveTo>
                    <a:cubicBezTo>
                      <a:pt x="4549" y="36766"/>
                      <a:pt x="5061" y="36969"/>
                      <a:pt x="5061" y="37219"/>
                    </a:cubicBezTo>
                    <a:cubicBezTo>
                      <a:pt x="5061" y="37457"/>
                      <a:pt x="4549" y="37659"/>
                      <a:pt x="3918" y="37659"/>
                    </a:cubicBezTo>
                    <a:cubicBezTo>
                      <a:pt x="3287" y="37659"/>
                      <a:pt x="2787" y="37457"/>
                      <a:pt x="2787" y="37219"/>
                    </a:cubicBezTo>
                    <a:cubicBezTo>
                      <a:pt x="2787" y="36969"/>
                      <a:pt x="3287" y="36766"/>
                      <a:pt x="3918" y="36766"/>
                    </a:cubicBezTo>
                    <a:close/>
                    <a:moveTo>
                      <a:pt x="2501" y="39493"/>
                    </a:moveTo>
                    <a:cubicBezTo>
                      <a:pt x="3120" y="39493"/>
                      <a:pt x="3632" y="39695"/>
                      <a:pt x="3632" y="39945"/>
                    </a:cubicBezTo>
                    <a:cubicBezTo>
                      <a:pt x="3632" y="40184"/>
                      <a:pt x="3132" y="40386"/>
                      <a:pt x="2501" y="40386"/>
                    </a:cubicBezTo>
                    <a:cubicBezTo>
                      <a:pt x="1870" y="40386"/>
                      <a:pt x="1358" y="40184"/>
                      <a:pt x="1358" y="39945"/>
                    </a:cubicBezTo>
                    <a:cubicBezTo>
                      <a:pt x="1358" y="39695"/>
                      <a:pt x="1870" y="39493"/>
                      <a:pt x="2501" y="39493"/>
                    </a:cubicBezTo>
                    <a:close/>
                    <a:moveTo>
                      <a:pt x="2403" y="99953"/>
                    </a:moveTo>
                    <a:cubicBezTo>
                      <a:pt x="3333" y="99953"/>
                      <a:pt x="3532" y="106325"/>
                      <a:pt x="2334" y="106430"/>
                    </a:cubicBezTo>
                    <a:cubicBezTo>
                      <a:pt x="2324" y="106431"/>
                      <a:pt x="2314" y="106431"/>
                      <a:pt x="2304" y="106431"/>
                    </a:cubicBezTo>
                    <a:cubicBezTo>
                      <a:pt x="1124" y="106431"/>
                      <a:pt x="1366" y="100283"/>
                      <a:pt x="2334" y="99965"/>
                    </a:cubicBezTo>
                    <a:cubicBezTo>
                      <a:pt x="2358" y="99957"/>
                      <a:pt x="2380" y="99953"/>
                      <a:pt x="2403" y="99953"/>
                    </a:cubicBezTo>
                    <a:close/>
                    <a:moveTo>
                      <a:pt x="3323" y="115645"/>
                    </a:moveTo>
                    <a:cubicBezTo>
                      <a:pt x="3942" y="115645"/>
                      <a:pt x="4454" y="115848"/>
                      <a:pt x="4454" y="116086"/>
                    </a:cubicBezTo>
                    <a:cubicBezTo>
                      <a:pt x="4454" y="116336"/>
                      <a:pt x="3942" y="116538"/>
                      <a:pt x="3323" y="116538"/>
                    </a:cubicBezTo>
                    <a:cubicBezTo>
                      <a:pt x="2692" y="116538"/>
                      <a:pt x="2180" y="116336"/>
                      <a:pt x="2180" y="116086"/>
                    </a:cubicBezTo>
                    <a:cubicBezTo>
                      <a:pt x="2180" y="115836"/>
                      <a:pt x="2692" y="115645"/>
                      <a:pt x="3323" y="115645"/>
                    </a:cubicBezTo>
                    <a:close/>
                    <a:moveTo>
                      <a:pt x="2549" y="147423"/>
                    </a:moveTo>
                    <a:cubicBezTo>
                      <a:pt x="2977" y="147423"/>
                      <a:pt x="3323" y="147530"/>
                      <a:pt x="3323" y="147673"/>
                    </a:cubicBezTo>
                    <a:cubicBezTo>
                      <a:pt x="3323" y="147816"/>
                      <a:pt x="2977" y="147923"/>
                      <a:pt x="2549" y="147923"/>
                    </a:cubicBezTo>
                    <a:cubicBezTo>
                      <a:pt x="2132" y="147923"/>
                      <a:pt x="1787" y="147816"/>
                      <a:pt x="1787" y="147673"/>
                    </a:cubicBezTo>
                    <a:cubicBezTo>
                      <a:pt x="1787" y="147530"/>
                      <a:pt x="2132" y="147423"/>
                      <a:pt x="2549" y="147423"/>
                    </a:cubicBezTo>
                    <a:close/>
                    <a:moveTo>
                      <a:pt x="1858" y="0"/>
                    </a:moveTo>
                    <a:cubicBezTo>
                      <a:pt x="1799" y="4179"/>
                      <a:pt x="1727" y="8346"/>
                      <a:pt x="1668" y="12525"/>
                    </a:cubicBezTo>
                    <a:lnTo>
                      <a:pt x="1739" y="12525"/>
                    </a:lnTo>
                    <a:cubicBezTo>
                      <a:pt x="2168" y="12525"/>
                      <a:pt x="2513" y="12692"/>
                      <a:pt x="2513" y="12906"/>
                    </a:cubicBezTo>
                    <a:cubicBezTo>
                      <a:pt x="2513" y="13109"/>
                      <a:pt x="2168" y="13275"/>
                      <a:pt x="1739" y="13275"/>
                    </a:cubicBezTo>
                    <a:lnTo>
                      <a:pt x="1656" y="13275"/>
                    </a:lnTo>
                    <a:lnTo>
                      <a:pt x="1572" y="18859"/>
                    </a:lnTo>
                    <a:cubicBezTo>
                      <a:pt x="2168" y="18943"/>
                      <a:pt x="2561" y="19086"/>
                      <a:pt x="2561" y="19252"/>
                    </a:cubicBezTo>
                    <a:cubicBezTo>
                      <a:pt x="2561" y="19407"/>
                      <a:pt x="2156" y="19562"/>
                      <a:pt x="1561" y="19633"/>
                    </a:cubicBezTo>
                    <a:cubicBezTo>
                      <a:pt x="1549" y="20372"/>
                      <a:pt x="1537" y="21110"/>
                      <a:pt x="1525" y="21860"/>
                    </a:cubicBezTo>
                    <a:cubicBezTo>
                      <a:pt x="1799" y="21681"/>
                      <a:pt x="2513" y="21562"/>
                      <a:pt x="3358" y="21562"/>
                    </a:cubicBezTo>
                    <a:cubicBezTo>
                      <a:pt x="4442" y="21562"/>
                      <a:pt x="5311" y="21765"/>
                      <a:pt x="5311" y="22015"/>
                    </a:cubicBezTo>
                    <a:cubicBezTo>
                      <a:pt x="5311" y="22265"/>
                      <a:pt x="4442" y="22455"/>
                      <a:pt x="3358" y="22455"/>
                    </a:cubicBezTo>
                    <a:cubicBezTo>
                      <a:pt x="2513" y="22455"/>
                      <a:pt x="1799" y="22336"/>
                      <a:pt x="1525" y="22157"/>
                    </a:cubicBezTo>
                    <a:lnTo>
                      <a:pt x="1203" y="42993"/>
                    </a:lnTo>
                    <a:cubicBezTo>
                      <a:pt x="2287" y="42993"/>
                      <a:pt x="3156" y="43196"/>
                      <a:pt x="3156" y="43446"/>
                    </a:cubicBezTo>
                    <a:cubicBezTo>
                      <a:pt x="3156" y="43696"/>
                      <a:pt x="2275" y="43886"/>
                      <a:pt x="1191" y="43886"/>
                    </a:cubicBezTo>
                    <a:lnTo>
                      <a:pt x="989" y="57305"/>
                    </a:lnTo>
                    <a:cubicBezTo>
                      <a:pt x="953" y="59626"/>
                      <a:pt x="918" y="61948"/>
                      <a:pt x="882" y="64270"/>
                    </a:cubicBezTo>
                    <a:cubicBezTo>
                      <a:pt x="1096" y="64258"/>
                      <a:pt x="1334" y="64246"/>
                      <a:pt x="1584" y="64246"/>
                    </a:cubicBezTo>
                    <a:cubicBezTo>
                      <a:pt x="2668" y="64246"/>
                      <a:pt x="3549" y="64448"/>
                      <a:pt x="3549" y="64687"/>
                    </a:cubicBezTo>
                    <a:cubicBezTo>
                      <a:pt x="3549" y="64937"/>
                      <a:pt x="2668" y="65139"/>
                      <a:pt x="1584" y="65139"/>
                    </a:cubicBezTo>
                    <a:cubicBezTo>
                      <a:pt x="1334" y="65139"/>
                      <a:pt x="1096" y="65127"/>
                      <a:pt x="870" y="65103"/>
                    </a:cubicBezTo>
                    <a:cubicBezTo>
                      <a:pt x="846" y="66401"/>
                      <a:pt x="834" y="67699"/>
                      <a:pt x="810" y="68985"/>
                    </a:cubicBezTo>
                    <a:cubicBezTo>
                      <a:pt x="1013" y="68985"/>
                      <a:pt x="1239" y="68973"/>
                      <a:pt x="1477" y="68973"/>
                    </a:cubicBezTo>
                    <a:cubicBezTo>
                      <a:pt x="2465" y="68973"/>
                      <a:pt x="3275" y="69068"/>
                      <a:pt x="3275" y="69199"/>
                    </a:cubicBezTo>
                    <a:cubicBezTo>
                      <a:pt x="3275" y="69318"/>
                      <a:pt x="2465" y="69413"/>
                      <a:pt x="1477" y="69413"/>
                    </a:cubicBezTo>
                    <a:cubicBezTo>
                      <a:pt x="1239" y="69413"/>
                      <a:pt x="1013" y="69413"/>
                      <a:pt x="799" y="69401"/>
                    </a:cubicBezTo>
                    <a:cubicBezTo>
                      <a:pt x="739" y="73771"/>
                      <a:pt x="679" y="78129"/>
                      <a:pt x="620" y="82498"/>
                    </a:cubicBezTo>
                    <a:cubicBezTo>
                      <a:pt x="596" y="83677"/>
                      <a:pt x="584" y="84856"/>
                      <a:pt x="572" y="86034"/>
                    </a:cubicBezTo>
                    <a:cubicBezTo>
                      <a:pt x="691" y="86022"/>
                      <a:pt x="822" y="86011"/>
                      <a:pt x="953" y="86011"/>
                    </a:cubicBezTo>
                    <a:cubicBezTo>
                      <a:pt x="1572" y="86011"/>
                      <a:pt x="2084" y="86213"/>
                      <a:pt x="2084" y="86451"/>
                    </a:cubicBezTo>
                    <a:cubicBezTo>
                      <a:pt x="2084" y="86701"/>
                      <a:pt x="1572" y="86904"/>
                      <a:pt x="953" y="86904"/>
                    </a:cubicBezTo>
                    <a:cubicBezTo>
                      <a:pt x="822" y="86904"/>
                      <a:pt x="691" y="86892"/>
                      <a:pt x="560" y="86880"/>
                    </a:cubicBezTo>
                    <a:cubicBezTo>
                      <a:pt x="465" y="94071"/>
                      <a:pt x="382" y="101274"/>
                      <a:pt x="310" y="108478"/>
                    </a:cubicBezTo>
                    <a:cubicBezTo>
                      <a:pt x="727" y="108501"/>
                      <a:pt x="1049" y="108620"/>
                      <a:pt x="1049" y="108787"/>
                    </a:cubicBezTo>
                    <a:cubicBezTo>
                      <a:pt x="1049" y="108954"/>
                      <a:pt x="727" y="109085"/>
                      <a:pt x="310" y="109109"/>
                    </a:cubicBezTo>
                    <a:cubicBezTo>
                      <a:pt x="251" y="115050"/>
                      <a:pt x="203" y="120991"/>
                      <a:pt x="156" y="126944"/>
                    </a:cubicBezTo>
                    <a:lnTo>
                      <a:pt x="191" y="126944"/>
                    </a:lnTo>
                    <a:cubicBezTo>
                      <a:pt x="822" y="126944"/>
                      <a:pt x="1334" y="127147"/>
                      <a:pt x="1334" y="127385"/>
                    </a:cubicBezTo>
                    <a:cubicBezTo>
                      <a:pt x="1334" y="127635"/>
                      <a:pt x="822" y="127837"/>
                      <a:pt x="191" y="127837"/>
                    </a:cubicBezTo>
                    <a:lnTo>
                      <a:pt x="156" y="127837"/>
                    </a:lnTo>
                    <a:cubicBezTo>
                      <a:pt x="156" y="128373"/>
                      <a:pt x="144" y="128909"/>
                      <a:pt x="144" y="129444"/>
                    </a:cubicBezTo>
                    <a:lnTo>
                      <a:pt x="191" y="129444"/>
                    </a:lnTo>
                    <a:cubicBezTo>
                      <a:pt x="1275" y="129444"/>
                      <a:pt x="2144" y="129647"/>
                      <a:pt x="2144" y="129885"/>
                    </a:cubicBezTo>
                    <a:cubicBezTo>
                      <a:pt x="2144" y="130135"/>
                      <a:pt x="1275" y="130337"/>
                      <a:pt x="191" y="130337"/>
                    </a:cubicBezTo>
                    <a:lnTo>
                      <a:pt x="132" y="130337"/>
                    </a:lnTo>
                    <a:cubicBezTo>
                      <a:pt x="96" y="135279"/>
                      <a:pt x="72" y="140208"/>
                      <a:pt x="48" y="145149"/>
                    </a:cubicBezTo>
                    <a:cubicBezTo>
                      <a:pt x="298" y="145054"/>
                      <a:pt x="572" y="145018"/>
                      <a:pt x="846" y="145018"/>
                    </a:cubicBezTo>
                    <a:cubicBezTo>
                      <a:pt x="1477" y="145018"/>
                      <a:pt x="1977" y="145220"/>
                      <a:pt x="1977" y="145470"/>
                    </a:cubicBezTo>
                    <a:cubicBezTo>
                      <a:pt x="1977" y="145708"/>
                      <a:pt x="1477" y="145911"/>
                      <a:pt x="846" y="145911"/>
                    </a:cubicBezTo>
                    <a:cubicBezTo>
                      <a:pt x="818" y="145912"/>
                      <a:pt x="791" y="145913"/>
                      <a:pt x="763" y="145913"/>
                    </a:cubicBezTo>
                    <a:cubicBezTo>
                      <a:pt x="517" y="145913"/>
                      <a:pt x="273" y="145865"/>
                      <a:pt x="48" y="145780"/>
                    </a:cubicBezTo>
                    <a:cubicBezTo>
                      <a:pt x="25" y="149745"/>
                      <a:pt x="13" y="153697"/>
                      <a:pt x="1" y="157650"/>
                    </a:cubicBezTo>
                    <a:lnTo>
                      <a:pt x="4775" y="157650"/>
                    </a:lnTo>
                    <a:lnTo>
                      <a:pt x="4740" y="140720"/>
                    </a:lnTo>
                    <a:cubicBezTo>
                      <a:pt x="4525" y="140767"/>
                      <a:pt x="4299" y="140791"/>
                      <a:pt x="4085" y="140791"/>
                    </a:cubicBezTo>
                    <a:cubicBezTo>
                      <a:pt x="3454" y="140791"/>
                      <a:pt x="2942" y="140601"/>
                      <a:pt x="2942" y="140351"/>
                    </a:cubicBezTo>
                    <a:cubicBezTo>
                      <a:pt x="2942" y="140101"/>
                      <a:pt x="3454" y="139898"/>
                      <a:pt x="4085" y="139898"/>
                    </a:cubicBezTo>
                    <a:cubicBezTo>
                      <a:pt x="4299" y="139898"/>
                      <a:pt x="4525" y="139934"/>
                      <a:pt x="4728" y="139981"/>
                    </a:cubicBezTo>
                    <a:lnTo>
                      <a:pt x="4632" y="96083"/>
                    </a:lnTo>
                    <a:cubicBezTo>
                      <a:pt x="4359" y="96178"/>
                      <a:pt x="4085" y="96226"/>
                      <a:pt x="3799" y="96226"/>
                    </a:cubicBezTo>
                    <a:cubicBezTo>
                      <a:pt x="3168" y="96226"/>
                      <a:pt x="2656" y="96024"/>
                      <a:pt x="2656" y="95774"/>
                    </a:cubicBezTo>
                    <a:cubicBezTo>
                      <a:pt x="2656" y="95524"/>
                      <a:pt x="3168" y="95333"/>
                      <a:pt x="3799" y="95333"/>
                    </a:cubicBezTo>
                    <a:cubicBezTo>
                      <a:pt x="3823" y="95332"/>
                      <a:pt x="3847" y="95332"/>
                      <a:pt x="3872" y="95332"/>
                    </a:cubicBezTo>
                    <a:cubicBezTo>
                      <a:pt x="4131" y="95332"/>
                      <a:pt x="4382" y="95389"/>
                      <a:pt x="4632" y="95476"/>
                    </a:cubicBezTo>
                    <a:lnTo>
                      <a:pt x="4632" y="94738"/>
                    </a:lnTo>
                    <a:cubicBezTo>
                      <a:pt x="4454" y="94785"/>
                      <a:pt x="4263" y="94809"/>
                      <a:pt x="4085" y="94809"/>
                    </a:cubicBezTo>
                    <a:cubicBezTo>
                      <a:pt x="3608" y="94809"/>
                      <a:pt x="3227" y="94654"/>
                      <a:pt x="3227" y="94488"/>
                    </a:cubicBezTo>
                    <a:cubicBezTo>
                      <a:pt x="3227" y="94321"/>
                      <a:pt x="3608" y="94166"/>
                      <a:pt x="4085" y="94166"/>
                    </a:cubicBezTo>
                    <a:cubicBezTo>
                      <a:pt x="4263" y="94166"/>
                      <a:pt x="4454" y="94190"/>
                      <a:pt x="4632" y="94250"/>
                    </a:cubicBezTo>
                    <a:lnTo>
                      <a:pt x="4632" y="93345"/>
                    </a:lnTo>
                    <a:cubicBezTo>
                      <a:pt x="4609" y="87499"/>
                      <a:pt x="4597" y="81653"/>
                      <a:pt x="4656" y="75807"/>
                    </a:cubicBezTo>
                    <a:cubicBezTo>
                      <a:pt x="4716" y="75569"/>
                      <a:pt x="4787" y="75319"/>
                      <a:pt x="4859" y="75081"/>
                    </a:cubicBezTo>
                    <a:cubicBezTo>
                      <a:pt x="6025" y="71140"/>
                      <a:pt x="8049" y="68235"/>
                      <a:pt x="10026" y="65460"/>
                    </a:cubicBezTo>
                    <a:cubicBezTo>
                      <a:pt x="10395" y="64937"/>
                      <a:pt x="10800" y="64389"/>
                      <a:pt x="11264" y="64246"/>
                    </a:cubicBezTo>
                    <a:cubicBezTo>
                      <a:pt x="11352" y="64219"/>
                      <a:pt x="11440" y="64207"/>
                      <a:pt x="11527" y="64207"/>
                    </a:cubicBezTo>
                    <a:cubicBezTo>
                      <a:pt x="12405" y="64207"/>
                      <a:pt x="13240" y="65451"/>
                      <a:pt x="14128" y="65451"/>
                    </a:cubicBezTo>
                    <a:cubicBezTo>
                      <a:pt x="14201" y="65451"/>
                      <a:pt x="14274" y="65443"/>
                      <a:pt x="14348" y="65425"/>
                    </a:cubicBezTo>
                    <a:cubicBezTo>
                      <a:pt x="15253" y="65187"/>
                      <a:pt x="15812" y="63591"/>
                      <a:pt x="16253" y="62162"/>
                    </a:cubicBezTo>
                    <a:cubicBezTo>
                      <a:pt x="17193" y="59091"/>
                      <a:pt x="18194" y="55971"/>
                      <a:pt x="19694" y="53721"/>
                    </a:cubicBezTo>
                    <a:cubicBezTo>
                      <a:pt x="20408" y="52661"/>
                      <a:pt x="21289" y="51613"/>
                      <a:pt x="21396" y="49970"/>
                    </a:cubicBezTo>
                    <a:cubicBezTo>
                      <a:pt x="21563" y="47542"/>
                      <a:pt x="19872" y="45625"/>
                      <a:pt x="20063" y="43208"/>
                    </a:cubicBezTo>
                    <a:cubicBezTo>
                      <a:pt x="20158" y="41993"/>
                      <a:pt x="20718" y="40862"/>
                      <a:pt x="20503" y="39707"/>
                    </a:cubicBezTo>
                    <a:lnTo>
                      <a:pt x="20503" y="39707"/>
                    </a:lnTo>
                    <a:cubicBezTo>
                      <a:pt x="19741" y="41243"/>
                      <a:pt x="19479" y="43541"/>
                      <a:pt x="19860" y="45482"/>
                    </a:cubicBezTo>
                    <a:cubicBezTo>
                      <a:pt x="20110" y="46744"/>
                      <a:pt x="20611" y="47899"/>
                      <a:pt x="20599" y="49244"/>
                    </a:cubicBezTo>
                    <a:cubicBezTo>
                      <a:pt x="20563" y="51744"/>
                      <a:pt x="18896" y="52935"/>
                      <a:pt x="17872" y="54650"/>
                    </a:cubicBezTo>
                    <a:cubicBezTo>
                      <a:pt x="17051" y="56043"/>
                      <a:pt x="16598" y="57948"/>
                      <a:pt x="15991" y="59638"/>
                    </a:cubicBezTo>
                    <a:cubicBezTo>
                      <a:pt x="15372" y="61317"/>
                      <a:pt x="14443" y="62912"/>
                      <a:pt x="13312" y="62948"/>
                    </a:cubicBezTo>
                    <a:cubicBezTo>
                      <a:pt x="13297" y="62949"/>
                      <a:pt x="13282" y="62949"/>
                      <a:pt x="13268" y="62949"/>
                    </a:cubicBezTo>
                    <a:cubicBezTo>
                      <a:pt x="12629" y="62949"/>
                      <a:pt x="12024" y="62454"/>
                      <a:pt x="11395" y="62174"/>
                    </a:cubicBezTo>
                    <a:cubicBezTo>
                      <a:pt x="11157" y="62067"/>
                      <a:pt x="10901" y="61998"/>
                      <a:pt x="10650" y="61998"/>
                    </a:cubicBezTo>
                    <a:cubicBezTo>
                      <a:pt x="10234" y="61998"/>
                      <a:pt x="9832" y="62186"/>
                      <a:pt x="9550" y="62698"/>
                    </a:cubicBezTo>
                    <a:cubicBezTo>
                      <a:pt x="9312" y="63115"/>
                      <a:pt x="9192" y="63674"/>
                      <a:pt x="9014" y="64175"/>
                    </a:cubicBezTo>
                    <a:cubicBezTo>
                      <a:pt x="8347" y="66139"/>
                      <a:pt x="7002" y="66961"/>
                      <a:pt x="6013" y="68449"/>
                    </a:cubicBezTo>
                    <a:cubicBezTo>
                      <a:pt x="5502" y="69223"/>
                      <a:pt x="5085" y="70163"/>
                      <a:pt x="4704" y="71164"/>
                    </a:cubicBezTo>
                    <a:cubicBezTo>
                      <a:pt x="4728" y="69913"/>
                      <a:pt x="4751" y="68663"/>
                      <a:pt x="4775" y="67425"/>
                    </a:cubicBezTo>
                    <a:cubicBezTo>
                      <a:pt x="5073" y="54495"/>
                      <a:pt x="5871" y="41624"/>
                      <a:pt x="6180" y="28694"/>
                    </a:cubicBezTo>
                    <a:cubicBezTo>
                      <a:pt x="6252" y="25646"/>
                      <a:pt x="6264" y="22610"/>
                      <a:pt x="6252" y="19586"/>
                    </a:cubicBezTo>
                    <a:cubicBezTo>
                      <a:pt x="7145" y="17276"/>
                      <a:pt x="8335" y="15288"/>
                      <a:pt x="8966" y="12716"/>
                    </a:cubicBezTo>
                    <a:cubicBezTo>
                      <a:pt x="9288" y="11359"/>
                      <a:pt x="9454" y="9918"/>
                      <a:pt x="9609" y="8489"/>
                    </a:cubicBezTo>
                    <a:cubicBezTo>
                      <a:pt x="9919" y="5655"/>
                      <a:pt x="10228" y="2834"/>
                      <a:pt x="10538" y="0"/>
                    </a:cubicBezTo>
                    <a:lnTo>
                      <a:pt x="10312" y="0"/>
                    </a:lnTo>
                    <a:cubicBezTo>
                      <a:pt x="9883" y="2429"/>
                      <a:pt x="9454" y="4846"/>
                      <a:pt x="9026" y="7275"/>
                    </a:cubicBezTo>
                    <a:cubicBezTo>
                      <a:pt x="8645" y="9406"/>
                      <a:pt x="8264" y="11561"/>
                      <a:pt x="7609" y="13478"/>
                    </a:cubicBezTo>
                    <a:cubicBezTo>
                      <a:pt x="7287" y="14502"/>
                      <a:pt x="6823" y="15466"/>
                      <a:pt x="6228" y="16359"/>
                    </a:cubicBezTo>
                    <a:cubicBezTo>
                      <a:pt x="6156" y="10894"/>
                      <a:pt x="6002" y="5453"/>
                      <a:pt x="5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 flipH="1">
                <a:off x="7783744" y="-12"/>
                <a:ext cx="36898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157627" extrusionOk="0">
                    <a:moveTo>
                      <a:pt x="2580" y="8823"/>
                    </a:moveTo>
                    <a:cubicBezTo>
                      <a:pt x="3500" y="8823"/>
                      <a:pt x="3710" y="15183"/>
                      <a:pt x="2512" y="15288"/>
                    </a:cubicBezTo>
                    <a:cubicBezTo>
                      <a:pt x="2502" y="15289"/>
                      <a:pt x="2492" y="15289"/>
                      <a:pt x="2481" y="15289"/>
                    </a:cubicBezTo>
                    <a:cubicBezTo>
                      <a:pt x="1290" y="15289"/>
                      <a:pt x="1544" y="9141"/>
                      <a:pt x="2512" y="8834"/>
                    </a:cubicBezTo>
                    <a:cubicBezTo>
                      <a:pt x="2535" y="8827"/>
                      <a:pt x="2558" y="8823"/>
                      <a:pt x="2580" y="8823"/>
                    </a:cubicBezTo>
                    <a:close/>
                    <a:moveTo>
                      <a:pt x="3846" y="62662"/>
                    </a:moveTo>
                    <a:cubicBezTo>
                      <a:pt x="4477" y="62662"/>
                      <a:pt x="4989" y="62865"/>
                      <a:pt x="4989" y="63103"/>
                    </a:cubicBezTo>
                    <a:cubicBezTo>
                      <a:pt x="4989" y="63353"/>
                      <a:pt x="4477" y="63555"/>
                      <a:pt x="3846" y="63555"/>
                    </a:cubicBezTo>
                    <a:cubicBezTo>
                      <a:pt x="3215" y="63555"/>
                      <a:pt x="2715" y="63353"/>
                      <a:pt x="2715" y="63103"/>
                    </a:cubicBezTo>
                    <a:cubicBezTo>
                      <a:pt x="2715" y="62853"/>
                      <a:pt x="3215" y="62662"/>
                      <a:pt x="3846" y="62662"/>
                    </a:cubicBezTo>
                    <a:close/>
                    <a:moveTo>
                      <a:pt x="4608" y="77557"/>
                    </a:moveTo>
                    <a:cubicBezTo>
                      <a:pt x="5084" y="77557"/>
                      <a:pt x="5465" y="77700"/>
                      <a:pt x="5465" y="77879"/>
                    </a:cubicBezTo>
                    <a:cubicBezTo>
                      <a:pt x="5465" y="78057"/>
                      <a:pt x="5084" y="78200"/>
                      <a:pt x="4608" y="78200"/>
                    </a:cubicBezTo>
                    <a:cubicBezTo>
                      <a:pt x="4144" y="78200"/>
                      <a:pt x="3751" y="78057"/>
                      <a:pt x="3751" y="77879"/>
                    </a:cubicBezTo>
                    <a:cubicBezTo>
                      <a:pt x="3751" y="77712"/>
                      <a:pt x="4144" y="77557"/>
                      <a:pt x="4608" y="77557"/>
                    </a:cubicBezTo>
                    <a:close/>
                    <a:moveTo>
                      <a:pt x="4334" y="78736"/>
                    </a:moveTo>
                    <a:cubicBezTo>
                      <a:pt x="4953" y="78736"/>
                      <a:pt x="5465" y="78926"/>
                      <a:pt x="5465" y="79176"/>
                    </a:cubicBezTo>
                    <a:cubicBezTo>
                      <a:pt x="5465" y="79426"/>
                      <a:pt x="4965" y="79629"/>
                      <a:pt x="4334" y="79629"/>
                    </a:cubicBezTo>
                    <a:cubicBezTo>
                      <a:pt x="3703" y="79629"/>
                      <a:pt x="3191" y="79415"/>
                      <a:pt x="3191" y="79176"/>
                    </a:cubicBezTo>
                    <a:cubicBezTo>
                      <a:pt x="3191" y="78926"/>
                      <a:pt x="3703" y="78736"/>
                      <a:pt x="4334" y="78736"/>
                    </a:cubicBezTo>
                    <a:close/>
                    <a:moveTo>
                      <a:pt x="4989" y="87904"/>
                    </a:moveTo>
                    <a:cubicBezTo>
                      <a:pt x="5620" y="87904"/>
                      <a:pt x="6120" y="88106"/>
                      <a:pt x="6120" y="88344"/>
                    </a:cubicBezTo>
                    <a:lnTo>
                      <a:pt x="6132" y="88344"/>
                    </a:lnTo>
                    <a:cubicBezTo>
                      <a:pt x="6132" y="88594"/>
                      <a:pt x="5620" y="88797"/>
                      <a:pt x="4989" y="88797"/>
                    </a:cubicBezTo>
                    <a:cubicBezTo>
                      <a:pt x="4358" y="88797"/>
                      <a:pt x="3846" y="88594"/>
                      <a:pt x="3846" y="88344"/>
                    </a:cubicBezTo>
                    <a:cubicBezTo>
                      <a:pt x="3846" y="88106"/>
                      <a:pt x="4358" y="87904"/>
                      <a:pt x="4989" y="87904"/>
                    </a:cubicBezTo>
                    <a:close/>
                    <a:moveTo>
                      <a:pt x="5314" y="98594"/>
                    </a:moveTo>
                    <a:cubicBezTo>
                      <a:pt x="5852" y="98594"/>
                      <a:pt x="5972" y="106183"/>
                      <a:pt x="5275" y="106311"/>
                    </a:cubicBezTo>
                    <a:cubicBezTo>
                      <a:pt x="5268" y="106312"/>
                      <a:pt x="5262" y="106312"/>
                      <a:pt x="5256" y="106312"/>
                    </a:cubicBezTo>
                    <a:cubicBezTo>
                      <a:pt x="4563" y="106312"/>
                      <a:pt x="4708" y="98985"/>
                      <a:pt x="5275" y="98607"/>
                    </a:cubicBezTo>
                    <a:cubicBezTo>
                      <a:pt x="5288" y="98598"/>
                      <a:pt x="5301" y="98594"/>
                      <a:pt x="5314" y="98594"/>
                    </a:cubicBezTo>
                    <a:close/>
                    <a:moveTo>
                      <a:pt x="4382" y="113526"/>
                    </a:moveTo>
                    <a:cubicBezTo>
                      <a:pt x="4953" y="113526"/>
                      <a:pt x="5429" y="113621"/>
                      <a:pt x="5429" y="113740"/>
                    </a:cubicBezTo>
                    <a:cubicBezTo>
                      <a:pt x="5429" y="113871"/>
                      <a:pt x="4953" y="113966"/>
                      <a:pt x="4382" y="113966"/>
                    </a:cubicBezTo>
                    <a:cubicBezTo>
                      <a:pt x="3798" y="113966"/>
                      <a:pt x="3322" y="113871"/>
                      <a:pt x="3322" y="113740"/>
                    </a:cubicBezTo>
                    <a:cubicBezTo>
                      <a:pt x="3322" y="113621"/>
                      <a:pt x="3798" y="113526"/>
                      <a:pt x="4382" y="113526"/>
                    </a:cubicBezTo>
                    <a:close/>
                    <a:moveTo>
                      <a:pt x="5060" y="123491"/>
                    </a:moveTo>
                    <a:cubicBezTo>
                      <a:pt x="5441" y="123491"/>
                      <a:pt x="5751" y="123599"/>
                      <a:pt x="5751" y="123741"/>
                    </a:cubicBezTo>
                    <a:cubicBezTo>
                      <a:pt x="5751" y="123884"/>
                      <a:pt x="5441" y="123991"/>
                      <a:pt x="5060" y="123991"/>
                    </a:cubicBezTo>
                    <a:cubicBezTo>
                      <a:pt x="4691" y="123991"/>
                      <a:pt x="4382" y="123884"/>
                      <a:pt x="4382" y="123741"/>
                    </a:cubicBezTo>
                    <a:cubicBezTo>
                      <a:pt x="4382" y="123610"/>
                      <a:pt x="4691" y="123491"/>
                      <a:pt x="5060" y="123491"/>
                    </a:cubicBezTo>
                    <a:close/>
                    <a:moveTo>
                      <a:pt x="6263" y="132016"/>
                    </a:moveTo>
                    <a:cubicBezTo>
                      <a:pt x="6680" y="132016"/>
                      <a:pt x="7025" y="132123"/>
                      <a:pt x="7025" y="132254"/>
                    </a:cubicBezTo>
                    <a:lnTo>
                      <a:pt x="7025" y="132266"/>
                    </a:lnTo>
                    <a:cubicBezTo>
                      <a:pt x="7025" y="132409"/>
                      <a:pt x="6680" y="132516"/>
                      <a:pt x="6263" y="132516"/>
                    </a:cubicBezTo>
                    <a:cubicBezTo>
                      <a:pt x="5834" y="132516"/>
                      <a:pt x="5489" y="132409"/>
                      <a:pt x="5489" y="132266"/>
                    </a:cubicBezTo>
                    <a:cubicBezTo>
                      <a:pt x="5489" y="132123"/>
                      <a:pt x="5834" y="132016"/>
                      <a:pt x="6263" y="132016"/>
                    </a:cubicBezTo>
                    <a:close/>
                    <a:moveTo>
                      <a:pt x="6263" y="141946"/>
                    </a:moveTo>
                    <a:cubicBezTo>
                      <a:pt x="6727" y="141946"/>
                      <a:pt x="7108" y="142089"/>
                      <a:pt x="7108" y="142267"/>
                    </a:cubicBezTo>
                    <a:cubicBezTo>
                      <a:pt x="7108" y="142434"/>
                      <a:pt x="6727" y="142577"/>
                      <a:pt x="6263" y="142577"/>
                    </a:cubicBezTo>
                    <a:cubicBezTo>
                      <a:pt x="5787" y="142577"/>
                      <a:pt x="5406" y="142434"/>
                      <a:pt x="5406" y="142256"/>
                    </a:cubicBezTo>
                    <a:cubicBezTo>
                      <a:pt x="5406" y="142089"/>
                      <a:pt x="5787" y="141946"/>
                      <a:pt x="6263" y="141946"/>
                    </a:cubicBezTo>
                    <a:close/>
                    <a:moveTo>
                      <a:pt x="4787" y="149221"/>
                    </a:moveTo>
                    <a:cubicBezTo>
                      <a:pt x="5418" y="149221"/>
                      <a:pt x="5930" y="149423"/>
                      <a:pt x="5930" y="149661"/>
                    </a:cubicBezTo>
                    <a:cubicBezTo>
                      <a:pt x="5930" y="149911"/>
                      <a:pt x="5418" y="150114"/>
                      <a:pt x="4787" y="150114"/>
                    </a:cubicBezTo>
                    <a:cubicBezTo>
                      <a:pt x="4155" y="150114"/>
                      <a:pt x="3644" y="149911"/>
                      <a:pt x="3644" y="149661"/>
                    </a:cubicBezTo>
                    <a:cubicBezTo>
                      <a:pt x="3644" y="149423"/>
                      <a:pt x="4155" y="149221"/>
                      <a:pt x="4787" y="149221"/>
                    </a:cubicBezTo>
                    <a:close/>
                    <a:moveTo>
                      <a:pt x="0" y="0"/>
                    </a:moveTo>
                    <a:cubicBezTo>
                      <a:pt x="262" y="15038"/>
                      <a:pt x="643" y="30075"/>
                      <a:pt x="1155" y="45101"/>
                    </a:cubicBezTo>
                    <a:cubicBezTo>
                      <a:pt x="1327" y="45004"/>
                      <a:pt x="1508" y="44956"/>
                      <a:pt x="1690" y="44956"/>
                    </a:cubicBezTo>
                    <a:cubicBezTo>
                      <a:pt x="1710" y="44956"/>
                      <a:pt x="1730" y="44957"/>
                      <a:pt x="1750" y="44958"/>
                    </a:cubicBezTo>
                    <a:cubicBezTo>
                      <a:pt x="2179" y="44958"/>
                      <a:pt x="2524" y="45125"/>
                      <a:pt x="2524" y="45327"/>
                    </a:cubicBezTo>
                    <a:cubicBezTo>
                      <a:pt x="2524" y="45541"/>
                      <a:pt x="2179" y="45708"/>
                      <a:pt x="1750" y="45708"/>
                    </a:cubicBezTo>
                    <a:cubicBezTo>
                      <a:pt x="1731" y="45709"/>
                      <a:pt x="1712" y="45710"/>
                      <a:pt x="1692" y="45710"/>
                    </a:cubicBezTo>
                    <a:cubicBezTo>
                      <a:pt x="1519" y="45710"/>
                      <a:pt x="1339" y="45663"/>
                      <a:pt x="1179" y="45577"/>
                    </a:cubicBezTo>
                    <a:lnTo>
                      <a:pt x="1179" y="45577"/>
                    </a:lnTo>
                    <a:cubicBezTo>
                      <a:pt x="1655" y="60376"/>
                      <a:pt x="2179" y="75176"/>
                      <a:pt x="2762" y="89952"/>
                    </a:cubicBezTo>
                    <a:cubicBezTo>
                      <a:pt x="2953" y="95166"/>
                      <a:pt x="2453" y="104822"/>
                      <a:pt x="2858" y="109990"/>
                    </a:cubicBezTo>
                    <a:cubicBezTo>
                      <a:pt x="2858" y="110073"/>
                      <a:pt x="2870" y="110156"/>
                      <a:pt x="2882" y="110240"/>
                    </a:cubicBezTo>
                    <a:cubicBezTo>
                      <a:pt x="3084" y="110180"/>
                      <a:pt x="3298" y="110156"/>
                      <a:pt x="3524" y="110156"/>
                    </a:cubicBezTo>
                    <a:cubicBezTo>
                      <a:pt x="4155" y="110156"/>
                      <a:pt x="4656" y="110359"/>
                      <a:pt x="4656" y="110609"/>
                    </a:cubicBezTo>
                    <a:cubicBezTo>
                      <a:pt x="4656" y="110847"/>
                      <a:pt x="4144" y="111049"/>
                      <a:pt x="3524" y="111049"/>
                    </a:cubicBezTo>
                    <a:cubicBezTo>
                      <a:pt x="3322" y="111049"/>
                      <a:pt x="3132" y="111037"/>
                      <a:pt x="2941" y="110990"/>
                    </a:cubicBezTo>
                    <a:lnTo>
                      <a:pt x="2941" y="110990"/>
                    </a:lnTo>
                    <a:cubicBezTo>
                      <a:pt x="3251" y="115157"/>
                      <a:pt x="3524" y="119931"/>
                      <a:pt x="3465" y="124039"/>
                    </a:cubicBezTo>
                    <a:cubicBezTo>
                      <a:pt x="3286" y="138172"/>
                      <a:pt x="3989" y="146149"/>
                      <a:pt x="2953" y="157627"/>
                    </a:cubicBezTo>
                    <a:lnTo>
                      <a:pt x="6227" y="157627"/>
                    </a:lnTo>
                    <a:cubicBezTo>
                      <a:pt x="6489" y="157174"/>
                      <a:pt x="6680" y="156686"/>
                      <a:pt x="6799" y="156174"/>
                    </a:cubicBezTo>
                    <a:cubicBezTo>
                      <a:pt x="7251" y="154198"/>
                      <a:pt x="7227" y="151983"/>
                      <a:pt x="7215" y="149852"/>
                    </a:cubicBezTo>
                    <a:cubicBezTo>
                      <a:pt x="7168" y="144970"/>
                      <a:pt x="7108" y="140077"/>
                      <a:pt x="7061" y="135195"/>
                    </a:cubicBezTo>
                    <a:cubicBezTo>
                      <a:pt x="6814" y="135292"/>
                      <a:pt x="6548" y="135340"/>
                      <a:pt x="6289" y="135340"/>
                    </a:cubicBezTo>
                    <a:cubicBezTo>
                      <a:pt x="6261" y="135340"/>
                      <a:pt x="6232" y="135339"/>
                      <a:pt x="6203" y="135338"/>
                    </a:cubicBezTo>
                    <a:cubicBezTo>
                      <a:pt x="5656" y="135338"/>
                      <a:pt x="5203" y="135207"/>
                      <a:pt x="5203" y="135052"/>
                    </a:cubicBezTo>
                    <a:cubicBezTo>
                      <a:pt x="5203" y="134909"/>
                      <a:pt x="5656" y="134778"/>
                      <a:pt x="6203" y="134778"/>
                    </a:cubicBezTo>
                    <a:cubicBezTo>
                      <a:pt x="6232" y="134777"/>
                      <a:pt x="6261" y="134777"/>
                      <a:pt x="6289" y="134777"/>
                    </a:cubicBezTo>
                    <a:cubicBezTo>
                      <a:pt x="6548" y="134777"/>
                      <a:pt x="6814" y="134825"/>
                      <a:pt x="7061" y="134921"/>
                    </a:cubicBezTo>
                    <a:lnTo>
                      <a:pt x="6918" y="120122"/>
                    </a:lnTo>
                    <a:cubicBezTo>
                      <a:pt x="6763" y="120146"/>
                      <a:pt x="6596" y="120158"/>
                      <a:pt x="6441" y="120158"/>
                    </a:cubicBezTo>
                    <a:cubicBezTo>
                      <a:pt x="5870" y="120158"/>
                      <a:pt x="5394" y="120015"/>
                      <a:pt x="5394" y="119836"/>
                    </a:cubicBezTo>
                    <a:cubicBezTo>
                      <a:pt x="5394" y="119669"/>
                      <a:pt x="5870" y="119515"/>
                      <a:pt x="6453" y="119515"/>
                    </a:cubicBezTo>
                    <a:cubicBezTo>
                      <a:pt x="6495" y="119511"/>
                      <a:pt x="6536" y="119510"/>
                      <a:pt x="6578" y="119510"/>
                    </a:cubicBezTo>
                    <a:cubicBezTo>
                      <a:pt x="6690" y="119510"/>
                      <a:pt x="6801" y="119521"/>
                      <a:pt x="6906" y="119539"/>
                    </a:cubicBezTo>
                    <a:lnTo>
                      <a:pt x="6799" y="108823"/>
                    </a:lnTo>
                    <a:cubicBezTo>
                      <a:pt x="6465" y="108811"/>
                      <a:pt x="6203" y="108704"/>
                      <a:pt x="6203" y="108573"/>
                    </a:cubicBezTo>
                    <a:cubicBezTo>
                      <a:pt x="6203" y="108454"/>
                      <a:pt x="6465" y="108347"/>
                      <a:pt x="6799" y="108323"/>
                    </a:cubicBezTo>
                    <a:lnTo>
                      <a:pt x="6572" y="85975"/>
                    </a:lnTo>
                    <a:cubicBezTo>
                      <a:pt x="6525" y="80117"/>
                      <a:pt x="6453" y="74259"/>
                      <a:pt x="6251" y="68413"/>
                    </a:cubicBezTo>
                    <a:cubicBezTo>
                      <a:pt x="6084" y="68497"/>
                      <a:pt x="5894" y="68532"/>
                      <a:pt x="5703" y="68532"/>
                    </a:cubicBezTo>
                    <a:cubicBezTo>
                      <a:pt x="5275" y="68532"/>
                      <a:pt x="4929" y="68366"/>
                      <a:pt x="4929" y="68151"/>
                    </a:cubicBezTo>
                    <a:cubicBezTo>
                      <a:pt x="4929" y="67949"/>
                      <a:pt x="5275" y="67782"/>
                      <a:pt x="5703" y="67782"/>
                    </a:cubicBezTo>
                    <a:cubicBezTo>
                      <a:pt x="5726" y="67781"/>
                      <a:pt x="5748" y="67780"/>
                      <a:pt x="5770" y="67780"/>
                    </a:cubicBezTo>
                    <a:cubicBezTo>
                      <a:pt x="5926" y="67780"/>
                      <a:pt x="6081" y="67816"/>
                      <a:pt x="6227" y="67889"/>
                    </a:cubicBezTo>
                    <a:cubicBezTo>
                      <a:pt x="6227" y="67568"/>
                      <a:pt x="6215" y="67246"/>
                      <a:pt x="6203" y="66925"/>
                    </a:cubicBezTo>
                    <a:cubicBezTo>
                      <a:pt x="5727" y="55019"/>
                      <a:pt x="4596" y="43184"/>
                      <a:pt x="4453" y="31242"/>
                    </a:cubicBezTo>
                    <a:cubicBezTo>
                      <a:pt x="4358" y="23277"/>
                      <a:pt x="4691" y="15311"/>
                      <a:pt x="5037" y="7358"/>
                    </a:cubicBezTo>
                    <a:lnTo>
                      <a:pt x="53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2" name="Google Shape;1382;p23"/>
            <p:cNvSpPr/>
            <p:nvPr/>
          </p:nvSpPr>
          <p:spPr>
            <a:xfrm flipH="1">
              <a:off x="2615512" y="8877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 flipH="1">
              <a:off x="2852896" y="113896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 flipH="1">
              <a:off x="2751894" y="5349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 flipH="1">
              <a:off x="3163362" y="3267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 flipH="1">
              <a:off x="2687684" y="135991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 flipH="1">
              <a:off x="8642119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 flipH="1">
              <a:off x="8933630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 flipH="1">
              <a:off x="8666129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 flipH="1">
              <a:off x="7864161" y="1116798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53"/>
                    <a:pt x="167" y="691"/>
                    <a:pt x="341" y="691"/>
                  </a:cubicBezTo>
                  <a:cubicBezTo>
                    <a:pt x="426" y="691"/>
                    <a:pt x="514" y="658"/>
                    <a:pt x="584" y="584"/>
                  </a:cubicBezTo>
                  <a:cubicBezTo>
                    <a:pt x="798" y="369"/>
                    <a:pt x="64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 flipH="1">
              <a:off x="7722812" y="787908"/>
              <a:ext cx="25952" cy="21952"/>
            </a:xfrm>
            <a:custGeom>
              <a:avLst/>
              <a:gdLst/>
              <a:ahLst/>
              <a:cxnLst/>
              <a:rect l="l" t="t" r="r" b="b"/>
              <a:pathLst>
                <a:path w="811" h="686" extrusionOk="0">
                  <a:moveTo>
                    <a:pt x="346" y="0"/>
                  </a:moveTo>
                  <a:cubicBezTo>
                    <a:pt x="156" y="0"/>
                    <a:pt x="1" y="155"/>
                    <a:pt x="13" y="345"/>
                  </a:cubicBezTo>
                  <a:cubicBezTo>
                    <a:pt x="13" y="553"/>
                    <a:pt x="179" y="686"/>
                    <a:pt x="353" y="686"/>
                  </a:cubicBezTo>
                  <a:cubicBezTo>
                    <a:pt x="439" y="686"/>
                    <a:pt x="526" y="654"/>
                    <a:pt x="596" y="583"/>
                  </a:cubicBezTo>
                  <a:cubicBezTo>
                    <a:pt x="811" y="369"/>
                    <a:pt x="656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 flipH="1">
              <a:off x="8344220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 flipH="1">
              <a:off x="8876899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 flipH="1">
              <a:off x="8324996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 flipH="1">
              <a:off x="8317180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 flipH="1">
              <a:off x="8940493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 flipH="1">
              <a:off x="8817052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 flipH="1">
              <a:off x="8507459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 flipH="1">
              <a:off x="8015036" y="47622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3"/>
            <p:cNvSpPr/>
            <p:nvPr/>
          </p:nvSpPr>
          <p:spPr>
            <a:xfrm flipH="1">
              <a:off x="7954990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3"/>
            <p:cNvSpPr/>
            <p:nvPr/>
          </p:nvSpPr>
          <p:spPr>
            <a:xfrm flipH="1">
              <a:off x="7685572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 flipH="1">
              <a:off x="8829064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 flipH="1">
              <a:off x="8573127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 flipH="1">
              <a:off x="9039220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 flipH="1">
              <a:off x="8712257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 flipH="1">
              <a:off x="8541094" y="22039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 flipH="1">
              <a:off x="7462580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 flipH="1">
              <a:off x="8916482" y="23731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23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4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2" name="Google Shape;1412;p24"/>
          <p:cNvGrpSpPr/>
          <p:nvPr/>
        </p:nvGrpSpPr>
        <p:grpSpPr>
          <a:xfrm flipH="1">
            <a:off x="61580" y="-12"/>
            <a:ext cx="8959723" cy="5044064"/>
            <a:chOff x="122697" y="-12"/>
            <a:chExt cx="8959723" cy="5044064"/>
          </a:xfrm>
        </p:grpSpPr>
        <p:sp>
          <p:nvSpPr>
            <p:cNvPr id="1413" name="Google Shape;1413;p24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24"/>
            <p:cNvGrpSpPr/>
            <p:nvPr/>
          </p:nvGrpSpPr>
          <p:grpSpPr>
            <a:xfrm>
              <a:off x="8187937" y="-12"/>
              <a:ext cx="889332" cy="5044064"/>
              <a:chOff x="8187937" y="-12"/>
              <a:chExt cx="889332" cy="5044064"/>
            </a:xfrm>
          </p:grpSpPr>
          <p:sp>
            <p:nvSpPr>
              <p:cNvPr id="1433" name="Google Shape;1433;p24"/>
              <p:cNvSpPr/>
              <p:nvPr/>
            </p:nvSpPr>
            <p:spPr>
              <a:xfrm flipH="1">
                <a:off x="81879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 flipH="1">
                <a:off x="83460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5" name="Google Shape;1435;p24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25"/>
          <p:cNvGrpSpPr/>
          <p:nvPr/>
        </p:nvGrpSpPr>
        <p:grpSpPr>
          <a:xfrm>
            <a:off x="122697" y="-12"/>
            <a:ext cx="8959723" cy="5044064"/>
            <a:chOff x="122697" y="-12"/>
            <a:chExt cx="8959723" cy="5044064"/>
          </a:xfrm>
        </p:grpSpPr>
        <p:sp>
          <p:nvSpPr>
            <p:cNvPr id="1468" name="Google Shape;1468;p25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7" name="Google Shape;1487;p25"/>
            <p:cNvGrpSpPr/>
            <p:nvPr/>
          </p:nvGrpSpPr>
          <p:grpSpPr>
            <a:xfrm>
              <a:off x="8187937" y="-12"/>
              <a:ext cx="889332" cy="5044064"/>
              <a:chOff x="8187937" y="-12"/>
              <a:chExt cx="889332" cy="5044064"/>
            </a:xfrm>
          </p:grpSpPr>
          <p:sp>
            <p:nvSpPr>
              <p:cNvPr id="1488" name="Google Shape;1488;p25"/>
              <p:cNvSpPr/>
              <p:nvPr/>
            </p:nvSpPr>
            <p:spPr>
              <a:xfrm flipH="1">
                <a:off x="81879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5"/>
              <p:cNvSpPr/>
              <p:nvPr/>
            </p:nvSpPr>
            <p:spPr>
              <a:xfrm flipH="1">
                <a:off x="83460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0" name="Google Shape;1490;p25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5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5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5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5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5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1" name="Google Shape;1521;p25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3"/>
          <p:cNvGrpSpPr/>
          <p:nvPr/>
        </p:nvGrpSpPr>
        <p:grpSpPr>
          <a:xfrm>
            <a:off x="6036611" y="-71825"/>
            <a:ext cx="3040658" cy="5115877"/>
            <a:chOff x="6036611" y="-71825"/>
            <a:chExt cx="3040658" cy="5115877"/>
          </a:xfrm>
        </p:grpSpPr>
        <p:grpSp>
          <p:nvGrpSpPr>
            <p:cNvPr id="138" name="Google Shape;138;p3"/>
            <p:cNvGrpSpPr/>
            <p:nvPr/>
          </p:nvGrpSpPr>
          <p:grpSpPr>
            <a:xfrm>
              <a:off x="6910122" y="-12"/>
              <a:ext cx="2167146" cy="5044064"/>
              <a:chOff x="6986322" y="-12"/>
              <a:chExt cx="2167146" cy="5044064"/>
            </a:xfrm>
          </p:grpSpPr>
          <p:sp>
            <p:nvSpPr>
              <p:cNvPr id="139" name="Google Shape;139;p3"/>
              <p:cNvSpPr/>
              <p:nvPr/>
            </p:nvSpPr>
            <p:spPr>
              <a:xfrm flipH="1">
                <a:off x="82641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flipH="1">
                <a:off x="7700315" y="1233284"/>
                <a:ext cx="42688" cy="3625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33" extrusionOk="0">
                    <a:moveTo>
                      <a:pt x="572" y="0"/>
                    </a:moveTo>
                    <a:cubicBezTo>
                      <a:pt x="262" y="0"/>
                      <a:pt x="0" y="250"/>
                      <a:pt x="0" y="572"/>
                    </a:cubicBezTo>
                    <a:cubicBezTo>
                      <a:pt x="0" y="909"/>
                      <a:pt x="282" y="1133"/>
                      <a:pt x="575" y="1133"/>
                    </a:cubicBezTo>
                    <a:cubicBezTo>
                      <a:pt x="716" y="1133"/>
                      <a:pt x="860" y="1081"/>
                      <a:pt x="976" y="965"/>
                    </a:cubicBezTo>
                    <a:cubicBezTo>
                      <a:pt x="1334" y="608"/>
                      <a:pt x="1072" y="0"/>
                      <a:pt x="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flipH="1">
                <a:off x="7636699" y="2325604"/>
                <a:ext cx="48800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298" extrusionOk="0">
                    <a:moveTo>
                      <a:pt x="656" y="1"/>
                    </a:moveTo>
                    <a:cubicBezTo>
                      <a:pt x="299" y="1"/>
                      <a:pt x="1" y="286"/>
                      <a:pt x="1" y="644"/>
                    </a:cubicBezTo>
                    <a:cubicBezTo>
                      <a:pt x="1" y="1039"/>
                      <a:pt x="323" y="1297"/>
                      <a:pt x="657" y="1297"/>
                    </a:cubicBezTo>
                    <a:cubicBezTo>
                      <a:pt x="816" y="1297"/>
                      <a:pt x="978" y="1239"/>
                      <a:pt x="1108" y="1108"/>
                    </a:cubicBezTo>
                    <a:cubicBezTo>
                      <a:pt x="1525" y="691"/>
                      <a:pt x="1227" y="1"/>
                      <a:pt x="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flipH="1">
                <a:off x="7680507" y="2267300"/>
                <a:ext cx="22112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3" extrusionOk="0">
                    <a:moveTo>
                      <a:pt x="298" y="1"/>
                    </a:moveTo>
                    <a:cubicBezTo>
                      <a:pt x="131" y="1"/>
                      <a:pt x="0" y="144"/>
                      <a:pt x="0" y="299"/>
                    </a:cubicBezTo>
                    <a:cubicBezTo>
                      <a:pt x="0" y="483"/>
                      <a:pt x="141" y="603"/>
                      <a:pt x="291" y="603"/>
                    </a:cubicBezTo>
                    <a:cubicBezTo>
                      <a:pt x="363" y="603"/>
                      <a:pt x="438" y="575"/>
                      <a:pt x="500" y="513"/>
                    </a:cubicBezTo>
                    <a:cubicBezTo>
                      <a:pt x="691" y="322"/>
                      <a:pt x="560" y="1"/>
                      <a:pt x="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flipH="1">
                <a:off x="7638203" y="2065764"/>
                <a:ext cx="26592" cy="2281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4" y="1"/>
                    </a:moveTo>
                    <a:cubicBezTo>
                      <a:pt x="164" y="1"/>
                      <a:pt x="9" y="155"/>
                      <a:pt x="9" y="358"/>
                    </a:cubicBezTo>
                    <a:cubicBezTo>
                      <a:pt x="1" y="568"/>
                      <a:pt x="179" y="712"/>
                      <a:pt x="362" y="712"/>
                    </a:cubicBezTo>
                    <a:cubicBezTo>
                      <a:pt x="448" y="712"/>
                      <a:pt x="535" y="680"/>
                      <a:pt x="604" y="608"/>
                    </a:cubicBezTo>
                    <a:cubicBezTo>
                      <a:pt x="830" y="382"/>
                      <a:pt x="676" y="1"/>
                      <a:pt x="3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flipH="1">
                <a:off x="7675931" y="1342628"/>
                <a:ext cx="3507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08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cubicBezTo>
                      <a:pt x="0" y="858"/>
                      <a:pt x="238" y="1108"/>
                      <a:pt x="548" y="1108"/>
                    </a:cubicBezTo>
                    <a:cubicBezTo>
                      <a:pt x="857" y="1108"/>
                      <a:pt x="1096" y="858"/>
                      <a:pt x="1096" y="560"/>
                    </a:cubicBezTo>
                    <a:cubicBezTo>
                      <a:pt x="1096" y="251"/>
                      <a:pt x="857" y="1"/>
                      <a:pt x="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 flipH="1">
                <a:off x="7699931" y="1852420"/>
                <a:ext cx="43456" cy="3718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62" extrusionOk="0">
                    <a:moveTo>
                      <a:pt x="584" y="0"/>
                    </a:moveTo>
                    <a:cubicBezTo>
                      <a:pt x="262" y="0"/>
                      <a:pt x="0" y="262"/>
                      <a:pt x="0" y="583"/>
                    </a:cubicBezTo>
                    <a:cubicBezTo>
                      <a:pt x="0" y="929"/>
                      <a:pt x="288" y="1161"/>
                      <a:pt x="586" y="1161"/>
                    </a:cubicBezTo>
                    <a:cubicBezTo>
                      <a:pt x="728" y="1161"/>
                      <a:pt x="873" y="1108"/>
                      <a:pt x="988" y="988"/>
                    </a:cubicBezTo>
                    <a:cubicBezTo>
                      <a:pt x="1358" y="631"/>
                      <a:pt x="1096" y="0"/>
                      <a:pt x="5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flipH="1">
                <a:off x="8253147" y="63548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flipH="1">
                <a:off x="7979195" y="1450468"/>
                <a:ext cx="35840" cy="3584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62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57" y="1119"/>
                      <a:pt x="1119" y="869"/>
                      <a:pt x="1119" y="560"/>
                    </a:cubicBezTo>
                    <a:cubicBezTo>
                      <a:pt x="1119" y="262"/>
                      <a:pt x="857" y="0"/>
                      <a:pt x="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 flipH="1">
                <a:off x="9048283" y="1468356"/>
                <a:ext cx="35840" cy="3584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60"/>
                    </a:cubicBezTo>
                    <a:cubicBezTo>
                      <a:pt x="0" y="870"/>
                      <a:pt x="250" y="1120"/>
                      <a:pt x="560" y="1120"/>
                    </a:cubicBezTo>
                    <a:cubicBezTo>
                      <a:pt x="869" y="1120"/>
                      <a:pt x="1119" y="870"/>
                      <a:pt x="1119" y="560"/>
                    </a:cubicBezTo>
                    <a:cubicBezTo>
                      <a:pt x="1119" y="263"/>
                      <a:pt x="869" y="1"/>
                      <a:pt x="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flipH="1">
                <a:off x="8835707" y="1034788"/>
                <a:ext cx="22112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91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74"/>
                      <a:pt x="145" y="591"/>
                      <a:pt x="295" y="591"/>
                    </a:cubicBezTo>
                    <a:cubicBezTo>
                      <a:pt x="368" y="591"/>
                      <a:pt x="442" y="563"/>
                      <a:pt x="500" y="500"/>
                    </a:cubicBezTo>
                    <a:cubicBezTo>
                      <a:pt x="691" y="310"/>
                      <a:pt x="560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flipH="1">
                <a:off x="7730920" y="3121967"/>
                <a:ext cx="60640" cy="5222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632" extrusionOk="0">
                    <a:moveTo>
                      <a:pt x="811" y="0"/>
                    </a:moveTo>
                    <a:cubicBezTo>
                      <a:pt x="358" y="0"/>
                      <a:pt x="1" y="369"/>
                      <a:pt x="1" y="810"/>
                    </a:cubicBezTo>
                    <a:cubicBezTo>
                      <a:pt x="1" y="1303"/>
                      <a:pt x="401" y="1631"/>
                      <a:pt x="819" y="1631"/>
                    </a:cubicBezTo>
                    <a:cubicBezTo>
                      <a:pt x="1016" y="1631"/>
                      <a:pt x="1218" y="1558"/>
                      <a:pt x="1382" y="1393"/>
                    </a:cubicBezTo>
                    <a:cubicBezTo>
                      <a:pt x="1894" y="881"/>
                      <a:pt x="1537" y="0"/>
                      <a:pt x="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flipH="1">
                <a:off x="7269957" y="1130672"/>
                <a:ext cx="48416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298" extrusionOk="0">
                    <a:moveTo>
                      <a:pt x="644" y="1"/>
                    </a:moveTo>
                    <a:cubicBezTo>
                      <a:pt x="286" y="1"/>
                      <a:pt x="1" y="286"/>
                      <a:pt x="1" y="656"/>
                    </a:cubicBezTo>
                    <a:cubicBezTo>
                      <a:pt x="1" y="1042"/>
                      <a:pt x="316" y="1298"/>
                      <a:pt x="646" y="1298"/>
                    </a:cubicBezTo>
                    <a:cubicBezTo>
                      <a:pt x="804" y="1298"/>
                      <a:pt x="965" y="1239"/>
                      <a:pt x="1096" y="1108"/>
                    </a:cubicBezTo>
                    <a:cubicBezTo>
                      <a:pt x="1513" y="703"/>
                      <a:pt x="1215" y="1"/>
                      <a:pt x="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flipH="1">
                <a:off x="7648287" y="798939"/>
                <a:ext cx="33380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6"/>
                    </a:cubicBezTo>
                    <a:cubicBezTo>
                      <a:pt x="1" y="553"/>
                      <a:pt x="167" y="691"/>
                      <a:pt x="341" y="691"/>
                    </a:cubicBezTo>
                    <a:cubicBezTo>
                      <a:pt x="426" y="691"/>
                      <a:pt x="514" y="658"/>
                      <a:pt x="584" y="584"/>
                    </a:cubicBezTo>
                    <a:cubicBezTo>
                      <a:pt x="798" y="369"/>
                      <a:pt x="644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 flipH="1">
                <a:off x="8000539" y="2245604"/>
                <a:ext cx="25568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6"/>
                    </a:cubicBezTo>
                    <a:cubicBezTo>
                      <a:pt x="1" y="553"/>
                      <a:pt x="167" y="691"/>
                      <a:pt x="341" y="691"/>
                    </a:cubicBezTo>
                    <a:cubicBezTo>
                      <a:pt x="426" y="691"/>
                      <a:pt x="514" y="658"/>
                      <a:pt x="584" y="584"/>
                    </a:cubicBezTo>
                    <a:cubicBezTo>
                      <a:pt x="798" y="369"/>
                      <a:pt x="644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 flipH="1">
                <a:off x="7277225" y="787899"/>
                <a:ext cx="33882" cy="21952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86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3" y="345"/>
                    </a:cubicBezTo>
                    <a:cubicBezTo>
                      <a:pt x="13" y="553"/>
                      <a:pt x="179" y="686"/>
                      <a:pt x="353" y="686"/>
                    </a:cubicBezTo>
                    <a:cubicBezTo>
                      <a:pt x="439" y="686"/>
                      <a:pt x="526" y="654"/>
                      <a:pt x="596" y="583"/>
                    </a:cubicBezTo>
                    <a:cubicBezTo>
                      <a:pt x="811" y="369"/>
                      <a:pt x="656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 flipH="1">
                <a:off x="8337723" y="122660"/>
                <a:ext cx="22144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03" extrusionOk="0">
                    <a:moveTo>
                      <a:pt x="299" y="1"/>
                    </a:moveTo>
                    <a:cubicBezTo>
                      <a:pt x="132" y="1"/>
                      <a:pt x="1" y="132"/>
                      <a:pt x="1" y="298"/>
                    </a:cubicBezTo>
                    <a:cubicBezTo>
                      <a:pt x="1" y="483"/>
                      <a:pt x="142" y="603"/>
                      <a:pt x="292" y="603"/>
                    </a:cubicBezTo>
                    <a:cubicBezTo>
                      <a:pt x="364" y="603"/>
                      <a:pt x="439" y="575"/>
                      <a:pt x="501" y="513"/>
                    </a:cubicBezTo>
                    <a:cubicBezTo>
                      <a:pt x="691" y="322"/>
                      <a:pt x="560" y="1"/>
                      <a:pt x="2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 flipH="1">
                <a:off x="8590715" y="125732"/>
                <a:ext cx="45376" cy="45344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7" extrusionOk="0">
                    <a:moveTo>
                      <a:pt x="703" y="0"/>
                    </a:moveTo>
                    <a:cubicBezTo>
                      <a:pt x="310" y="0"/>
                      <a:pt x="1" y="322"/>
                      <a:pt x="1" y="714"/>
                    </a:cubicBezTo>
                    <a:cubicBezTo>
                      <a:pt x="1" y="1095"/>
                      <a:pt x="310" y="1417"/>
                      <a:pt x="703" y="1417"/>
                    </a:cubicBezTo>
                    <a:cubicBezTo>
                      <a:pt x="1096" y="1417"/>
                      <a:pt x="1418" y="1095"/>
                      <a:pt x="1418" y="714"/>
                    </a:cubicBezTo>
                    <a:cubicBezTo>
                      <a:pt x="1418" y="322"/>
                      <a:pt x="1096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 flipH="1">
                <a:off x="9069627" y="2309220"/>
                <a:ext cx="38144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021" extrusionOk="0">
                    <a:moveTo>
                      <a:pt x="513" y="1"/>
                    </a:moveTo>
                    <a:cubicBezTo>
                      <a:pt x="227" y="1"/>
                      <a:pt x="1" y="227"/>
                      <a:pt x="1" y="513"/>
                    </a:cubicBezTo>
                    <a:cubicBezTo>
                      <a:pt x="1" y="818"/>
                      <a:pt x="251" y="1021"/>
                      <a:pt x="512" y="1021"/>
                    </a:cubicBezTo>
                    <a:cubicBezTo>
                      <a:pt x="638" y="1021"/>
                      <a:pt x="766" y="974"/>
                      <a:pt x="870" y="870"/>
                    </a:cubicBezTo>
                    <a:cubicBezTo>
                      <a:pt x="1192" y="548"/>
                      <a:pt x="965" y="1"/>
                      <a:pt x="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 flipH="1">
                <a:off x="8052687" y="789403"/>
                <a:ext cx="29370" cy="19232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01" extrusionOk="0">
                    <a:moveTo>
                      <a:pt x="298" y="1"/>
                    </a:moveTo>
                    <a:cubicBezTo>
                      <a:pt x="143" y="1"/>
                      <a:pt x="0" y="132"/>
                      <a:pt x="0" y="298"/>
                    </a:cubicBezTo>
                    <a:cubicBezTo>
                      <a:pt x="0" y="477"/>
                      <a:pt x="150" y="600"/>
                      <a:pt x="305" y="600"/>
                    </a:cubicBezTo>
                    <a:cubicBezTo>
                      <a:pt x="378" y="600"/>
                      <a:pt x="452" y="573"/>
                      <a:pt x="512" y="513"/>
                    </a:cubicBezTo>
                    <a:cubicBezTo>
                      <a:pt x="703" y="322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 flipH="1">
                <a:off x="8310683" y="1010404"/>
                <a:ext cx="38112" cy="3264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0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00"/>
                    </a:cubicBezTo>
                    <a:cubicBezTo>
                      <a:pt x="0" y="815"/>
                      <a:pt x="251" y="1020"/>
                      <a:pt x="513" y="1020"/>
                    </a:cubicBezTo>
                    <a:cubicBezTo>
                      <a:pt x="638" y="1020"/>
                      <a:pt x="765" y="973"/>
                      <a:pt x="869" y="869"/>
                    </a:cubicBezTo>
                    <a:cubicBezTo>
                      <a:pt x="1191" y="548"/>
                      <a:pt x="965" y="0"/>
                      <a:pt x="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 flipH="1">
                <a:off x="7930427" y="2346180"/>
                <a:ext cx="48416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298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55"/>
                    </a:cubicBezTo>
                    <a:cubicBezTo>
                      <a:pt x="0" y="1042"/>
                      <a:pt x="316" y="1298"/>
                      <a:pt x="649" y="1298"/>
                    </a:cubicBezTo>
                    <a:cubicBezTo>
                      <a:pt x="809" y="1298"/>
                      <a:pt x="972" y="1239"/>
                      <a:pt x="1107" y="1108"/>
                    </a:cubicBezTo>
                    <a:cubicBezTo>
                      <a:pt x="1512" y="703"/>
                      <a:pt x="1226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flipH="1">
                <a:off x="8810171" y="1424164"/>
                <a:ext cx="22112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3" extrusionOk="0">
                    <a:moveTo>
                      <a:pt x="298" y="0"/>
                    </a:moveTo>
                    <a:cubicBezTo>
                      <a:pt x="131" y="0"/>
                      <a:pt x="0" y="143"/>
                      <a:pt x="0" y="298"/>
                    </a:cubicBezTo>
                    <a:cubicBezTo>
                      <a:pt x="0" y="483"/>
                      <a:pt x="146" y="602"/>
                      <a:pt x="300" y="602"/>
                    </a:cubicBezTo>
                    <a:cubicBezTo>
                      <a:pt x="374" y="602"/>
                      <a:pt x="450" y="574"/>
                      <a:pt x="512" y="512"/>
                    </a:cubicBezTo>
                    <a:cubicBezTo>
                      <a:pt x="691" y="322"/>
                      <a:pt x="560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flipH="1">
                <a:off x="8810555" y="1645156"/>
                <a:ext cx="38112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1" extrusionOk="0">
                    <a:moveTo>
                      <a:pt x="512" y="0"/>
                    </a:moveTo>
                    <a:cubicBezTo>
                      <a:pt x="226" y="0"/>
                      <a:pt x="0" y="226"/>
                      <a:pt x="0" y="512"/>
                    </a:cubicBezTo>
                    <a:cubicBezTo>
                      <a:pt x="0" y="818"/>
                      <a:pt x="250" y="1020"/>
                      <a:pt x="512" y="1020"/>
                    </a:cubicBezTo>
                    <a:cubicBezTo>
                      <a:pt x="637" y="1020"/>
                      <a:pt x="765" y="974"/>
                      <a:pt x="869" y="869"/>
                    </a:cubicBezTo>
                    <a:cubicBezTo>
                      <a:pt x="1191" y="548"/>
                      <a:pt x="965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 flipH="1">
                <a:off x="8600987" y="350116"/>
                <a:ext cx="248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1" y="1"/>
                    </a:moveTo>
                    <a:cubicBezTo>
                      <a:pt x="167" y="1"/>
                      <a:pt x="0" y="168"/>
                      <a:pt x="0" y="394"/>
                    </a:cubicBezTo>
                    <a:cubicBezTo>
                      <a:pt x="0" y="608"/>
                      <a:pt x="167" y="775"/>
                      <a:pt x="381" y="775"/>
                    </a:cubicBezTo>
                    <a:cubicBezTo>
                      <a:pt x="596" y="775"/>
                      <a:pt x="774" y="608"/>
                      <a:pt x="774" y="394"/>
                    </a:cubicBezTo>
                    <a:cubicBezTo>
                      <a:pt x="774" y="168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 flipH="1">
                <a:off x="8008539" y="476228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 flipH="1">
                <a:off x="7719355" y="84196"/>
                <a:ext cx="33952" cy="2944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0" extrusionOk="0">
                    <a:moveTo>
                      <a:pt x="453" y="0"/>
                    </a:moveTo>
                    <a:cubicBezTo>
                      <a:pt x="203" y="0"/>
                      <a:pt x="1" y="203"/>
                      <a:pt x="1" y="465"/>
                    </a:cubicBezTo>
                    <a:cubicBezTo>
                      <a:pt x="1" y="739"/>
                      <a:pt x="224" y="920"/>
                      <a:pt x="457" y="920"/>
                    </a:cubicBezTo>
                    <a:cubicBezTo>
                      <a:pt x="569" y="920"/>
                      <a:pt x="682" y="878"/>
                      <a:pt x="775" y="786"/>
                    </a:cubicBezTo>
                    <a:cubicBezTo>
                      <a:pt x="1060" y="500"/>
                      <a:pt x="858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 flipH="1">
                <a:off x="8018075" y="539492"/>
                <a:ext cx="37248" cy="31904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997" extrusionOk="0">
                    <a:moveTo>
                      <a:pt x="497" y="0"/>
                    </a:moveTo>
                    <a:cubicBezTo>
                      <a:pt x="223" y="0"/>
                      <a:pt x="9" y="226"/>
                      <a:pt x="9" y="500"/>
                    </a:cubicBezTo>
                    <a:cubicBezTo>
                      <a:pt x="1" y="797"/>
                      <a:pt x="242" y="997"/>
                      <a:pt x="498" y="997"/>
                    </a:cubicBezTo>
                    <a:cubicBezTo>
                      <a:pt x="622" y="997"/>
                      <a:pt x="749" y="950"/>
                      <a:pt x="854" y="846"/>
                    </a:cubicBezTo>
                    <a:cubicBezTo>
                      <a:pt x="1164" y="536"/>
                      <a:pt x="938" y="0"/>
                      <a:pt x="4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 flipH="1">
                <a:off x="9059907" y="3335747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29" y="1"/>
                    </a:moveTo>
                    <a:cubicBezTo>
                      <a:pt x="417" y="1"/>
                      <a:pt x="0" y="417"/>
                      <a:pt x="0" y="941"/>
                    </a:cubicBezTo>
                    <a:cubicBezTo>
                      <a:pt x="0" y="1504"/>
                      <a:pt x="456" y="1876"/>
                      <a:pt x="935" y="1876"/>
                    </a:cubicBezTo>
                    <a:cubicBezTo>
                      <a:pt x="1166" y="1876"/>
                      <a:pt x="1402" y="1790"/>
                      <a:pt x="1596" y="1596"/>
                    </a:cubicBezTo>
                    <a:cubicBezTo>
                      <a:pt x="2191" y="1013"/>
                      <a:pt x="1774" y="1"/>
                      <a:pt x="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flipH="1">
                <a:off x="9070779" y="584836"/>
                <a:ext cx="48416" cy="4169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03" extrusionOk="0">
                    <a:moveTo>
                      <a:pt x="644" y="0"/>
                    </a:moveTo>
                    <a:cubicBezTo>
                      <a:pt x="286" y="0"/>
                      <a:pt x="1" y="298"/>
                      <a:pt x="1" y="655"/>
                    </a:cubicBezTo>
                    <a:cubicBezTo>
                      <a:pt x="1" y="1041"/>
                      <a:pt x="316" y="1302"/>
                      <a:pt x="649" y="1302"/>
                    </a:cubicBezTo>
                    <a:cubicBezTo>
                      <a:pt x="809" y="1302"/>
                      <a:pt x="973" y="1242"/>
                      <a:pt x="1108" y="1107"/>
                    </a:cubicBezTo>
                    <a:cubicBezTo>
                      <a:pt x="1513" y="703"/>
                      <a:pt x="1227" y="0"/>
                      <a:pt x="6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 flipH="1">
                <a:off x="8844827" y="491492"/>
                <a:ext cx="25568" cy="2188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84" extrusionOk="0">
                    <a:moveTo>
                      <a:pt x="334" y="0"/>
                    </a:moveTo>
                    <a:cubicBezTo>
                      <a:pt x="155" y="0"/>
                      <a:pt x="1" y="155"/>
                      <a:pt x="1" y="345"/>
                    </a:cubicBezTo>
                    <a:cubicBezTo>
                      <a:pt x="1" y="547"/>
                      <a:pt x="170" y="683"/>
                      <a:pt x="346" y="683"/>
                    </a:cubicBezTo>
                    <a:cubicBezTo>
                      <a:pt x="430" y="683"/>
                      <a:pt x="515" y="652"/>
                      <a:pt x="584" y="583"/>
                    </a:cubicBezTo>
                    <a:cubicBezTo>
                      <a:pt x="798" y="369"/>
                      <a:pt x="643" y="0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flipH="1">
                <a:off x="9115355" y="1964804"/>
                <a:ext cx="38112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1" extrusionOk="0">
                    <a:moveTo>
                      <a:pt x="512" y="0"/>
                    </a:moveTo>
                    <a:cubicBezTo>
                      <a:pt x="226" y="0"/>
                      <a:pt x="0" y="227"/>
                      <a:pt x="0" y="512"/>
                    </a:cubicBezTo>
                    <a:cubicBezTo>
                      <a:pt x="0" y="818"/>
                      <a:pt x="250" y="1020"/>
                      <a:pt x="512" y="1020"/>
                    </a:cubicBezTo>
                    <a:cubicBezTo>
                      <a:pt x="637" y="1020"/>
                      <a:pt x="765" y="974"/>
                      <a:pt x="869" y="870"/>
                    </a:cubicBezTo>
                    <a:cubicBezTo>
                      <a:pt x="1191" y="548"/>
                      <a:pt x="965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 flipH="1">
                <a:off x="9085723" y="294500"/>
                <a:ext cx="38048" cy="32544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017" extrusionOk="0">
                    <a:moveTo>
                      <a:pt x="515" y="0"/>
                    </a:moveTo>
                    <a:cubicBezTo>
                      <a:pt x="511" y="0"/>
                      <a:pt x="506" y="0"/>
                      <a:pt x="501" y="1"/>
                    </a:cubicBezTo>
                    <a:cubicBezTo>
                      <a:pt x="227" y="1"/>
                      <a:pt x="1" y="227"/>
                      <a:pt x="1" y="501"/>
                    </a:cubicBezTo>
                    <a:cubicBezTo>
                      <a:pt x="1" y="812"/>
                      <a:pt x="247" y="1017"/>
                      <a:pt x="507" y="1017"/>
                    </a:cubicBezTo>
                    <a:cubicBezTo>
                      <a:pt x="634" y="1017"/>
                      <a:pt x="764" y="967"/>
                      <a:pt x="870" y="858"/>
                    </a:cubicBezTo>
                    <a:cubicBezTo>
                      <a:pt x="1188" y="540"/>
                      <a:pt x="958" y="0"/>
                      <a:pt x="5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 flipH="1">
                <a:off x="8862363" y="171812"/>
                <a:ext cx="36992" cy="31936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98" extrusionOk="0">
                    <a:moveTo>
                      <a:pt x="489" y="1"/>
                    </a:moveTo>
                    <a:cubicBezTo>
                      <a:pt x="215" y="13"/>
                      <a:pt x="1" y="227"/>
                      <a:pt x="1" y="501"/>
                    </a:cubicBezTo>
                    <a:cubicBezTo>
                      <a:pt x="1" y="798"/>
                      <a:pt x="239" y="997"/>
                      <a:pt x="492" y="997"/>
                    </a:cubicBezTo>
                    <a:cubicBezTo>
                      <a:pt x="615" y="997"/>
                      <a:pt x="741" y="951"/>
                      <a:pt x="846" y="846"/>
                    </a:cubicBezTo>
                    <a:cubicBezTo>
                      <a:pt x="1156" y="536"/>
                      <a:pt x="929" y="1"/>
                      <a:pt x="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 flipH="1">
                <a:off x="8311803" y="2161412"/>
                <a:ext cx="25568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5" y="0"/>
                      <a:pt x="0" y="155"/>
                      <a:pt x="0" y="345"/>
                    </a:cubicBezTo>
                    <a:cubicBezTo>
                      <a:pt x="0" y="553"/>
                      <a:pt x="167" y="691"/>
                      <a:pt x="341" y="691"/>
                    </a:cubicBezTo>
                    <a:cubicBezTo>
                      <a:pt x="426" y="691"/>
                      <a:pt x="513" y="658"/>
                      <a:pt x="584" y="583"/>
                    </a:cubicBezTo>
                    <a:cubicBezTo>
                      <a:pt x="798" y="369"/>
                      <a:pt x="643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flipH="1">
                <a:off x="8319451" y="1778500"/>
                <a:ext cx="30880" cy="264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8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65"/>
                      <a:pt x="200" y="827"/>
                      <a:pt x="410" y="827"/>
                    </a:cubicBezTo>
                    <a:cubicBezTo>
                      <a:pt x="512" y="827"/>
                      <a:pt x="617" y="789"/>
                      <a:pt x="703" y="703"/>
                    </a:cubicBezTo>
                    <a:cubicBezTo>
                      <a:pt x="965" y="453"/>
                      <a:pt x="774" y="0"/>
                      <a:pt x="4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 flipH="1">
                <a:off x="8329339" y="1842116"/>
                <a:ext cx="36992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90" extrusionOk="0">
                    <a:moveTo>
                      <a:pt x="489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89"/>
                      <a:pt x="243" y="989"/>
                      <a:pt x="499" y="989"/>
                    </a:cubicBezTo>
                    <a:cubicBezTo>
                      <a:pt x="620" y="989"/>
                      <a:pt x="743" y="945"/>
                      <a:pt x="846" y="846"/>
                    </a:cubicBezTo>
                    <a:cubicBezTo>
                      <a:pt x="1155" y="536"/>
                      <a:pt x="929" y="1"/>
                      <a:pt x="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flipH="1">
                <a:off x="7357117" y="-12"/>
                <a:ext cx="473795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157627" extrusionOk="0">
                    <a:moveTo>
                      <a:pt x="6383" y="11906"/>
                    </a:moveTo>
                    <a:cubicBezTo>
                      <a:pt x="6799" y="11906"/>
                      <a:pt x="7145" y="12073"/>
                      <a:pt x="7145" y="12287"/>
                    </a:cubicBezTo>
                    <a:cubicBezTo>
                      <a:pt x="7145" y="12490"/>
                      <a:pt x="6799" y="12656"/>
                      <a:pt x="6383" y="12656"/>
                    </a:cubicBezTo>
                    <a:cubicBezTo>
                      <a:pt x="5954" y="12656"/>
                      <a:pt x="5609" y="12490"/>
                      <a:pt x="5609" y="12287"/>
                    </a:cubicBezTo>
                    <a:cubicBezTo>
                      <a:pt x="5609" y="12073"/>
                      <a:pt x="5954" y="11906"/>
                      <a:pt x="6383" y="11906"/>
                    </a:cubicBezTo>
                    <a:close/>
                    <a:moveTo>
                      <a:pt x="6549" y="33087"/>
                    </a:moveTo>
                    <a:cubicBezTo>
                      <a:pt x="6978" y="33087"/>
                      <a:pt x="7323" y="33254"/>
                      <a:pt x="7323" y="33456"/>
                    </a:cubicBezTo>
                    <a:cubicBezTo>
                      <a:pt x="7323" y="33671"/>
                      <a:pt x="6978" y="33837"/>
                      <a:pt x="6549" y="33837"/>
                    </a:cubicBezTo>
                    <a:cubicBezTo>
                      <a:pt x="6133" y="33837"/>
                      <a:pt x="5787" y="33671"/>
                      <a:pt x="5787" y="33456"/>
                    </a:cubicBezTo>
                    <a:cubicBezTo>
                      <a:pt x="5787" y="33254"/>
                      <a:pt x="6133" y="33087"/>
                      <a:pt x="6549" y="33087"/>
                    </a:cubicBezTo>
                    <a:close/>
                    <a:moveTo>
                      <a:pt x="5934" y="49243"/>
                    </a:moveTo>
                    <a:cubicBezTo>
                      <a:pt x="6472" y="49243"/>
                      <a:pt x="6592" y="56831"/>
                      <a:pt x="5894" y="56959"/>
                    </a:cubicBezTo>
                    <a:cubicBezTo>
                      <a:pt x="5889" y="56960"/>
                      <a:pt x="5883" y="56961"/>
                      <a:pt x="5878" y="56961"/>
                    </a:cubicBezTo>
                    <a:cubicBezTo>
                      <a:pt x="5182" y="56961"/>
                      <a:pt x="5327" y="49634"/>
                      <a:pt x="5894" y="49256"/>
                    </a:cubicBezTo>
                    <a:cubicBezTo>
                      <a:pt x="5908" y="49247"/>
                      <a:pt x="5921" y="49243"/>
                      <a:pt x="5934" y="49243"/>
                    </a:cubicBezTo>
                    <a:close/>
                    <a:moveTo>
                      <a:pt x="8121" y="138743"/>
                    </a:moveTo>
                    <a:cubicBezTo>
                      <a:pt x="8538" y="138743"/>
                      <a:pt x="8883" y="138850"/>
                      <a:pt x="8883" y="138993"/>
                    </a:cubicBezTo>
                    <a:cubicBezTo>
                      <a:pt x="8883" y="139136"/>
                      <a:pt x="8538" y="139243"/>
                      <a:pt x="8121" y="139243"/>
                    </a:cubicBezTo>
                    <a:cubicBezTo>
                      <a:pt x="7692" y="139243"/>
                      <a:pt x="7347" y="139136"/>
                      <a:pt x="7347" y="138993"/>
                    </a:cubicBezTo>
                    <a:cubicBezTo>
                      <a:pt x="7347" y="138850"/>
                      <a:pt x="7692" y="138743"/>
                      <a:pt x="8121" y="138743"/>
                    </a:cubicBezTo>
                    <a:close/>
                    <a:moveTo>
                      <a:pt x="7133" y="143470"/>
                    </a:moveTo>
                    <a:cubicBezTo>
                      <a:pt x="7680" y="143470"/>
                      <a:pt x="8121" y="143601"/>
                      <a:pt x="8121" y="143756"/>
                    </a:cubicBezTo>
                    <a:cubicBezTo>
                      <a:pt x="8121" y="143911"/>
                      <a:pt x="7668" y="144030"/>
                      <a:pt x="7133" y="144030"/>
                    </a:cubicBezTo>
                    <a:cubicBezTo>
                      <a:pt x="6585" y="144030"/>
                      <a:pt x="6144" y="143911"/>
                      <a:pt x="6144" y="143756"/>
                    </a:cubicBezTo>
                    <a:cubicBezTo>
                      <a:pt x="6144" y="143601"/>
                      <a:pt x="6585" y="143470"/>
                      <a:pt x="7133" y="143470"/>
                    </a:cubicBezTo>
                    <a:close/>
                    <a:moveTo>
                      <a:pt x="4859" y="0"/>
                    </a:moveTo>
                    <a:cubicBezTo>
                      <a:pt x="4692" y="7525"/>
                      <a:pt x="4585" y="15061"/>
                      <a:pt x="4549" y="22586"/>
                    </a:cubicBezTo>
                    <a:cubicBezTo>
                      <a:pt x="5311" y="22646"/>
                      <a:pt x="5871" y="22812"/>
                      <a:pt x="5871" y="23015"/>
                    </a:cubicBezTo>
                    <a:cubicBezTo>
                      <a:pt x="5871" y="23205"/>
                      <a:pt x="5311" y="23372"/>
                      <a:pt x="4537" y="23431"/>
                    </a:cubicBezTo>
                    <a:cubicBezTo>
                      <a:pt x="4537" y="24146"/>
                      <a:pt x="4525" y="24860"/>
                      <a:pt x="4525" y="25586"/>
                    </a:cubicBezTo>
                    <a:cubicBezTo>
                      <a:pt x="4799" y="25551"/>
                      <a:pt x="5085" y="25539"/>
                      <a:pt x="5371" y="25539"/>
                    </a:cubicBezTo>
                    <a:cubicBezTo>
                      <a:pt x="6442" y="25539"/>
                      <a:pt x="7323" y="25741"/>
                      <a:pt x="7323" y="25979"/>
                    </a:cubicBezTo>
                    <a:cubicBezTo>
                      <a:pt x="7323" y="26229"/>
                      <a:pt x="6442" y="26432"/>
                      <a:pt x="5371" y="26432"/>
                    </a:cubicBezTo>
                    <a:cubicBezTo>
                      <a:pt x="5085" y="26432"/>
                      <a:pt x="4799" y="26420"/>
                      <a:pt x="4513" y="26384"/>
                    </a:cubicBezTo>
                    <a:cubicBezTo>
                      <a:pt x="4490" y="30956"/>
                      <a:pt x="4490" y="35528"/>
                      <a:pt x="4501" y="40100"/>
                    </a:cubicBezTo>
                    <a:cubicBezTo>
                      <a:pt x="4763" y="39980"/>
                      <a:pt x="5045" y="39920"/>
                      <a:pt x="5329" y="39920"/>
                    </a:cubicBezTo>
                    <a:cubicBezTo>
                      <a:pt x="5355" y="39920"/>
                      <a:pt x="5380" y="39921"/>
                      <a:pt x="5406" y="39922"/>
                    </a:cubicBezTo>
                    <a:cubicBezTo>
                      <a:pt x="6037" y="39922"/>
                      <a:pt x="6549" y="40112"/>
                      <a:pt x="6549" y="40362"/>
                    </a:cubicBezTo>
                    <a:cubicBezTo>
                      <a:pt x="6549" y="40612"/>
                      <a:pt x="6037" y="40815"/>
                      <a:pt x="5406" y="40815"/>
                    </a:cubicBezTo>
                    <a:cubicBezTo>
                      <a:pt x="5384" y="40815"/>
                      <a:pt x="5361" y="40816"/>
                      <a:pt x="5339" y="40816"/>
                    </a:cubicBezTo>
                    <a:cubicBezTo>
                      <a:pt x="5052" y="40816"/>
                      <a:pt x="4766" y="40746"/>
                      <a:pt x="4501" y="40636"/>
                    </a:cubicBezTo>
                    <a:lnTo>
                      <a:pt x="4501" y="40636"/>
                    </a:lnTo>
                    <a:cubicBezTo>
                      <a:pt x="4513" y="49959"/>
                      <a:pt x="4573" y="59281"/>
                      <a:pt x="4680" y="68604"/>
                    </a:cubicBezTo>
                    <a:cubicBezTo>
                      <a:pt x="4954" y="68687"/>
                      <a:pt x="5121" y="68806"/>
                      <a:pt x="5121" y="68961"/>
                    </a:cubicBezTo>
                    <a:cubicBezTo>
                      <a:pt x="5121" y="69104"/>
                      <a:pt x="4954" y="69223"/>
                      <a:pt x="4680" y="69306"/>
                    </a:cubicBezTo>
                    <a:cubicBezTo>
                      <a:pt x="4704" y="71687"/>
                      <a:pt x="4728" y="74069"/>
                      <a:pt x="4751" y="76450"/>
                    </a:cubicBezTo>
                    <a:cubicBezTo>
                      <a:pt x="4871" y="76414"/>
                      <a:pt x="4990" y="76402"/>
                      <a:pt x="5121" y="76402"/>
                    </a:cubicBezTo>
                    <a:cubicBezTo>
                      <a:pt x="5537" y="76402"/>
                      <a:pt x="5883" y="76569"/>
                      <a:pt x="5883" y="76783"/>
                    </a:cubicBezTo>
                    <a:cubicBezTo>
                      <a:pt x="5883" y="76986"/>
                      <a:pt x="5537" y="77152"/>
                      <a:pt x="5121" y="77152"/>
                    </a:cubicBezTo>
                    <a:cubicBezTo>
                      <a:pt x="5001" y="77152"/>
                      <a:pt x="4871" y="77140"/>
                      <a:pt x="4751" y="77105"/>
                    </a:cubicBezTo>
                    <a:lnTo>
                      <a:pt x="4751" y="77105"/>
                    </a:lnTo>
                    <a:cubicBezTo>
                      <a:pt x="4763" y="78129"/>
                      <a:pt x="4775" y="79153"/>
                      <a:pt x="4787" y="80165"/>
                    </a:cubicBezTo>
                    <a:cubicBezTo>
                      <a:pt x="5359" y="80224"/>
                      <a:pt x="5752" y="80355"/>
                      <a:pt x="5752" y="80498"/>
                    </a:cubicBezTo>
                    <a:cubicBezTo>
                      <a:pt x="5752" y="80641"/>
                      <a:pt x="5371" y="80760"/>
                      <a:pt x="4799" y="80831"/>
                    </a:cubicBezTo>
                    <a:cubicBezTo>
                      <a:pt x="4811" y="82343"/>
                      <a:pt x="4835" y="83867"/>
                      <a:pt x="4847" y="85391"/>
                    </a:cubicBezTo>
                    <a:cubicBezTo>
                      <a:pt x="4763" y="85344"/>
                      <a:pt x="4692" y="85296"/>
                      <a:pt x="4609" y="85237"/>
                    </a:cubicBezTo>
                    <a:cubicBezTo>
                      <a:pt x="3335" y="84344"/>
                      <a:pt x="2668" y="81927"/>
                      <a:pt x="2168" y="79676"/>
                    </a:cubicBezTo>
                    <a:cubicBezTo>
                      <a:pt x="1668" y="77426"/>
                      <a:pt x="1156" y="74962"/>
                      <a:pt x="1" y="73676"/>
                    </a:cubicBezTo>
                    <a:lnTo>
                      <a:pt x="1" y="73676"/>
                    </a:lnTo>
                    <a:lnTo>
                      <a:pt x="2870" y="84034"/>
                    </a:lnTo>
                    <a:cubicBezTo>
                      <a:pt x="3025" y="84594"/>
                      <a:pt x="3192" y="85177"/>
                      <a:pt x="3454" y="85594"/>
                    </a:cubicBezTo>
                    <a:cubicBezTo>
                      <a:pt x="3835" y="86201"/>
                      <a:pt x="4347" y="86380"/>
                      <a:pt x="4859" y="86534"/>
                    </a:cubicBezTo>
                    <a:cubicBezTo>
                      <a:pt x="4871" y="87118"/>
                      <a:pt x="4871" y="87701"/>
                      <a:pt x="4882" y="88285"/>
                    </a:cubicBezTo>
                    <a:cubicBezTo>
                      <a:pt x="5049" y="88237"/>
                      <a:pt x="5228" y="88225"/>
                      <a:pt x="5406" y="88225"/>
                    </a:cubicBezTo>
                    <a:cubicBezTo>
                      <a:pt x="5871" y="88225"/>
                      <a:pt x="6252" y="88368"/>
                      <a:pt x="6252" y="88535"/>
                    </a:cubicBezTo>
                    <a:cubicBezTo>
                      <a:pt x="6252" y="88713"/>
                      <a:pt x="5883" y="88856"/>
                      <a:pt x="5418" y="88856"/>
                    </a:cubicBezTo>
                    <a:cubicBezTo>
                      <a:pt x="5240" y="88856"/>
                      <a:pt x="5061" y="88832"/>
                      <a:pt x="4894" y="88785"/>
                    </a:cubicBezTo>
                    <a:lnTo>
                      <a:pt x="4894" y="89380"/>
                    </a:lnTo>
                    <a:cubicBezTo>
                      <a:pt x="4966" y="89380"/>
                      <a:pt x="5049" y="89368"/>
                      <a:pt x="5121" y="89368"/>
                    </a:cubicBezTo>
                    <a:cubicBezTo>
                      <a:pt x="5752" y="89368"/>
                      <a:pt x="6264" y="89571"/>
                      <a:pt x="6264" y="89821"/>
                    </a:cubicBezTo>
                    <a:cubicBezTo>
                      <a:pt x="6264" y="90059"/>
                      <a:pt x="5752" y="90261"/>
                      <a:pt x="5121" y="90261"/>
                    </a:cubicBezTo>
                    <a:lnTo>
                      <a:pt x="4906" y="90261"/>
                    </a:lnTo>
                    <a:lnTo>
                      <a:pt x="5001" y="98679"/>
                    </a:lnTo>
                    <a:cubicBezTo>
                      <a:pt x="5252" y="98584"/>
                      <a:pt x="5513" y="98548"/>
                      <a:pt x="5775" y="98548"/>
                    </a:cubicBezTo>
                    <a:cubicBezTo>
                      <a:pt x="6406" y="98548"/>
                      <a:pt x="6918" y="98750"/>
                      <a:pt x="6918" y="99000"/>
                    </a:cubicBezTo>
                    <a:cubicBezTo>
                      <a:pt x="6918" y="99250"/>
                      <a:pt x="6406" y="99441"/>
                      <a:pt x="5775" y="99441"/>
                    </a:cubicBezTo>
                    <a:cubicBezTo>
                      <a:pt x="5749" y="99442"/>
                      <a:pt x="5722" y="99443"/>
                      <a:pt x="5695" y="99443"/>
                    </a:cubicBezTo>
                    <a:cubicBezTo>
                      <a:pt x="5460" y="99443"/>
                      <a:pt x="5226" y="99397"/>
                      <a:pt x="5001" y="99322"/>
                    </a:cubicBezTo>
                    <a:lnTo>
                      <a:pt x="5001" y="99322"/>
                    </a:lnTo>
                    <a:cubicBezTo>
                      <a:pt x="5025" y="100881"/>
                      <a:pt x="5037" y="102441"/>
                      <a:pt x="5061" y="103989"/>
                    </a:cubicBezTo>
                    <a:cubicBezTo>
                      <a:pt x="5144" y="112073"/>
                      <a:pt x="5240" y="120146"/>
                      <a:pt x="5335" y="128230"/>
                    </a:cubicBezTo>
                    <a:lnTo>
                      <a:pt x="5359" y="130064"/>
                    </a:lnTo>
                    <a:cubicBezTo>
                      <a:pt x="5454" y="130052"/>
                      <a:pt x="5549" y="130052"/>
                      <a:pt x="5656" y="130052"/>
                    </a:cubicBezTo>
                    <a:cubicBezTo>
                      <a:pt x="6299" y="130052"/>
                      <a:pt x="6811" y="130242"/>
                      <a:pt x="6811" y="130480"/>
                    </a:cubicBezTo>
                    <a:cubicBezTo>
                      <a:pt x="6811" y="130707"/>
                      <a:pt x="6299" y="130909"/>
                      <a:pt x="5656" y="130909"/>
                    </a:cubicBezTo>
                    <a:cubicBezTo>
                      <a:pt x="5561" y="130909"/>
                      <a:pt x="5466" y="130909"/>
                      <a:pt x="5371" y="130885"/>
                    </a:cubicBezTo>
                    <a:lnTo>
                      <a:pt x="5371" y="130885"/>
                    </a:lnTo>
                    <a:cubicBezTo>
                      <a:pt x="5478" y="139803"/>
                      <a:pt x="5609" y="148721"/>
                      <a:pt x="5823" y="157627"/>
                    </a:cubicBezTo>
                    <a:lnTo>
                      <a:pt x="9312" y="157627"/>
                    </a:lnTo>
                    <a:lnTo>
                      <a:pt x="9192" y="150661"/>
                    </a:lnTo>
                    <a:cubicBezTo>
                      <a:pt x="8895" y="150709"/>
                      <a:pt x="8597" y="150733"/>
                      <a:pt x="8311" y="150733"/>
                    </a:cubicBezTo>
                    <a:cubicBezTo>
                      <a:pt x="7418" y="150733"/>
                      <a:pt x="6680" y="150530"/>
                      <a:pt x="6680" y="150292"/>
                    </a:cubicBezTo>
                    <a:cubicBezTo>
                      <a:pt x="6680" y="150042"/>
                      <a:pt x="7407" y="149840"/>
                      <a:pt x="8311" y="149840"/>
                    </a:cubicBezTo>
                    <a:cubicBezTo>
                      <a:pt x="8597" y="149840"/>
                      <a:pt x="8883" y="149864"/>
                      <a:pt x="9181" y="149911"/>
                    </a:cubicBezTo>
                    <a:cubicBezTo>
                      <a:pt x="9181" y="149709"/>
                      <a:pt x="9169" y="149495"/>
                      <a:pt x="9169" y="149292"/>
                    </a:cubicBezTo>
                    <a:cubicBezTo>
                      <a:pt x="9014" y="149304"/>
                      <a:pt x="8859" y="149316"/>
                      <a:pt x="8704" y="149316"/>
                    </a:cubicBezTo>
                    <a:cubicBezTo>
                      <a:pt x="8038" y="149316"/>
                      <a:pt x="7490" y="149173"/>
                      <a:pt x="7490" y="148995"/>
                    </a:cubicBezTo>
                    <a:cubicBezTo>
                      <a:pt x="7490" y="148828"/>
                      <a:pt x="8038" y="148673"/>
                      <a:pt x="8704" y="148673"/>
                    </a:cubicBezTo>
                    <a:cubicBezTo>
                      <a:pt x="8859" y="148673"/>
                      <a:pt x="9014" y="148685"/>
                      <a:pt x="9157" y="148697"/>
                    </a:cubicBezTo>
                    <a:cubicBezTo>
                      <a:pt x="9073" y="143672"/>
                      <a:pt x="8978" y="138660"/>
                      <a:pt x="8895" y="133635"/>
                    </a:cubicBezTo>
                    <a:lnTo>
                      <a:pt x="8883" y="133635"/>
                    </a:lnTo>
                    <a:cubicBezTo>
                      <a:pt x="8300" y="133635"/>
                      <a:pt x="7823" y="133493"/>
                      <a:pt x="7823" y="133314"/>
                    </a:cubicBezTo>
                    <a:cubicBezTo>
                      <a:pt x="7823" y="133147"/>
                      <a:pt x="8300" y="132993"/>
                      <a:pt x="8883" y="132993"/>
                    </a:cubicBezTo>
                    <a:cubicBezTo>
                      <a:pt x="8776" y="127016"/>
                      <a:pt x="8681" y="121027"/>
                      <a:pt x="8561" y="115050"/>
                    </a:cubicBezTo>
                    <a:lnTo>
                      <a:pt x="8300" y="115050"/>
                    </a:lnTo>
                    <a:cubicBezTo>
                      <a:pt x="7478" y="115050"/>
                      <a:pt x="6799" y="114812"/>
                      <a:pt x="6799" y="114502"/>
                    </a:cubicBezTo>
                    <a:cubicBezTo>
                      <a:pt x="6799" y="114205"/>
                      <a:pt x="7478" y="113954"/>
                      <a:pt x="8300" y="113954"/>
                    </a:cubicBezTo>
                    <a:lnTo>
                      <a:pt x="8550" y="113954"/>
                    </a:lnTo>
                    <a:lnTo>
                      <a:pt x="8419" y="106251"/>
                    </a:lnTo>
                    <a:cubicBezTo>
                      <a:pt x="8180" y="106323"/>
                      <a:pt x="7930" y="106346"/>
                      <a:pt x="7680" y="106346"/>
                    </a:cubicBezTo>
                    <a:cubicBezTo>
                      <a:pt x="7109" y="106346"/>
                      <a:pt x="6633" y="106192"/>
                      <a:pt x="6633" y="106013"/>
                    </a:cubicBezTo>
                    <a:cubicBezTo>
                      <a:pt x="6633" y="105823"/>
                      <a:pt x="7121" y="105668"/>
                      <a:pt x="7704" y="105668"/>
                    </a:cubicBezTo>
                    <a:cubicBezTo>
                      <a:pt x="7942" y="105668"/>
                      <a:pt x="8180" y="105692"/>
                      <a:pt x="8419" y="105763"/>
                    </a:cubicBezTo>
                    <a:lnTo>
                      <a:pt x="8359" y="102144"/>
                    </a:lnTo>
                    <a:cubicBezTo>
                      <a:pt x="8157" y="90368"/>
                      <a:pt x="7954" y="78581"/>
                      <a:pt x="8002" y="66794"/>
                    </a:cubicBezTo>
                    <a:cubicBezTo>
                      <a:pt x="8097" y="46756"/>
                      <a:pt x="8942" y="26622"/>
                      <a:pt x="8276" y="6679"/>
                    </a:cubicBezTo>
                    <a:lnTo>
                      <a:pt x="8276" y="6679"/>
                    </a:lnTo>
                    <a:cubicBezTo>
                      <a:pt x="8121" y="6691"/>
                      <a:pt x="7954" y="6703"/>
                      <a:pt x="7776" y="6703"/>
                    </a:cubicBezTo>
                    <a:cubicBezTo>
                      <a:pt x="6883" y="6703"/>
                      <a:pt x="6156" y="6501"/>
                      <a:pt x="6156" y="6263"/>
                    </a:cubicBezTo>
                    <a:cubicBezTo>
                      <a:pt x="6156" y="6013"/>
                      <a:pt x="6883" y="5810"/>
                      <a:pt x="7776" y="5810"/>
                    </a:cubicBezTo>
                    <a:cubicBezTo>
                      <a:pt x="7942" y="5810"/>
                      <a:pt x="8097" y="5822"/>
                      <a:pt x="8252" y="5834"/>
                    </a:cubicBezTo>
                    <a:cubicBezTo>
                      <a:pt x="8252" y="5644"/>
                      <a:pt x="8240" y="5465"/>
                      <a:pt x="8228" y="5286"/>
                    </a:cubicBezTo>
                    <a:lnTo>
                      <a:pt x="8180" y="5286"/>
                    </a:lnTo>
                    <a:cubicBezTo>
                      <a:pt x="7514" y="5286"/>
                      <a:pt x="6966" y="5132"/>
                      <a:pt x="6966" y="4965"/>
                    </a:cubicBezTo>
                    <a:cubicBezTo>
                      <a:pt x="6966" y="4798"/>
                      <a:pt x="7514" y="4643"/>
                      <a:pt x="8180" y="4643"/>
                    </a:cubicBezTo>
                    <a:lnTo>
                      <a:pt x="8204" y="4643"/>
                    </a:lnTo>
                    <a:cubicBezTo>
                      <a:pt x="8145" y="3096"/>
                      <a:pt x="8073" y="1548"/>
                      <a:pt x="8002" y="0"/>
                    </a:cubicBezTo>
                    <a:lnTo>
                      <a:pt x="6835" y="0"/>
                    </a:lnTo>
                    <a:cubicBezTo>
                      <a:pt x="6764" y="0"/>
                      <a:pt x="6680" y="12"/>
                      <a:pt x="6597" y="12"/>
                    </a:cubicBezTo>
                    <a:cubicBezTo>
                      <a:pt x="6514" y="12"/>
                      <a:pt x="6430" y="12"/>
                      <a:pt x="6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flipH="1">
                <a:off x="84222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flipH="1">
                <a:off x="9089302" y="3582203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flipH="1">
                <a:off x="7942225" y="3227766"/>
                <a:ext cx="248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1" y="1"/>
                    </a:moveTo>
                    <a:cubicBezTo>
                      <a:pt x="167" y="1"/>
                      <a:pt x="0" y="168"/>
                      <a:pt x="0" y="394"/>
                    </a:cubicBezTo>
                    <a:cubicBezTo>
                      <a:pt x="0" y="608"/>
                      <a:pt x="167" y="775"/>
                      <a:pt x="381" y="775"/>
                    </a:cubicBezTo>
                    <a:cubicBezTo>
                      <a:pt x="596" y="775"/>
                      <a:pt x="774" y="608"/>
                      <a:pt x="774" y="394"/>
                    </a:cubicBezTo>
                    <a:cubicBezTo>
                      <a:pt x="774" y="168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flipH="1">
                <a:off x="9069672" y="441493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flipH="1">
                <a:off x="8253140" y="3982783"/>
                <a:ext cx="25952" cy="21952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86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3" y="345"/>
                    </a:cubicBezTo>
                    <a:cubicBezTo>
                      <a:pt x="13" y="553"/>
                      <a:pt x="179" y="686"/>
                      <a:pt x="353" y="686"/>
                    </a:cubicBezTo>
                    <a:cubicBezTo>
                      <a:pt x="439" y="686"/>
                      <a:pt x="526" y="654"/>
                      <a:pt x="596" y="583"/>
                    </a:cubicBezTo>
                    <a:cubicBezTo>
                      <a:pt x="811" y="369"/>
                      <a:pt x="656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flipH="1">
                <a:off x="7760772" y="3565372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flipH="1">
                <a:off x="6986322" y="441493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flipH="1">
                <a:off x="7170002" y="4258478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3"/>
            <p:cNvSpPr/>
            <p:nvPr/>
          </p:nvSpPr>
          <p:spPr>
            <a:xfrm rot="10800000">
              <a:off x="6036611" y="-71825"/>
              <a:ext cx="1097176" cy="5044832"/>
            </a:xfrm>
            <a:custGeom>
              <a:avLst/>
              <a:gdLst/>
              <a:ahLst/>
              <a:cxnLst/>
              <a:rect l="l" t="t" r="r" b="b"/>
              <a:pathLst>
                <a:path w="21564" h="157651" extrusionOk="0">
                  <a:moveTo>
                    <a:pt x="3918" y="36766"/>
                  </a:moveTo>
                  <a:cubicBezTo>
                    <a:pt x="4549" y="36766"/>
                    <a:pt x="5061" y="36969"/>
                    <a:pt x="5061" y="37219"/>
                  </a:cubicBezTo>
                  <a:cubicBezTo>
                    <a:pt x="5061" y="37457"/>
                    <a:pt x="4549" y="37659"/>
                    <a:pt x="3918" y="37659"/>
                  </a:cubicBezTo>
                  <a:cubicBezTo>
                    <a:pt x="3287" y="37659"/>
                    <a:pt x="2787" y="37457"/>
                    <a:pt x="2787" y="37219"/>
                  </a:cubicBezTo>
                  <a:cubicBezTo>
                    <a:pt x="2787" y="36969"/>
                    <a:pt x="3287" y="36766"/>
                    <a:pt x="3918" y="36766"/>
                  </a:cubicBezTo>
                  <a:close/>
                  <a:moveTo>
                    <a:pt x="2501" y="39493"/>
                  </a:moveTo>
                  <a:cubicBezTo>
                    <a:pt x="3120" y="39493"/>
                    <a:pt x="3632" y="39695"/>
                    <a:pt x="3632" y="39945"/>
                  </a:cubicBezTo>
                  <a:cubicBezTo>
                    <a:pt x="3632" y="40184"/>
                    <a:pt x="3132" y="40386"/>
                    <a:pt x="2501" y="40386"/>
                  </a:cubicBezTo>
                  <a:cubicBezTo>
                    <a:pt x="1870" y="40386"/>
                    <a:pt x="1358" y="40184"/>
                    <a:pt x="1358" y="39945"/>
                  </a:cubicBezTo>
                  <a:cubicBezTo>
                    <a:pt x="1358" y="39695"/>
                    <a:pt x="1870" y="39493"/>
                    <a:pt x="2501" y="39493"/>
                  </a:cubicBezTo>
                  <a:close/>
                  <a:moveTo>
                    <a:pt x="2403" y="99953"/>
                  </a:moveTo>
                  <a:cubicBezTo>
                    <a:pt x="3333" y="99953"/>
                    <a:pt x="3532" y="106325"/>
                    <a:pt x="2334" y="106430"/>
                  </a:cubicBezTo>
                  <a:cubicBezTo>
                    <a:pt x="2324" y="106431"/>
                    <a:pt x="2314" y="106431"/>
                    <a:pt x="2304" y="106431"/>
                  </a:cubicBezTo>
                  <a:cubicBezTo>
                    <a:pt x="1124" y="106431"/>
                    <a:pt x="1366" y="100283"/>
                    <a:pt x="2334" y="99965"/>
                  </a:cubicBezTo>
                  <a:cubicBezTo>
                    <a:pt x="2358" y="99957"/>
                    <a:pt x="2380" y="99953"/>
                    <a:pt x="2403" y="99953"/>
                  </a:cubicBezTo>
                  <a:close/>
                  <a:moveTo>
                    <a:pt x="3323" y="115645"/>
                  </a:moveTo>
                  <a:cubicBezTo>
                    <a:pt x="3942" y="115645"/>
                    <a:pt x="4454" y="115848"/>
                    <a:pt x="4454" y="116086"/>
                  </a:cubicBezTo>
                  <a:cubicBezTo>
                    <a:pt x="4454" y="116336"/>
                    <a:pt x="3942" y="116538"/>
                    <a:pt x="3323" y="116538"/>
                  </a:cubicBezTo>
                  <a:cubicBezTo>
                    <a:pt x="2692" y="116538"/>
                    <a:pt x="2180" y="116336"/>
                    <a:pt x="2180" y="116086"/>
                  </a:cubicBezTo>
                  <a:cubicBezTo>
                    <a:pt x="2180" y="115836"/>
                    <a:pt x="2692" y="115645"/>
                    <a:pt x="3323" y="115645"/>
                  </a:cubicBezTo>
                  <a:close/>
                  <a:moveTo>
                    <a:pt x="2549" y="147423"/>
                  </a:moveTo>
                  <a:cubicBezTo>
                    <a:pt x="2977" y="147423"/>
                    <a:pt x="3323" y="147530"/>
                    <a:pt x="3323" y="147673"/>
                  </a:cubicBezTo>
                  <a:cubicBezTo>
                    <a:pt x="3323" y="147816"/>
                    <a:pt x="2977" y="147923"/>
                    <a:pt x="2549" y="147923"/>
                  </a:cubicBezTo>
                  <a:cubicBezTo>
                    <a:pt x="2132" y="147923"/>
                    <a:pt x="1787" y="147816"/>
                    <a:pt x="1787" y="147673"/>
                  </a:cubicBezTo>
                  <a:cubicBezTo>
                    <a:pt x="1787" y="147530"/>
                    <a:pt x="2132" y="147423"/>
                    <a:pt x="2549" y="147423"/>
                  </a:cubicBezTo>
                  <a:close/>
                  <a:moveTo>
                    <a:pt x="1858" y="0"/>
                  </a:moveTo>
                  <a:cubicBezTo>
                    <a:pt x="1799" y="4179"/>
                    <a:pt x="1727" y="8346"/>
                    <a:pt x="1668" y="12525"/>
                  </a:cubicBezTo>
                  <a:lnTo>
                    <a:pt x="1739" y="12525"/>
                  </a:lnTo>
                  <a:cubicBezTo>
                    <a:pt x="2168" y="12525"/>
                    <a:pt x="2513" y="12692"/>
                    <a:pt x="2513" y="12906"/>
                  </a:cubicBezTo>
                  <a:cubicBezTo>
                    <a:pt x="2513" y="13109"/>
                    <a:pt x="2168" y="13275"/>
                    <a:pt x="1739" y="13275"/>
                  </a:cubicBezTo>
                  <a:lnTo>
                    <a:pt x="1656" y="13275"/>
                  </a:lnTo>
                  <a:lnTo>
                    <a:pt x="1572" y="18859"/>
                  </a:lnTo>
                  <a:cubicBezTo>
                    <a:pt x="2168" y="18943"/>
                    <a:pt x="2561" y="19086"/>
                    <a:pt x="2561" y="19252"/>
                  </a:cubicBezTo>
                  <a:cubicBezTo>
                    <a:pt x="2561" y="19407"/>
                    <a:pt x="2156" y="19562"/>
                    <a:pt x="1561" y="19633"/>
                  </a:cubicBezTo>
                  <a:cubicBezTo>
                    <a:pt x="1549" y="20372"/>
                    <a:pt x="1537" y="21110"/>
                    <a:pt x="1525" y="21860"/>
                  </a:cubicBezTo>
                  <a:cubicBezTo>
                    <a:pt x="1799" y="21681"/>
                    <a:pt x="2513" y="21562"/>
                    <a:pt x="3358" y="21562"/>
                  </a:cubicBezTo>
                  <a:cubicBezTo>
                    <a:pt x="4442" y="21562"/>
                    <a:pt x="5311" y="21765"/>
                    <a:pt x="5311" y="22015"/>
                  </a:cubicBezTo>
                  <a:cubicBezTo>
                    <a:pt x="5311" y="22265"/>
                    <a:pt x="4442" y="22455"/>
                    <a:pt x="3358" y="22455"/>
                  </a:cubicBezTo>
                  <a:cubicBezTo>
                    <a:pt x="2513" y="22455"/>
                    <a:pt x="1799" y="22336"/>
                    <a:pt x="1525" y="22157"/>
                  </a:cubicBezTo>
                  <a:lnTo>
                    <a:pt x="1203" y="42993"/>
                  </a:lnTo>
                  <a:cubicBezTo>
                    <a:pt x="2287" y="42993"/>
                    <a:pt x="3156" y="43196"/>
                    <a:pt x="3156" y="43446"/>
                  </a:cubicBezTo>
                  <a:cubicBezTo>
                    <a:pt x="3156" y="43696"/>
                    <a:pt x="2275" y="43886"/>
                    <a:pt x="1191" y="43886"/>
                  </a:cubicBezTo>
                  <a:lnTo>
                    <a:pt x="989" y="57305"/>
                  </a:lnTo>
                  <a:cubicBezTo>
                    <a:pt x="953" y="59626"/>
                    <a:pt x="918" y="61948"/>
                    <a:pt x="882" y="64270"/>
                  </a:cubicBezTo>
                  <a:cubicBezTo>
                    <a:pt x="1096" y="64258"/>
                    <a:pt x="1334" y="64246"/>
                    <a:pt x="1584" y="64246"/>
                  </a:cubicBezTo>
                  <a:cubicBezTo>
                    <a:pt x="2668" y="64246"/>
                    <a:pt x="3549" y="64448"/>
                    <a:pt x="3549" y="64687"/>
                  </a:cubicBezTo>
                  <a:cubicBezTo>
                    <a:pt x="3549" y="64937"/>
                    <a:pt x="2668" y="65139"/>
                    <a:pt x="1584" y="65139"/>
                  </a:cubicBezTo>
                  <a:cubicBezTo>
                    <a:pt x="1334" y="65139"/>
                    <a:pt x="1096" y="65127"/>
                    <a:pt x="870" y="65103"/>
                  </a:cubicBezTo>
                  <a:cubicBezTo>
                    <a:pt x="846" y="66401"/>
                    <a:pt x="834" y="67699"/>
                    <a:pt x="810" y="68985"/>
                  </a:cubicBezTo>
                  <a:cubicBezTo>
                    <a:pt x="1013" y="68985"/>
                    <a:pt x="1239" y="68973"/>
                    <a:pt x="1477" y="68973"/>
                  </a:cubicBezTo>
                  <a:cubicBezTo>
                    <a:pt x="2465" y="68973"/>
                    <a:pt x="3275" y="69068"/>
                    <a:pt x="3275" y="69199"/>
                  </a:cubicBezTo>
                  <a:cubicBezTo>
                    <a:pt x="3275" y="69318"/>
                    <a:pt x="2465" y="69413"/>
                    <a:pt x="1477" y="69413"/>
                  </a:cubicBezTo>
                  <a:cubicBezTo>
                    <a:pt x="1239" y="69413"/>
                    <a:pt x="1013" y="69413"/>
                    <a:pt x="799" y="69401"/>
                  </a:cubicBezTo>
                  <a:cubicBezTo>
                    <a:pt x="739" y="73771"/>
                    <a:pt x="679" y="78129"/>
                    <a:pt x="620" y="82498"/>
                  </a:cubicBezTo>
                  <a:cubicBezTo>
                    <a:pt x="596" y="83677"/>
                    <a:pt x="584" y="84856"/>
                    <a:pt x="572" y="86034"/>
                  </a:cubicBezTo>
                  <a:cubicBezTo>
                    <a:pt x="691" y="86022"/>
                    <a:pt x="822" y="86011"/>
                    <a:pt x="953" y="86011"/>
                  </a:cubicBezTo>
                  <a:cubicBezTo>
                    <a:pt x="1572" y="86011"/>
                    <a:pt x="2084" y="86213"/>
                    <a:pt x="2084" y="86451"/>
                  </a:cubicBezTo>
                  <a:cubicBezTo>
                    <a:pt x="2084" y="86701"/>
                    <a:pt x="1572" y="86904"/>
                    <a:pt x="953" y="86904"/>
                  </a:cubicBezTo>
                  <a:cubicBezTo>
                    <a:pt x="822" y="86904"/>
                    <a:pt x="691" y="86892"/>
                    <a:pt x="560" y="86880"/>
                  </a:cubicBezTo>
                  <a:cubicBezTo>
                    <a:pt x="465" y="94071"/>
                    <a:pt x="382" y="101274"/>
                    <a:pt x="310" y="108478"/>
                  </a:cubicBezTo>
                  <a:cubicBezTo>
                    <a:pt x="727" y="108501"/>
                    <a:pt x="1049" y="108620"/>
                    <a:pt x="1049" y="108787"/>
                  </a:cubicBezTo>
                  <a:cubicBezTo>
                    <a:pt x="1049" y="108954"/>
                    <a:pt x="727" y="109085"/>
                    <a:pt x="310" y="109109"/>
                  </a:cubicBezTo>
                  <a:cubicBezTo>
                    <a:pt x="251" y="115050"/>
                    <a:pt x="203" y="120991"/>
                    <a:pt x="156" y="126944"/>
                  </a:cubicBezTo>
                  <a:lnTo>
                    <a:pt x="191" y="126944"/>
                  </a:lnTo>
                  <a:cubicBezTo>
                    <a:pt x="822" y="126944"/>
                    <a:pt x="1334" y="127147"/>
                    <a:pt x="1334" y="127385"/>
                  </a:cubicBezTo>
                  <a:cubicBezTo>
                    <a:pt x="1334" y="127635"/>
                    <a:pt x="822" y="127837"/>
                    <a:pt x="191" y="127837"/>
                  </a:cubicBezTo>
                  <a:lnTo>
                    <a:pt x="156" y="127837"/>
                  </a:lnTo>
                  <a:cubicBezTo>
                    <a:pt x="156" y="128373"/>
                    <a:pt x="144" y="128909"/>
                    <a:pt x="144" y="129444"/>
                  </a:cubicBezTo>
                  <a:lnTo>
                    <a:pt x="191" y="129444"/>
                  </a:lnTo>
                  <a:cubicBezTo>
                    <a:pt x="1275" y="129444"/>
                    <a:pt x="2144" y="129647"/>
                    <a:pt x="2144" y="129885"/>
                  </a:cubicBezTo>
                  <a:cubicBezTo>
                    <a:pt x="2144" y="130135"/>
                    <a:pt x="1275" y="130337"/>
                    <a:pt x="191" y="130337"/>
                  </a:cubicBezTo>
                  <a:lnTo>
                    <a:pt x="132" y="130337"/>
                  </a:lnTo>
                  <a:cubicBezTo>
                    <a:pt x="96" y="135279"/>
                    <a:pt x="72" y="140208"/>
                    <a:pt x="48" y="145149"/>
                  </a:cubicBezTo>
                  <a:cubicBezTo>
                    <a:pt x="298" y="145054"/>
                    <a:pt x="572" y="145018"/>
                    <a:pt x="846" y="145018"/>
                  </a:cubicBezTo>
                  <a:cubicBezTo>
                    <a:pt x="1477" y="145018"/>
                    <a:pt x="1977" y="145220"/>
                    <a:pt x="1977" y="145470"/>
                  </a:cubicBezTo>
                  <a:cubicBezTo>
                    <a:pt x="1977" y="145708"/>
                    <a:pt x="1477" y="145911"/>
                    <a:pt x="846" y="145911"/>
                  </a:cubicBezTo>
                  <a:cubicBezTo>
                    <a:pt x="818" y="145912"/>
                    <a:pt x="791" y="145913"/>
                    <a:pt x="763" y="145913"/>
                  </a:cubicBezTo>
                  <a:cubicBezTo>
                    <a:pt x="517" y="145913"/>
                    <a:pt x="273" y="145865"/>
                    <a:pt x="48" y="145780"/>
                  </a:cubicBezTo>
                  <a:cubicBezTo>
                    <a:pt x="25" y="149745"/>
                    <a:pt x="13" y="153697"/>
                    <a:pt x="1" y="157650"/>
                  </a:cubicBezTo>
                  <a:lnTo>
                    <a:pt x="4775" y="157650"/>
                  </a:lnTo>
                  <a:lnTo>
                    <a:pt x="4740" y="140720"/>
                  </a:lnTo>
                  <a:cubicBezTo>
                    <a:pt x="4525" y="140767"/>
                    <a:pt x="4299" y="140791"/>
                    <a:pt x="4085" y="140791"/>
                  </a:cubicBezTo>
                  <a:cubicBezTo>
                    <a:pt x="3454" y="140791"/>
                    <a:pt x="2942" y="140601"/>
                    <a:pt x="2942" y="140351"/>
                  </a:cubicBezTo>
                  <a:cubicBezTo>
                    <a:pt x="2942" y="140101"/>
                    <a:pt x="3454" y="139898"/>
                    <a:pt x="4085" y="139898"/>
                  </a:cubicBezTo>
                  <a:cubicBezTo>
                    <a:pt x="4299" y="139898"/>
                    <a:pt x="4525" y="139934"/>
                    <a:pt x="4728" y="139981"/>
                  </a:cubicBezTo>
                  <a:lnTo>
                    <a:pt x="4632" y="96083"/>
                  </a:lnTo>
                  <a:cubicBezTo>
                    <a:pt x="4359" y="96178"/>
                    <a:pt x="4085" y="96226"/>
                    <a:pt x="3799" y="96226"/>
                  </a:cubicBezTo>
                  <a:cubicBezTo>
                    <a:pt x="3168" y="96226"/>
                    <a:pt x="2656" y="96024"/>
                    <a:pt x="2656" y="95774"/>
                  </a:cubicBezTo>
                  <a:cubicBezTo>
                    <a:pt x="2656" y="95524"/>
                    <a:pt x="3168" y="95333"/>
                    <a:pt x="3799" y="95333"/>
                  </a:cubicBezTo>
                  <a:cubicBezTo>
                    <a:pt x="3823" y="95332"/>
                    <a:pt x="3847" y="95332"/>
                    <a:pt x="3872" y="95332"/>
                  </a:cubicBezTo>
                  <a:cubicBezTo>
                    <a:pt x="4131" y="95332"/>
                    <a:pt x="4382" y="95389"/>
                    <a:pt x="4632" y="95476"/>
                  </a:cubicBezTo>
                  <a:lnTo>
                    <a:pt x="4632" y="94738"/>
                  </a:lnTo>
                  <a:cubicBezTo>
                    <a:pt x="4454" y="94785"/>
                    <a:pt x="4263" y="94809"/>
                    <a:pt x="4085" y="94809"/>
                  </a:cubicBezTo>
                  <a:cubicBezTo>
                    <a:pt x="3608" y="94809"/>
                    <a:pt x="3227" y="94654"/>
                    <a:pt x="3227" y="94488"/>
                  </a:cubicBezTo>
                  <a:cubicBezTo>
                    <a:pt x="3227" y="94321"/>
                    <a:pt x="3608" y="94166"/>
                    <a:pt x="4085" y="94166"/>
                  </a:cubicBezTo>
                  <a:cubicBezTo>
                    <a:pt x="4263" y="94166"/>
                    <a:pt x="4454" y="94190"/>
                    <a:pt x="4632" y="94250"/>
                  </a:cubicBezTo>
                  <a:lnTo>
                    <a:pt x="4632" y="93345"/>
                  </a:lnTo>
                  <a:cubicBezTo>
                    <a:pt x="4609" y="87499"/>
                    <a:pt x="4597" y="81653"/>
                    <a:pt x="4656" y="75807"/>
                  </a:cubicBezTo>
                  <a:cubicBezTo>
                    <a:pt x="4716" y="75569"/>
                    <a:pt x="4787" y="75319"/>
                    <a:pt x="4859" y="75081"/>
                  </a:cubicBezTo>
                  <a:cubicBezTo>
                    <a:pt x="6025" y="71140"/>
                    <a:pt x="8049" y="68235"/>
                    <a:pt x="10026" y="65460"/>
                  </a:cubicBezTo>
                  <a:cubicBezTo>
                    <a:pt x="10395" y="64937"/>
                    <a:pt x="10800" y="64389"/>
                    <a:pt x="11264" y="64246"/>
                  </a:cubicBezTo>
                  <a:cubicBezTo>
                    <a:pt x="11352" y="64219"/>
                    <a:pt x="11440" y="64207"/>
                    <a:pt x="11527" y="64207"/>
                  </a:cubicBezTo>
                  <a:cubicBezTo>
                    <a:pt x="12405" y="64207"/>
                    <a:pt x="13240" y="65451"/>
                    <a:pt x="14128" y="65451"/>
                  </a:cubicBezTo>
                  <a:cubicBezTo>
                    <a:pt x="14201" y="65451"/>
                    <a:pt x="14274" y="65443"/>
                    <a:pt x="14348" y="65425"/>
                  </a:cubicBezTo>
                  <a:cubicBezTo>
                    <a:pt x="15253" y="65187"/>
                    <a:pt x="15812" y="63591"/>
                    <a:pt x="16253" y="62162"/>
                  </a:cubicBezTo>
                  <a:cubicBezTo>
                    <a:pt x="17193" y="59091"/>
                    <a:pt x="18194" y="55971"/>
                    <a:pt x="19694" y="53721"/>
                  </a:cubicBezTo>
                  <a:cubicBezTo>
                    <a:pt x="20408" y="52661"/>
                    <a:pt x="21289" y="51613"/>
                    <a:pt x="21396" y="49970"/>
                  </a:cubicBezTo>
                  <a:cubicBezTo>
                    <a:pt x="21563" y="47542"/>
                    <a:pt x="19872" y="45625"/>
                    <a:pt x="20063" y="43208"/>
                  </a:cubicBezTo>
                  <a:cubicBezTo>
                    <a:pt x="20158" y="41993"/>
                    <a:pt x="20718" y="40862"/>
                    <a:pt x="20503" y="39707"/>
                  </a:cubicBezTo>
                  <a:lnTo>
                    <a:pt x="20503" y="39707"/>
                  </a:lnTo>
                  <a:cubicBezTo>
                    <a:pt x="19741" y="41243"/>
                    <a:pt x="19479" y="43541"/>
                    <a:pt x="19860" y="45482"/>
                  </a:cubicBezTo>
                  <a:cubicBezTo>
                    <a:pt x="20110" y="46744"/>
                    <a:pt x="20611" y="47899"/>
                    <a:pt x="20599" y="49244"/>
                  </a:cubicBezTo>
                  <a:cubicBezTo>
                    <a:pt x="20563" y="51744"/>
                    <a:pt x="18896" y="52935"/>
                    <a:pt x="17872" y="54650"/>
                  </a:cubicBezTo>
                  <a:cubicBezTo>
                    <a:pt x="17051" y="56043"/>
                    <a:pt x="16598" y="57948"/>
                    <a:pt x="15991" y="59638"/>
                  </a:cubicBezTo>
                  <a:cubicBezTo>
                    <a:pt x="15372" y="61317"/>
                    <a:pt x="14443" y="62912"/>
                    <a:pt x="13312" y="62948"/>
                  </a:cubicBezTo>
                  <a:cubicBezTo>
                    <a:pt x="13297" y="62949"/>
                    <a:pt x="13282" y="62949"/>
                    <a:pt x="13268" y="62949"/>
                  </a:cubicBezTo>
                  <a:cubicBezTo>
                    <a:pt x="12629" y="62949"/>
                    <a:pt x="12024" y="62454"/>
                    <a:pt x="11395" y="62174"/>
                  </a:cubicBezTo>
                  <a:cubicBezTo>
                    <a:pt x="11157" y="62067"/>
                    <a:pt x="10901" y="61998"/>
                    <a:pt x="10650" y="61998"/>
                  </a:cubicBezTo>
                  <a:cubicBezTo>
                    <a:pt x="10234" y="61998"/>
                    <a:pt x="9832" y="62186"/>
                    <a:pt x="9550" y="62698"/>
                  </a:cubicBezTo>
                  <a:cubicBezTo>
                    <a:pt x="9312" y="63115"/>
                    <a:pt x="9192" y="63674"/>
                    <a:pt x="9014" y="64175"/>
                  </a:cubicBezTo>
                  <a:cubicBezTo>
                    <a:pt x="8347" y="66139"/>
                    <a:pt x="7002" y="66961"/>
                    <a:pt x="6013" y="68449"/>
                  </a:cubicBezTo>
                  <a:cubicBezTo>
                    <a:pt x="5502" y="69223"/>
                    <a:pt x="5085" y="70163"/>
                    <a:pt x="4704" y="71164"/>
                  </a:cubicBezTo>
                  <a:cubicBezTo>
                    <a:pt x="4728" y="69913"/>
                    <a:pt x="4751" y="68663"/>
                    <a:pt x="4775" y="67425"/>
                  </a:cubicBezTo>
                  <a:cubicBezTo>
                    <a:pt x="5073" y="54495"/>
                    <a:pt x="5871" y="41624"/>
                    <a:pt x="6180" y="28694"/>
                  </a:cubicBezTo>
                  <a:cubicBezTo>
                    <a:pt x="6252" y="25646"/>
                    <a:pt x="6264" y="22610"/>
                    <a:pt x="6252" y="19586"/>
                  </a:cubicBezTo>
                  <a:cubicBezTo>
                    <a:pt x="7145" y="17276"/>
                    <a:pt x="8335" y="15288"/>
                    <a:pt x="8966" y="12716"/>
                  </a:cubicBezTo>
                  <a:cubicBezTo>
                    <a:pt x="9288" y="11359"/>
                    <a:pt x="9454" y="9918"/>
                    <a:pt x="9609" y="8489"/>
                  </a:cubicBezTo>
                  <a:cubicBezTo>
                    <a:pt x="9919" y="5655"/>
                    <a:pt x="10228" y="2834"/>
                    <a:pt x="10538" y="0"/>
                  </a:cubicBezTo>
                  <a:lnTo>
                    <a:pt x="10312" y="0"/>
                  </a:lnTo>
                  <a:cubicBezTo>
                    <a:pt x="9883" y="2429"/>
                    <a:pt x="9454" y="4846"/>
                    <a:pt x="9026" y="7275"/>
                  </a:cubicBezTo>
                  <a:cubicBezTo>
                    <a:pt x="8645" y="9406"/>
                    <a:pt x="8264" y="11561"/>
                    <a:pt x="7609" y="13478"/>
                  </a:cubicBezTo>
                  <a:cubicBezTo>
                    <a:pt x="7287" y="14502"/>
                    <a:pt x="6823" y="15466"/>
                    <a:pt x="6228" y="16359"/>
                  </a:cubicBezTo>
                  <a:cubicBezTo>
                    <a:pt x="6156" y="10894"/>
                    <a:pt x="6002" y="5453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7783744" y="-12"/>
              <a:ext cx="368982" cy="5044064"/>
            </a:xfrm>
            <a:custGeom>
              <a:avLst/>
              <a:gdLst/>
              <a:ahLst/>
              <a:cxnLst/>
              <a:rect l="l" t="t" r="r" b="b"/>
              <a:pathLst>
                <a:path w="7252" h="157627" extrusionOk="0">
                  <a:moveTo>
                    <a:pt x="2580" y="8823"/>
                  </a:moveTo>
                  <a:cubicBezTo>
                    <a:pt x="3500" y="8823"/>
                    <a:pt x="3710" y="15183"/>
                    <a:pt x="2512" y="15288"/>
                  </a:cubicBezTo>
                  <a:cubicBezTo>
                    <a:pt x="2502" y="15289"/>
                    <a:pt x="2492" y="15289"/>
                    <a:pt x="2481" y="15289"/>
                  </a:cubicBezTo>
                  <a:cubicBezTo>
                    <a:pt x="1290" y="15289"/>
                    <a:pt x="1544" y="9141"/>
                    <a:pt x="2512" y="8834"/>
                  </a:cubicBezTo>
                  <a:cubicBezTo>
                    <a:pt x="2535" y="8827"/>
                    <a:pt x="2558" y="8823"/>
                    <a:pt x="2580" y="8823"/>
                  </a:cubicBezTo>
                  <a:close/>
                  <a:moveTo>
                    <a:pt x="3846" y="62662"/>
                  </a:moveTo>
                  <a:cubicBezTo>
                    <a:pt x="4477" y="62662"/>
                    <a:pt x="4989" y="62865"/>
                    <a:pt x="4989" y="63103"/>
                  </a:cubicBezTo>
                  <a:cubicBezTo>
                    <a:pt x="4989" y="63353"/>
                    <a:pt x="4477" y="63555"/>
                    <a:pt x="3846" y="63555"/>
                  </a:cubicBezTo>
                  <a:cubicBezTo>
                    <a:pt x="3215" y="63555"/>
                    <a:pt x="2715" y="63353"/>
                    <a:pt x="2715" y="63103"/>
                  </a:cubicBezTo>
                  <a:cubicBezTo>
                    <a:pt x="2715" y="62853"/>
                    <a:pt x="3215" y="62662"/>
                    <a:pt x="3846" y="62662"/>
                  </a:cubicBezTo>
                  <a:close/>
                  <a:moveTo>
                    <a:pt x="4608" y="77557"/>
                  </a:moveTo>
                  <a:cubicBezTo>
                    <a:pt x="5084" y="77557"/>
                    <a:pt x="5465" y="77700"/>
                    <a:pt x="5465" y="77879"/>
                  </a:cubicBezTo>
                  <a:cubicBezTo>
                    <a:pt x="5465" y="78057"/>
                    <a:pt x="5084" y="78200"/>
                    <a:pt x="4608" y="78200"/>
                  </a:cubicBezTo>
                  <a:cubicBezTo>
                    <a:pt x="4144" y="78200"/>
                    <a:pt x="3751" y="78057"/>
                    <a:pt x="3751" y="77879"/>
                  </a:cubicBezTo>
                  <a:cubicBezTo>
                    <a:pt x="3751" y="77712"/>
                    <a:pt x="4144" y="77557"/>
                    <a:pt x="4608" y="77557"/>
                  </a:cubicBezTo>
                  <a:close/>
                  <a:moveTo>
                    <a:pt x="4334" y="78736"/>
                  </a:moveTo>
                  <a:cubicBezTo>
                    <a:pt x="4953" y="78736"/>
                    <a:pt x="5465" y="78926"/>
                    <a:pt x="5465" y="79176"/>
                  </a:cubicBezTo>
                  <a:cubicBezTo>
                    <a:pt x="5465" y="79426"/>
                    <a:pt x="4965" y="79629"/>
                    <a:pt x="4334" y="79629"/>
                  </a:cubicBezTo>
                  <a:cubicBezTo>
                    <a:pt x="3703" y="79629"/>
                    <a:pt x="3191" y="79415"/>
                    <a:pt x="3191" y="79176"/>
                  </a:cubicBezTo>
                  <a:cubicBezTo>
                    <a:pt x="3191" y="78926"/>
                    <a:pt x="3703" y="78736"/>
                    <a:pt x="4334" y="78736"/>
                  </a:cubicBezTo>
                  <a:close/>
                  <a:moveTo>
                    <a:pt x="4989" y="87904"/>
                  </a:moveTo>
                  <a:cubicBezTo>
                    <a:pt x="5620" y="87904"/>
                    <a:pt x="6120" y="88106"/>
                    <a:pt x="6120" y="88344"/>
                  </a:cubicBezTo>
                  <a:lnTo>
                    <a:pt x="6132" y="88344"/>
                  </a:lnTo>
                  <a:cubicBezTo>
                    <a:pt x="6132" y="88594"/>
                    <a:pt x="5620" y="88797"/>
                    <a:pt x="4989" y="88797"/>
                  </a:cubicBezTo>
                  <a:cubicBezTo>
                    <a:pt x="4358" y="88797"/>
                    <a:pt x="3846" y="88594"/>
                    <a:pt x="3846" y="88344"/>
                  </a:cubicBezTo>
                  <a:cubicBezTo>
                    <a:pt x="3846" y="88106"/>
                    <a:pt x="4358" y="87904"/>
                    <a:pt x="4989" y="87904"/>
                  </a:cubicBezTo>
                  <a:close/>
                  <a:moveTo>
                    <a:pt x="5314" y="98594"/>
                  </a:moveTo>
                  <a:cubicBezTo>
                    <a:pt x="5852" y="98594"/>
                    <a:pt x="5972" y="106183"/>
                    <a:pt x="5275" y="106311"/>
                  </a:cubicBezTo>
                  <a:cubicBezTo>
                    <a:pt x="5268" y="106312"/>
                    <a:pt x="5262" y="106312"/>
                    <a:pt x="5256" y="106312"/>
                  </a:cubicBezTo>
                  <a:cubicBezTo>
                    <a:pt x="4563" y="106312"/>
                    <a:pt x="4708" y="98985"/>
                    <a:pt x="5275" y="98607"/>
                  </a:cubicBezTo>
                  <a:cubicBezTo>
                    <a:pt x="5288" y="98598"/>
                    <a:pt x="5301" y="98594"/>
                    <a:pt x="5314" y="98594"/>
                  </a:cubicBezTo>
                  <a:close/>
                  <a:moveTo>
                    <a:pt x="4382" y="113526"/>
                  </a:moveTo>
                  <a:cubicBezTo>
                    <a:pt x="4953" y="113526"/>
                    <a:pt x="5429" y="113621"/>
                    <a:pt x="5429" y="113740"/>
                  </a:cubicBezTo>
                  <a:cubicBezTo>
                    <a:pt x="5429" y="113871"/>
                    <a:pt x="4953" y="113966"/>
                    <a:pt x="4382" y="113966"/>
                  </a:cubicBezTo>
                  <a:cubicBezTo>
                    <a:pt x="3798" y="113966"/>
                    <a:pt x="3322" y="113871"/>
                    <a:pt x="3322" y="113740"/>
                  </a:cubicBezTo>
                  <a:cubicBezTo>
                    <a:pt x="3322" y="113621"/>
                    <a:pt x="3798" y="113526"/>
                    <a:pt x="4382" y="113526"/>
                  </a:cubicBezTo>
                  <a:close/>
                  <a:moveTo>
                    <a:pt x="5060" y="123491"/>
                  </a:moveTo>
                  <a:cubicBezTo>
                    <a:pt x="5441" y="123491"/>
                    <a:pt x="5751" y="123599"/>
                    <a:pt x="5751" y="123741"/>
                  </a:cubicBezTo>
                  <a:cubicBezTo>
                    <a:pt x="5751" y="123884"/>
                    <a:pt x="5441" y="123991"/>
                    <a:pt x="5060" y="123991"/>
                  </a:cubicBezTo>
                  <a:cubicBezTo>
                    <a:pt x="4691" y="123991"/>
                    <a:pt x="4382" y="123884"/>
                    <a:pt x="4382" y="123741"/>
                  </a:cubicBezTo>
                  <a:cubicBezTo>
                    <a:pt x="4382" y="123610"/>
                    <a:pt x="4691" y="123491"/>
                    <a:pt x="5060" y="123491"/>
                  </a:cubicBezTo>
                  <a:close/>
                  <a:moveTo>
                    <a:pt x="6263" y="132016"/>
                  </a:moveTo>
                  <a:cubicBezTo>
                    <a:pt x="6680" y="132016"/>
                    <a:pt x="7025" y="132123"/>
                    <a:pt x="7025" y="132254"/>
                  </a:cubicBezTo>
                  <a:lnTo>
                    <a:pt x="7025" y="132266"/>
                  </a:lnTo>
                  <a:cubicBezTo>
                    <a:pt x="7025" y="132409"/>
                    <a:pt x="6680" y="132516"/>
                    <a:pt x="6263" y="132516"/>
                  </a:cubicBezTo>
                  <a:cubicBezTo>
                    <a:pt x="5834" y="132516"/>
                    <a:pt x="5489" y="132409"/>
                    <a:pt x="5489" y="132266"/>
                  </a:cubicBezTo>
                  <a:cubicBezTo>
                    <a:pt x="5489" y="132123"/>
                    <a:pt x="5834" y="132016"/>
                    <a:pt x="6263" y="132016"/>
                  </a:cubicBezTo>
                  <a:close/>
                  <a:moveTo>
                    <a:pt x="6263" y="141946"/>
                  </a:moveTo>
                  <a:cubicBezTo>
                    <a:pt x="6727" y="141946"/>
                    <a:pt x="7108" y="142089"/>
                    <a:pt x="7108" y="142267"/>
                  </a:cubicBezTo>
                  <a:cubicBezTo>
                    <a:pt x="7108" y="142434"/>
                    <a:pt x="6727" y="142577"/>
                    <a:pt x="6263" y="142577"/>
                  </a:cubicBezTo>
                  <a:cubicBezTo>
                    <a:pt x="5787" y="142577"/>
                    <a:pt x="5406" y="142434"/>
                    <a:pt x="5406" y="142256"/>
                  </a:cubicBezTo>
                  <a:cubicBezTo>
                    <a:pt x="5406" y="142089"/>
                    <a:pt x="5787" y="141946"/>
                    <a:pt x="6263" y="141946"/>
                  </a:cubicBezTo>
                  <a:close/>
                  <a:moveTo>
                    <a:pt x="4787" y="149221"/>
                  </a:moveTo>
                  <a:cubicBezTo>
                    <a:pt x="5418" y="149221"/>
                    <a:pt x="5930" y="149423"/>
                    <a:pt x="5930" y="149661"/>
                  </a:cubicBezTo>
                  <a:cubicBezTo>
                    <a:pt x="5930" y="149911"/>
                    <a:pt x="5418" y="150114"/>
                    <a:pt x="4787" y="150114"/>
                  </a:cubicBezTo>
                  <a:cubicBezTo>
                    <a:pt x="4155" y="150114"/>
                    <a:pt x="3644" y="149911"/>
                    <a:pt x="3644" y="149661"/>
                  </a:cubicBezTo>
                  <a:cubicBezTo>
                    <a:pt x="3644" y="149423"/>
                    <a:pt x="4155" y="149221"/>
                    <a:pt x="4787" y="149221"/>
                  </a:cubicBezTo>
                  <a:close/>
                  <a:moveTo>
                    <a:pt x="0" y="0"/>
                  </a:moveTo>
                  <a:cubicBezTo>
                    <a:pt x="262" y="15038"/>
                    <a:pt x="643" y="30075"/>
                    <a:pt x="1155" y="45101"/>
                  </a:cubicBezTo>
                  <a:cubicBezTo>
                    <a:pt x="1327" y="45004"/>
                    <a:pt x="1508" y="44956"/>
                    <a:pt x="1690" y="44956"/>
                  </a:cubicBezTo>
                  <a:cubicBezTo>
                    <a:pt x="1710" y="44956"/>
                    <a:pt x="1730" y="44957"/>
                    <a:pt x="1750" y="44958"/>
                  </a:cubicBezTo>
                  <a:cubicBezTo>
                    <a:pt x="2179" y="44958"/>
                    <a:pt x="2524" y="45125"/>
                    <a:pt x="2524" y="45327"/>
                  </a:cubicBezTo>
                  <a:cubicBezTo>
                    <a:pt x="2524" y="45541"/>
                    <a:pt x="2179" y="45708"/>
                    <a:pt x="1750" y="45708"/>
                  </a:cubicBezTo>
                  <a:cubicBezTo>
                    <a:pt x="1731" y="45709"/>
                    <a:pt x="1712" y="45710"/>
                    <a:pt x="1692" y="45710"/>
                  </a:cubicBezTo>
                  <a:cubicBezTo>
                    <a:pt x="1519" y="45710"/>
                    <a:pt x="1339" y="45663"/>
                    <a:pt x="1179" y="45577"/>
                  </a:cubicBezTo>
                  <a:lnTo>
                    <a:pt x="1179" y="45577"/>
                  </a:lnTo>
                  <a:cubicBezTo>
                    <a:pt x="1655" y="60376"/>
                    <a:pt x="2179" y="75176"/>
                    <a:pt x="2762" y="89952"/>
                  </a:cubicBezTo>
                  <a:cubicBezTo>
                    <a:pt x="2953" y="95166"/>
                    <a:pt x="2453" y="104822"/>
                    <a:pt x="2858" y="109990"/>
                  </a:cubicBezTo>
                  <a:cubicBezTo>
                    <a:pt x="2858" y="110073"/>
                    <a:pt x="2870" y="110156"/>
                    <a:pt x="2882" y="110240"/>
                  </a:cubicBezTo>
                  <a:cubicBezTo>
                    <a:pt x="3084" y="110180"/>
                    <a:pt x="3298" y="110156"/>
                    <a:pt x="3524" y="110156"/>
                  </a:cubicBezTo>
                  <a:cubicBezTo>
                    <a:pt x="4155" y="110156"/>
                    <a:pt x="4656" y="110359"/>
                    <a:pt x="4656" y="110609"/>
                  </a:cubicBezTo>
                  <a:cubicBezTo>
                    <a:pt x="4656" y="110847"/>
                    <a:pt x="4144" y="111049"/>
                    <a:pt x="3524" y="111049"/>
                  </a:cubicBezTo>
                  <a:cubicBezTo>
                    <a:pt x="3322" y="111049"/>
                    <a:pt x="3132" y="111037"/>
                    <a:pt x="2941" y="110990"/>
                  </a:cubicBezTo>
                  <a:lnTo>
                    <a:pt x="2941" y="110990"/>
                  </a:lnTo>
                  <a:cubicBezTo>
                    <a:pt x="3251" y="115157"/>
                    <a:pt x="3524" y="119931"/>
                    <a:pt x="3465" y="124039"/>
                  </a:cubicBezTo>
                  <a:cubicBezTo>
                    <a:pt x="3286" y="138172"/>
                    <a:pt x="3989" y="146149"/>
                    <a:pt x="2953" y="157627"/>
                  </a:cubicBezTo>
                  <a:lnTo>
                    <a:pt x="6227" y="157627"/>
                  </a:lnTo>
                  <a:cubicBezTo>
                    <a:pt x="6489" y="157174"/>
                    <a:pt x="6680" y="156686"/>
                    <a:pt x="6799" y="156174"/>
                  </a:cubicBezTo>
                  <a:cubicBezTo>
                    <a:pt x="7251" y="154198"/>
                    <a:pt x="7227" y="151983"/>
                    <a:pt x="7215" y="149852"/>
                  </a:cubicBezTo>
                  <a:cubicBezTo>
                    <a:pt x="7168" y="144970"/>
                    <a:pt x="7108" y="140077"/>
                    <a:pt x="7061" y="135195"/>
                  </a:cubicBezTo>
                  <a:cubicBezTo>
                    <a:pt x="6814" y="135292"/>
                    <a:pt x="6548" y="135340"/>
                    <a:pt x="6289" y="135340"/>
                  </a:cubicBezTo>
                  <a:cubicBezTo>
                    <a:pt x="6261" y="135340"/>
                    <a:pt x="6232" y="135339"/>
                    <a:pt x="6203" y="135338"/>
                  </a:cubicBezTo>
                  <a:cubicBezTo>
                    <a:pt x="5656" y="135338"/>
                    <a:pt x="5203" y="135207"/>
                    <a:pt x="5203" y="135052"/>
                  </a:cubicBezTo>
                  <a:cubicBezTo>
                    <a:pt x="5203" y="134909"/>
                    <a:pt x="5656" y="134778"/>
                    <a:pt x="6203" y="134778"/>
                  </a:cubicBezTo>
                  <a:cubicBezTo>
                    <a:pt x="6232" y="134777"/>
                    <a:pt x="6261" y="134777"/>
                    <a:pt x="6289" y="134777"/>
                  </a:cubicBezTo>
                  <a:cubicBezTo>
                    <a:pt x="6548" y="134777"/>
                    <a:pt x="6814" y="134825"/>
                    <a:pt x="7061" y="134921"/>
                  </a:cubicBezTo>
                  <a:lnTo>
                    <a:pt x="6918" y="120122"/>
                  </a:lnTo>
                  <a:cubicBezTo>
                    <a:pt x="6763" y="120146"/>
                    <a:pt x="6596" y="120158"/>
                    <a:pt x="6441" y="120158"/>
                  </a:cubicBezTo>
                  <a:cubicBezTo>
                    <a:pt x="5870" y="120158"/>
                    <a:pt x="5394" y="120015"/>
                    <a:pt x="5394" y="119836"/>
                  </a:cubicBezTo>
                  <a:cubicBezTo>
                    <a:pt x="5394" y="119669"/>
                    <a:pt x="5870" y="119515"/>
                    <a:pt x="6453" y="119515"/>
                  </a:cubicBezTo>
                  <a:cubicBezTo>
                    <a:pt x="6495" y="119511"/>
                    <a:pt x="6536" y="119510"/>
                    <a:pt x="6578" y="119510"/>
                  </a:cubicBezTo>
                  <a:cubicBezTo>
                    <a:pt x="6690" y="119510"/>
                    <a:pt x="6801" y="119521"/>
                    <a:pt x="6906" y="119539"/>
                  </a:cubicBezTo>
                  <a:lnTo>
                    <a:pt x="6799" y="108823"/>
                  </a:lnTo>
                  <a:cubicBezTo>
                    <a:pt x="6465" y="108811"/>
                    <a:pt x="6203" y="108704"/>
                    <a:pt x="6203" y="108573"/>
                  </a:cubicBezTo>
                  <a:cubicBezTo>
                    <a:pt x="6203" y="108454"/>
                    <a:pt x="6465" y="108347"/>
                    <a:pt x="6799" y="108323"/>
                  </a:cubicBezTo>
                  <a:lnTo>
                    <a:pt x="6572" y="85975"/>
                  </a:lnTo>
                  <a:cubicBezTo>
                    <a:pt x="6525" y="80117"/>
                    <a:pt x="6453" y="74259"/>
                    <a:pt x="6251" y="68413"/>
                  </a:cubicBezTo>
                  <a:cubicBezTo>
                    <a:pt x="6084" y="68497"/>
                    <a:pt x="5894" y="68532"/>
                    <a:pt x="5703" y="68532"/>
                  </a:cubicBezTo>
                  <a:cubicBezTo>
                    <a:pt x="5275" y="68532"/>
                    <a:pt x="4929" y="68366"/>
                    <a:pt x="4929" y="68151"/>
                  </a:cubicBezTo>
                  <a:cubicBezTo>
                    <a:pt x="4929" y="67949"/>
                    <a:pt x="5275" y="67782"/>
                    <a:pt x="5703" y="67782"/>
                  </a:cubicBezTo>
                  <a:cubicBezTo>
                    <a:pt x="5726" y="67781"/>
                    <a:pt x="5748" y="67780"/>
                    <a:pt x="5770" y="67780"/>
                  </a:cubicBezTo>
                  <a:cubicBezTo>
                    <a:pt x="5926" y="67780"/>
                    <a:pt x="6081" y="67816"/>
                    <a:pt x="6227" y="67889"/>
                  </a:cubicBezTo>
                  <a:cubicBezTo>
                    <a:pt x="6227" y="67568"/>
                    <a:pt x="6215" y="67246"/>
                    <a:pt x="6203" y="66925"/>
                  </a:cubicBezTo>
                  <a:cubicBezTo>
                    <a:pt x="5727" y="55019"/>
                    <a:pt x="4596" y="43184"/>
                    <a:pt x="4453" y="31242"/>
                  </a:cubicBezTo>
                  <a:cubicBezTo>
                    <a:pt x="4358" y="23277"/>
                    <a:pt x="4691" y="15311"/>
                    <a:pt x="5037" y="7358"/>
                  </a:cubicBezTo>
                  <a:lnTo>
                    <a:pt x="5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"/>
          <p:cNvSpPr/>
          <p:nvPr/>
        </p:nvSpPr>
        <p:spPr>
          <a:xfrm>
            <a:off x="4950127" y="1495457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5953101" y="430317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6377931" y="14706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539077" y="887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5949477" y="102158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6324573" y="113896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6377927" y="53499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5991227" y="326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93126" y="255541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6393939" y="291252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6150327" y="33583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6487481" y="13599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5937090" y="37803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220474" y="37208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5594023" y="426148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768331" y="45329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4961760" y="2852914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5213576" y="1472083"/>
            <a:ext cx="25952" cy="21952"/>
          </a:xfrm>
          <a:custGeom>
            <a:avLst/>
            <a:gdLst/>
            <a:ahLst/>
            <a:cxnLst/>
            <a:rect l="l" t="t" r="r" b="b"/>
            <a:pathLst>
              <a:path w="811" h="686" extrusionOk="0">
                <a:moveTo>
                  <a:pt x="346" y="0"/>
                </a:moveTo>
                <a:cubicBezTo>
                  <a:pt x="156" y="0"/>
                  <a:pt x="1" y="155"/>
                  <a:pt x="13" y="345"/>
                </a:cubicBezTo>
                <a:cubicBezTo>
                  <a:pt x="13" y="553"/>
                  <a:pt x="179" y="686"/>
                  <a:pt x="353" y="686"/>
                </a:cubicBezTo>
                <a:cubicBezTo>
                  <a:pt x="439" y="686"/>
                  <a:pt x="526" y="654"/>
                  <a:pt x="596" y="583"/>
                </a:cubicBezTo>
                <a:cubicBezTo>
                  <a:pt x="811" y="369"/>
                  <a:pt x="656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5812499" y="1471973"/>
            <a:ext cx="25568" cy="22144"/>
          </a:xfrm>
          <a:custGeom>
            <a:avLst/>
            <a:gdLst/>
            <a:ahLst/>
            <a:cxnLst/>
            <a:rect l="l" t="t" r="r" b="b"/>
            <a:pathLst>
              <a:path w="799" h="692" extrusionOk="0">
                <a:moveTo>
                  <a:pt x="346" y="0"/>
                </a:moveTo>
                <a:cubicBezTo>
                  <a:pt x="156" y="0"/>
                  <a:pt x="1" y="155"/>
                  <a:pt x="1" y="346"/>
                </a:cubicBezTo>
                <a:cubicBezTo>
                  <a:pt x="1" y="553"/>
                  <a:pt x="167" y="691"/>
                  <a:pt x="341" y="691"/>
                </a:cubicBezTo>
                <a:cubicBezTo>
                  <a:pt x="426" y="691"/>
                  <a:pt x="514" y="658"/>
                  <a:pt x="584" y="584"/>
                </a:cubicBezTo>
                <a:cubicBezTo>
                  <a:pt x="798" y="369"/>
                  <a:pt x="644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5468120" y="2433167"/>
            <a:ext cx="37248" cy="31904"/>
          </a:xfrm>
          <a:custGeom>
            <a:avLst/>
            <a:gdLst/>
            <a:ahLst/>
            <a:cxnLst/>
            <a:rect l="l" t="t" r="r" b="b"/>
            <a:pathLst>
              <a:path w="1164" h="997" extrusionOk="0">
                <a:moveTo>
                  <a:pt x="497" y="0"/>
                </a:moveTo>
                <a:cubicBezTo>
                  <a:pt x="223" y="0"/>
                  <a:pt x="9" y="226"/>
                  <a:pt x="9" y="500"/>
                </a:cubicBezTo>
                <a:cubicBezTo>
                  <a:pt x="1" y="797"/>
                  <a:pt x="242" y="997"/>
                  <a:pt x="498" y="997"/>
                </a:cubicBezTo>
                <a:cubicBezTo>
                  <a:pt x="622" y="997"/>
                  <a:pt x="749" y="950"/>
                  <a:pt x="854" y="846"/>
                </a:cubicBezTo>
                <a:cubicBezTo>
                  <a:pt x="1164" y="536"/>
                  <a:pt x="938" y="0"/>
                  <a:pt x="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5642452" y="2898834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5712599" y="33160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487702" y="27135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230495" y="1066931"/>
            <a:ext cx="35840" cy="35840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63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"/>
          <p:cNvSpPr/>
          <p:nvPr/>
        </p:nvSpPr>
        <p:spPr>
          <a:xfrm>
            <a:off x="511724" y="1237963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1310236" y="1116798"/>
            <a:ext cx="25568" cy="22144"/>
          </a:xfrm>
          <a:custGeom>
            <a:avLst/>
            <a:gdLst/>
            <a:ahLst/>
            <a:cxnLst/>
            <a:rect l="l" t="t" r="r" b="b"/>
            <a:pathLst>
              <a:path w="799" h="692" extrusionOk="0">
                <a:moveTo>
                  <a:pt x="346" y="0"/>
                </a:moveTo>
                <a:cubicBezTo>
                  <a:pt x="156" y="0"/>
                  <a:pt x="1" y="155"/>
                  <a:pt x="1" y="346"/>
                </a:cubicBezTo>
                <a:cubicBezTo>
                  <a:pt x="1" y="553"/>
                  <a:pt x="167" y="691"/>
                  <a:pt x="341" y="691"/>
                </a:cubicBezTo>
                <a:cubicBezTo>
                  <a:pt x="426" y="691"/>
                  <a:pt x="514" y="658"/>
                  <a:pt x="584" y="584"/>
                </a:cubicBezTo>
                <a:cubicBezTo>
                  <a:pt x="798" y="369"/>
                  <a:pt x="644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1451201" y="787908"/>
            <a:ext cx="25952" cy="21952"/>
          </a:xfrm>
          <a:custGeom>
            <a:avLst/>
            <a:gdLst/>
            <a:ahLst/>
            <a:cxnLst/>
            <a:rect l="l" t="t" r="r" b="b"/>
            <a:pathLst>
              <a:path w="811" h="686" extrusionOk="0">
                <a:moveTo>
                  <a:pt x="346" y="0"/>
                </a:moveTo>
                <a:cubicBezTo>
                  <a:pt x="156" y="0"/>
                  <a:pt x="1" y="155"/>
                  <a:pt x="13" y="345"/>
                </a:cubicBezTo>
                <a:cubicBezTo>
                  <a:pt x="13" y="553"/>
                  <a:pt x="179" y="686"/>
                  <a:pt x="353" y="686"/>
                </a:cubicBezTo>
                <a:cubicBezTo>
                  <a:pt x="439" y="686"/>
                  <a:pt x="526" y="654"/>
                  <a:pt x="596" y="583"/>
                </a:cubicBezTo>
                <a:cubicBezTo>
                  <a:pt x="811" y="369"/>
                  <a:pt x="656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"/>
          <p:cNvSpPr/>
          <p:nvPr/>
        </p:nvSpPr>
        <p:spPr>
          <a:xfrm>
            <a:off x="833601" y="122660"/>
            <a:ext cx="22144" cy="19296"/>
          </a:xfrm>
          <a:custGeom>
            <a:avLst/>
            <a:gdLst/>
            <a:ahLst/>
            <a:cxnLst/>
            <a:rect l="l" t="t" r="r" b="b"/>
            <a:pathLst>
              <a:path w="692" h="603" extrusionOk="0">
                <a:moveTo>
                  <a:pt x="299" y="1"/>
                </a:moveTo>
                <a:cubicBezTo>
                  <a:pt x="132" y="1"/>
                  <a:pt x="1" y="132"/>
                  <a:pt x="1" y="298"/>
                </a:cubicBezTo>
                <a:cubicBezTo>
                  <a:pt x="1" y="483"/>
                  <a:pt x="142" y="603"/>
                  <a:pt x="292" y="603"/>
                </a:cubicBezTo>
                <a:cubicBezTo>
                  <a:pt x="364" y="603"/>
                  <a:pt x="439" y="575"/>
                  <a:pt x="501" y="513"/>
                </a:cubicBezTo>
                <a:cubicBezTo>
                  <a:pt x="691" y="322"/>
                  <a:pt x="560" y="1"/>
                  <a:pt x="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"/>
          <p:cNvSpPr/>
          <p:nvPr/>
        </p:nvSpPr>
        <p:spPr>
          <a:xfrm>
            <a:off x="284922" y="1997470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"/>
          <p:cNvSpPr/>
          <p:nvPr/>
        </p:nvSpPr>
        <p:spPr>
          <a:xfrm>
            <a:off x="852473" y="35291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844673" y="1010404"/>
            <a:ext cx="38112" cy="32640"/>
          </a:xfrm>
          <a:custGeom>
            <a:avLst/>
            <a:gdLst/>
            <a:ahLst/>
            <a:cxnLst/>
            <a:rect l="l" t="t" r="r" b="b"/>
            <a:pathLst>
              <a:path w="1191" h="1020" extrusionOk="0">
                <a:moveTo>
                  <a:pt x="500" y="0"/>
                </a:moveTo>
                <a:cubicBezTo>
                  <a:pt x="226" y="0"/>
                  <a:pt x="0" y="227"/>
                  <a:pt x="0" y="500"/>
                </a:cubicBezTo>
                <a:cubicBezTo>
                  <a:pt x="0" y="815"/>
                  <a:pt x="251" y="1020"/>
                  <a:pt x="513" y="1020"/>
                </a:cubicBezTo>
                <a:cubicBezTo>
                  <a:pt x="638" y="1020"/>
                  <a:pt x="765" y="973"/>
                  <a:pt x="869" y="869"/>
                </a:cubicBezTo>
                <a:cubicBezTo>
                  <a:pt x="1191" y="548"/>
                  <a:pt x="965" y="0"/>
                  <a:pt x="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237360" y="1473402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344801" y="1645156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"/>
          <p:cNvSpPr/>
          <p:nvPr/>
        </p:nvSpPr>
        <p:spPr>
          <a:xfrm>
            <a:off x="667706" y="584816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1154049" y="476228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>
            <a:off x="1211024" y="218771"/>
            <a:ext cx="33952" cy="29440"/>
          </a:xfrm>
          <a:custGeom>
            <a:avLst/>
            <a:gdLst/>
            <a:ahLst/>
            <a:cxnLst/>
            <a:rect l="l" t="t" r="r" b="b"/>
            <a:pathLst>
              <a:path w="1061" h="920" extrusionOk="0">
                <a:moveTo>
                  <a:pt x="453" y="0"/>
                </a:moveTo>
                <a:cubicBezTo>
                  <a:pt x="203" y="0"/>
                  <a:pt x="1" y="203"/>
                  <a:pt x="1" y="465"/>
                </a:cubicBezTo>
                <a:cubicBezTo>
                  <a:pt x="1" y="739"/>
                  <a:pt x="224" y="920"/>
                  <a:pt x="457" y="920"/>
                </a:cubicBezTo>
                <a:cubicBezTo>
                  <a:pt x="569" y="920"/>
                  <a:pt x="682" y="878"/>
                  <a:pt x="775" y="786"/>
                </a:cubicBezTo>
                <a:cubicBezTo>
                  <a:pt x="1060" y="500"/>
                  <a:pt x="858" y="0"/>
                  <a:pt x="4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>
            <a:off x="1477145" y="294817"/>
            <a:ext cx="37248" cy="31904"/>
          </a:xfrm>
          <a:custGeom>
            <a:avLst/>
            <a:gdLst/>
            <a:ahLst/>
            <a:cxnLst/>
            <a:rect l="l" t="t" r="r" b="b"/>
            <a:pathLst>
              <a:path w="1164" h="997" extrusionOk="0">
                <a:moveTo>
                  <a:pt x="497" y="0"/>
                </a:moveTo>
                <a:cubicBezTo>
                  <a:pt x="223" y="0"/>
                  <a:pt x="9" y="226"/>
                  <a:pt x="9" y="500"/>
                </a:cubicBezTo>
                <a:cubicBezTo>
                  <a:pt x="1" y="797"/>
                  <a:pt x="242" y="997"/>
                  <a:pt x="498" y="997"/>
                </a:cubicBezTo>
                <a:cubicBezTo>
                  <a:pt x="622" y="997"/>
                  <a:pt x="749" y="950"/>
                  <a:pt x="854" y="846"/>
                </a:cubicBezTo>
                <a:cubicBezTo>
                  <a:pt x="1164" y="536"/>
                  <a:pt x="938" y="0"/>
                  <a:pt x="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322486" y="68483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588726" y="1540804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122697" y="248200"/>
            <a:ext cx="38048" cy="32544"/>
          </a:xfrm>
          <a:custGeom>
            <a:avLst/>
            <a:gdLst/>
            <a:ahLst/>
            <a:cxnLst/>
            <a:rect l="l" t="t" r="r" b="b"/>
            <a:pathLst>
              <a:path w="1189" h="1017" extrusionOk="0">
                <a:moveTo>
                  <a:pt x="515" y="0"/>
                </a:moveTo>
                <a:cubicBezTo>
                  <a:pt x="511" y="0"/>
                  <a:pt x="506" y="0"/>
                  <a:pt x="501" y="1"/>
                </a:cubicBezTo>
                <a:cubicBezTo>
                  <a:pt x="227" y="1"/>
                  <a:pt x="1" y="227"/>
                  <a:pt x="1" y="501"/>
                </a:cubicBezTo>
                <a:cubicBezTo>
                  <a:pt x="1" y="812"/>
                  <a:pt x="247" y="1017"/>
                  <a:pt x="507" y="1017"/>
                </a:cubicBezTo>
                <a:cubicBezTo>
                  <a:pt x="634" y="1017"/>
                  <a:pt x="764" y="967"/>
                  <a:pt x="870" y="858"/>
                </a:cubicBezTo>
                <a:cubicBezTo>
                  <a:pt x="1188" y="540"/>
                  <a:pt x="958" y="0"/>
                  <a:pt x="5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1192927" y="13641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1705931" y="13817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557849" y="3418378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/>
          <p:nvPr/>
        </p:nvSpPr>
        <p:spPr>
          <a:xfrm>
            <a:off x="1032622" y="4302558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/>
          <p:cNvSpPr/>
          <p:nvPr/>
        </p:nvSpPr>
        <p:spPr>
          <a:xfrm>
            <a:off x="417565" y="28074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825597" y="4102495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"/>
          <p:cNvSpPr/>
          <p:nvPr/>
        </p:nvSpPr>
        <p:spPr>
          <a:xfrm>
            <a:off x="588727" y="22039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1699273" y="1010404"/>
            <a:ext cx="38112" cy="32640"/>
          </a:xfrm>
          <a:custGeom>
            <a:avLst/>
            <a:gdLst/>
            <a:ahLst/>
            <a:cxnLst/>
            <a:rect l="l" t="t" r="r" b="b"/>
            <a:pathLst>
              <a:path w="1191" h="1020" extrusionOk="0">
                <a:moveTo>
                  <a:pt x="500" y="0"/>
                </a:moveTo>
                <a:cubicBezTo>
                  <a:pt x="226" y="0"/>
                  <a:pt x="0" y="227"/>
                  <a:pt x="0" y="500"/>
                </a:cubicBezTo>
                <a:cubicBezTo>
                  <a:pt x="0" y="815"/>
                  <a:pt x="251" y="1020"/>
                  <a:pt x="513" y="1020"/>
                </a:cubicBezTo>
                <a:cubicBezTo>
                  <a:pt x="638" y="1020"/>
                  <a:pt x="765" y="973"/>
                  <a:pt x="869" y="869"/>
                </a:cubicBezTo>
                <a:cubicBezTo>
                  <a:pt x="1191" y="548"/>
                  <a:pt x="965" y="0"/>
                  <a:pt x="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213340" y="23731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715100" y="2254125"/>
            <a:ext cx="5058900" cy="8418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" name="Google Shape;237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389750"/>
            <a:ext cx="1351800" cy="657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8" name="Google Shape;238;p3"/>
          <p:cNvSpPr txBox="1">
            <a:spLocks noGrp="1"/>
          </p:cNvSpPr>
          <p:nvPr>
            <p:ph type="subTitle" idx="1"/>
          </p:nvPr>
        </p:nvSpPr>
        <p:spPr>
          <a:xfrm>
            <a:off x="715100" y="3196050"/>
            <a:ext cx="43602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/>
          <p:nvPr/>
        </p:nvSpPr>
        <p:spPr>
          <a:xfrm>
            <a:off x="715100" y="444800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"/>
          <p:cNvSpPr txBox="1">
            <a:spLocks noGrp="1"/>
          </p:cNvSpPr>
          <p:nvPr>
            <p:ph type="body" idx="1"/>
          </p:nvPr>
        </p:nvSpPr>
        <p:spPr>
          <a:xfrm>
            <a:off x="720000" y="1260800"/>
            <a:ext cx="7704000" cy="33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Catamaran SemiBold"/>
              <a:buChar char="♥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4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4"/>
          <p:cNvGrpSpPr/>
          <p:nvPr/>
        </p:nvGrpSpPr>
        <p:grpSpPr>
          <a:xfrm>
            <a:off x="122697" y="-12"/>
            <a:ext cx="8959723" cy="5044064"/>
            <a:chOff x="122697" y="-12"/>
            <a:chExt cx="8959723" cy="5044064"/>
          </a:xfrm>
        </p:grpSpPr>
        <p:sp>
          <p:nvSpPr>
            <p:cNvPr id="246" name="Google Shape;246;p4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4"/>
            <p:cNvGrpSpPr/>
            <p:nvPr/>
          </p:nvGrpSpPr>
          <p:grpSpPr>
            <a:xfrm>
              <a:off x="8187937" y="-12"/>
              <a:ext cx="889332" cy="5044064"/>
              <a:chOff x="8187937" y="-12"/>
              <a:chExt cx="889332" cy="5044064"/>
            </a:xfrm>
          </p:grpSpPr>
          <p:sp>
            <p:nvSpPr>
              <p:cNvPr id="266" name="Google Shape;266;p4"/>
              <p:cNvSpPr/>
              <p:nvPr/>
            </p:nvSpPr>
            <p:spPr>
              <a:xfrm flipH="1">
                <a:off x="81879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 flipH="1">
                <a:off x="83460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4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/>
          <p:nvPr/>
        </p:nvSpPr>
        <p:spPr>
          <a:xfrm>
            <a:off x="715100" y="444800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subTitle" idx="1"/>
          </p:nvPr>
        </p:nvSpPr>
        <p:spPr>
          <a:xfrm>
            <a:off x="1098550" y="2284500"/>
            <a:ext cx="3140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Emilys Candy"/>
                <a:ea typeface="Emilys Candy"/>
                <a:cs typeface="Emilys Candy"/>
                <a:sym typeface="Emilys Cand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subTitle" idx="2"/>
          </p:nvPr>
        </p:nvSpPr>
        <p:spPr>
          <a:xfrm>
            <a:off x="4905350" y="2284500"/>
            <a:ext cx="3140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Emilys Candy"/>
                <a:ea typeface="Emilys Candy"/>
                <a:cs typeface="Emilys Candy"/>
                <a:sym typeface="Emilys Cand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subTitle" idx="3"/>
          </p:nvPr>
        </p:nvSpPr>
        <p:spPr>
          <a:xfrm>
            <a:off x="1098550" y="2898525"/>
            <a:ext cx="3140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ubTitle" idx="4"/>
          </p:nvPr>
        </p:nvSpPr>
        <p:spPr>
          <a:xfrm>
            <a:off x="4905350" y="2898525"/>
            <a:ext cx="3140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5"/>
          <p:cNvGrpSpPr/>
          <p:nvPr/>
        </p:nvGrpSpPr>
        <p:grpSpPr>
          <a:xfrm flipH="1">
            <a:off x="61580" y="-12"/>
            <a:ext cx="8959723" cy="5044064"/>
            <a:chOff x="122697" y="-12"/>
            <a:chExt cx="8959723" cy="5044064"/>
          </a:xfrm>
        </p:grpSpPr>
        <p:sp>
          <p:nvSpPr>
            <p:cNvPr id="308" name="Google Shape;308;p5"/>
            <p:cNvSpPr/>
            <p:nvPr/>
          </p:nvSpPr>
          <p:spPr>
            <a:xfrm flipH="1">
              <a:off x="89720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 flipH="1">
              <a:off x="87595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 flipH="1">
              <a:off x="82615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 flipH="1">
              <a:off x="8548278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 flipH="1">
              <a:off x="89934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 flipH="1">
              <a:off x="82344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 flipH="1">
              <a:off x="87339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 flipH="1">
              <a:off x="87343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 flipH="1">
              <a:off x="85247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 flipH="1">
              <a:off x="7814605" y="117584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 flipH="1">
              <a:off x="89837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 flipH="1">
              <a:off x="89945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 flipH="1">
              <a:off x="87686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90391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 flipH="1">
              <a:off x="90095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87861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 flipH="1">
              <a:off x="82356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 flipH="1">
              <a:off x="82432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 flipH="1">
              <a:off x="82531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" name="Google Shape;327;p5"/>
            <p:cNvGrpSpPr/>
            <p:nvPr/>
          </p:nvGrpSpPr>
          <p:grpSpPr>
            <a:xfrm>
              <a:off x="8187937" y="-12"/>
              <a:ext cx="889332" cy="5044064"/>
              <a:chOff x="8187937" y="-12"/>
              <a:chExt cx="889332" cy="5044064"/>
            </a:xfrm>
          </p:grpSpPr>
          <p:sp>
            <p:nvSpPr>
              <p:cNvPr id="328" name="Google Shape;328;p5"/>
              <p:cNvSpPr/>
              <p:nvPr/>
            </p:nvSpPr>
            <p:spPr>
              <a:xfrm flipH="1">
                <a:off x="81879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 flipH="1">
                <a:off x="83460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" name="Google Shape;330;p5"/>
            <p:cNvSpPr/>
            <p:nvPr/>
          </p:nvSpPr>
          <p:spPr>
            <a:xfrm flipH="1">
              <a:off x="90131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 flipH="1">
              <a:off x="89934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87702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30495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511724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833601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84922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852473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37360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44801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667706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211024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1477145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322486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588726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122697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1766902" y="1096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557849" y="34183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7565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538215" y="43548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68927" y="31758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13340" y="39617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33576" y="37887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182474" y="35041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182486" y="4424124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182486" y="25509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88710" y="2341895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10485" y="200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8559901" y="2374585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 flipH="1">
              <a:off x="9034004" y="1023411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 flipH="1">
              <a:off x="8012157" y="2502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7"/>
          <p:cNvGrpSpPr/>
          <p:nvPr/>
        </p:nvGrpSpPr>
        <p:grpSpPr>
          <a:xfrm>
            <a:off x="6910122" y="-12"/>
            <a:ext cx="2167146" cy="5044064"/>
            <a:chOff x="6986322" y="-12"/>
            <a:chExt cx="2167146" cy="5044064"/>
          </a:xfrm>
        </p:grpSpPr>
        <p:sp>
          <p:nvSpPr>
            <p:cNvPr id="419" name="Google Shape;419;p7"/>
            <p:cNvSpPr/>
            <p:nvPr/>
          </p:nvSpPr>
          <p:spPr>
            <a:xfrm flipH="1">
              <a:off x="8264137" y="-12"/>
              <a:ext cx="889332" cy="5044064"/>
            </a:xfrm>
            <a:custGeom>
              <a:avLst/>
              <a:gdLst/>
              <a:ahLst/>
              <a:cxnLst/>
              <a:rect l="l" t="t" r="r" b="b"/>
              <a:pathLst>
                <a:path w="17479" h="157627" extrusionOk="0">
                  <a:moveTo>
                    <a:pt x="13061" y="536"/>
                  </a:moveTo>
                  <a:cubicBezTo>
                    <a:pt x="13538" y="536"/>
                    <a:pt x="13919" y="691"/>
                    <a:pt x="13919" y="881"/>
                  </a:cubicBezTo>
                  <a:cubicBezTo>
                    <a:pt x="13919" y="1060"/>
                    <a:pt x="13538" y="1214"/>
                    <a:pt x="13061" y="1214"/>
                  </a:cubicBezTo>
                  <a:cubicBezTo>
                    <a:pt x="12585" y="1214"/>
                    <a:pt x="12204" y="1072"/>
                    <a:pt x="12204" y="881"/>
                  </a:cubicBezTo>
                  <a:cubicBezTo>
                    <a:pt x="12204" y="691"/>
                    <a:pt x="12597" y="536"/>
                    <a:pt x="13061" y="536"/>
                  </a:cubicBezTo>
                  <a:close/>
                  <a:moveTo>
                    <a:pt x="13311" y="13537"/>
                  </a:moveTo>
                  <a:cubicBezTo>
                    <a:pt x="13930" y="13537"/>
                    <a:pt x="14442" y="13740"/>
                    <a:pt x="14442" y="14002"/>
                  </a:cubicBezTo>
                  <a:cubicBezTo>
                    <a:pt x="14442" y="14264"/>
                    <a:pt x="13930" y="14478"/>
                    <a:pt x="13311" y="14478"/>
                  </a:cubicBezTo>
                  <a:cubicBezTo>
                    <a:pt x="12680" y="14478"/>
                    <a:pt x="12168" y="14264"/>
                    <a:pt x="12168" y="14002"/>
                  </a:cubicBezTo>
                  <a:cubicBezTo>
                    <a:pt x="12168" y="13740"/>
                    <a:pt x="12680" y="13537"/>
                    <a:pt x="13311" y="13537"/>
                  </a:cubicBezTo>
                  <a:close/>
                  <a:moveTo>
                    <a:pt x="12859" y="24265"/>
                  </a:moveTo>
                  <a:cubicBezTo>
                    <a:pt x="13442" y="24265"/>
                    <a:pt x="13907" y="24360"/>
                    <a:pt x="13907" y="24491"/>
                  </a:cubicBezTo>
                  <a:cubicBezTo>
                    <a:pt x="13907" y="24622"/>
                    <a:pt x="13442" y="24729"/>
                    <a:pt x="12859" y="24729"/>
                  </a:cubicBezTo>
                  <a:cubicBezTo>
                    <a:pt x="12276" y="24729"/>
                    <a:pt x="11811" y="24622"/>
                    <a:pt x="11811" y="24491"/>
                  </a:cubicBezTo>
                  <a:cubicBezTo>
                    <a:pt x="11811" y="24360"/>
                    <a:pt x="12276" y="24265"/>
                    <a:pt x="12859" y="24265"/>
                  </a:cubicBezTo>
                  <a:close/>
                  <a:moveTo>
                    <a:pt x="12859" y="36993"/>
                  </a:moveTo>
                  <a:cubicBezTo>
                    <a:pt x="13478" y="36993"/>
                    <a:pt x="13990" y="37195"/>
                    <a:pt x="13990" y="37457"/>
                  </a:cubicBezTo>
                  <a:cubicBezTo>
                    <a:pt x="13990" y="37719"/>
                    <a:pt x="13490" y="37921"/>
                    <a:pt x="12859" y="37921"/>
                  </a:cubicBezTo>
                  <a:cubicBezTo>
                    <a:pt x="12228" y="37921"/>
                    <a:pt x="11716" y="37719"/>
                    <a:pt x="11716" y="37457"/>
                  </a:cubicBezTo>
                  <a:cubicBezTo>
                    <a:pt x="11716" y="37195"/>
                    <a:pt x="12228" y="36993"/>
                    <a:pt x="12859" y="36993"/>
                  </a:cubicBezTo>
                  <a:close/>
                  <a:moveTo>
                    <a:pt x="13311" y="59507"/>
                  </a:moveTo>
                  <a:cubicBezTo>
                    <a:pt x="13692" y="59507"/>
                    <a:pt x="13990" y="59626"/>
                    <a:pt x="13990" y="59769"/>
                  </a:cubicBezTo>
                  <a:lnTo>
                    <a:pt x="14002" y="59781"/>
                  </a:lnTo>
                  <a:cubicBezTo>
                    <a:pt x="14002" y="59924"/>
                    <a:pt x="13692" y="60043"/>
                    <a:pt x="13311" y="60043"/>
                  </a:cubicBezTo>
                  <a:cubicBezTo>
                    <a:pt x="12930" y="60043"/>
                    <a:pt x="12621" y="59924"/>
                    <a:pt x="12621" y="59781"/>
                  </a:cubicBezTo>
                  <a:cubicBezTo>
                    <a:pt x="12621" y="59626"/>
                    <a:pt x="12930" y="59507"/>
                    <a:pt x="13311" y="59507"/>
                  </a:cubicBezTo>
                  <a:close/>
                  <a:moveTo>
                    <a:pt x="13835" y="84760"/>
                  </a:moveTo>
                  <a:cubicBezTo>
                    <a:pt x="14419" y="84760"/>
                    <a:pt x="14895" y="84915"/>
                    <a:pt x="14895" y="85094"/>
                  </a:cubicBezTo>
                  <a:lnTo>
                    <a:pt x="14895" y="85106"/>
                  </a:lnTo>
                  <a:cubicBezTo>
                    <a:pt x="14895" y="85284"/>
                    <a:pt x="14419" y="85439"/>
                    <a:pt x="13835" y="85439"/>
                  </a:cubicBezTo>
                  <a:cubicBezTo>
                    <a:pt x="13252" y="85439"/>
                    <a:pt x="12787" y="85284"/>
                    <a:pt x="12787" y="85106"/>
                  </a:cubicBezTo>
                  <a:cubicBezTo>
                    <a:pt x="12787" y="84915"/>
                    <a:pt x="13252" y="84760"/>
                    <a:pt x="13835" y="84760"/>
                  </a:cubicBezTo>
                  <a:close/>
                  <a:moveTo>
                    <a:pt x="13827" y="98153"/>
                  </a:moveTo>
                  <a:cubicBezTo>
                    <a:pt x="14365" y="98153"/>
                    <a:pt x="14485" y="106147"/>
                    <a:pt x="13788" y="106275"/>
                  </a:cubicBezTo>
                  <a:cubicBezTo>
                    <a:pt x="13782" y="106276"/>
                    <a:pt x="13776" y="106277"/>
                    <a:pt x="13770" y="106277"/>
                  </a:cubicBezTo>
                  <a:cubicBezTo>
                    <a:pt x="13076" y="106277"/>
                    <a:pt x="13221" y="98556"/>
                    <a:pt x="13788" y="98167"/>
                  </a:cubicBezTo>
                  <a:cubicBezTo>
                    <a:pt x="13801" y="98157"/>
                    <a:pt x="13814" y="98153"/>
                    <a:pt x="13827" y="98153"/>
                  </a:cubicBezTo>
                  <a:close/>
                  <a:moveTo>
                    <a:pt x="12859" y="112669"/>
                  </a:moveTo>
                  <a:cubicBezTo>
                    <a:pt x="13276" y="112669"/>
                    <a:pt x="13621" y="112788"/>
                    <a:pt x="13621" y="112931"/>
                  </a:cubicBezTo>
                  <a:cubicBezTo>
                    <a:pt x="13621" y="113073"/>
                    <a:pt x="13276" y="113192"/>
                    <a:pt x="12859" y="113192"/>
                  </a:cubicBezTo>
                  <a:cubicBezTo>
                    <a:pt x="12430" y="113192"/>
                    <a:pt x="12085" y="113073"/>
                    <a:pt x="12085" y="112931"/>
                  </a:cubicBezTo>
                  <a:cubicBezTo>
                    <a:pt x="12085" y="112788"/>
                    <a:pt x="12430" y="112669"/>
                    <a:pt x="12859" y="112669"/>
                  </a:cubicBezTo>
                  <a:close/>
                  <a:moveTo>
                    <a:pt x="12799" y="115574"/>
                  </a:moveTo>
                  <a:cubicBezTo>
                    <a:pt x="13347" y="115574"/>
                    <a:pt x="13788" y="115705"/>
                    <a:pt x="13788" y="115871"/>
                  </a:cubicBezTo>
                  <a:cubicBezTo>
                    <a:pt x="13788" y="116038"/>
                    <a:pt x="13347" y="116157"/>
                    <a:pt x="12799" y="116157"/>
                  </a:cubicBezTo>
                  <a:lnTo>
                    <a:pt x="12799" y="116169"/>
                  </a:lnTo>
                  <a:cubicBezTo>
                    <a:pt x="12252" y="116169"/>
                    <a:pt x="11811" y="116038"/>
                    <a:pt x="11811" y="115871"/>
                  </a:cubicBezTo>
                  <a:cubicBezTo>
                    <a:pt x="11811" y="115705"/>
                    <a:pt x="12264" y="115574"/>
                    <a:pt x="12799" y="115574"/>
                  </a:cubicBezTo>
                  <a:close/>
                  <a:moveTo>
                    <a:pt x="11109" y="0"/>
                  </a:moveTo>
                  <a:cubicBezTo>
                    <a:pt x="11204" y="3203"/>
                    <a:pt x="11359" y="6406"/>
                    <a:pt x="11299" y="9561"/>
                  </a:cubicBezTo>
                  <a:cubicBezTo>
                    <a:pt x="11240" y="12656"/>
                    <a:pt x="11073" y="15657"/>
                    <a:pt x="11037" y="18764"/>
                  </a:cubicBezTo>
                  <a:cubicBezTo>
                    <a:pt x="9013" y="16454"/>
                    <a:pt x="7942" y="11275"/>
                    <a:pt x="5668" y="9608"/>
                  </a:cubicBezTo>
                  <a:cubicBezTo>
                    <a:pt x="4691" y="8906"/>
                    <a:pt x="3596" y="8918"/>
                    <a:pt x="2655" y="8072"/>
                  </a:cubicBezTo>
                  <a:cubicBezTo>
                    <a:pt x="1119" y="6667"/>
                    <a:pt x="453" y="3381"/>
                    <a:pt x="0" y="226"/>
                  </a:cubicBezTo>
                  <a:lnTo>
                    <a:pt x="0" y="2917"/>
                  </a:lnTo>
                  <a:cubicBezTo>
                    <a:pt x="203" y="4846"/>
                    <a:pt x="655" y="6620"/>
                    <a:pt x="1453" y="7870"/>
                  </a:cubicBezTo>
                  <a:cubicBezTo>
                    <a:pt x="2286" y="9168"/>
                    <a:pt x="3382" y="9680"/>
                    <a:pt x="4382" y="10513"/>
                  </a:cubicBezTo>
                  <a:cubicBezTo>
                    <a:pt x="7334" y="12990"/>
                    <a:pt x="9287" y="18193"/>
                    <a:pt x="11049" y="23289"/>
                  </a:cubicBezTo>
                  <a:cubicBezTo>
                    <a:pt x="11061" y="25086"/>
                    <a:pt x="11085" y="26884"/>
                    <a:pt x="11121" y="28682"/>
                  </a:cubicBezTo>
                  <a:cubicBezTo>
                    <a:pt x="11609" y="28742"/>
                    <a:pt x="11978" y="28920"/>
                    <a:pt x="11978" y="29146"/>
                  </a:cubicBezTo>
                  <a:cubicBezTo>
                    <a:pt x="11978" y="29361"/>
                    <a:pt x="11621" y="29539"/>
                    <a:pt x="11133" y="29587"/>
                  </a:cubicBezTo>
                  <a:cubicBezTo>
                    <a:pt x="11144" y="30301"/>
                    <a:pt x="11156" y="31016"/>
                    <a:pt x="11168" y="31730"/>
                  </a:cubicBezTo>
                  <a:cubicBezTo>
                    <a:pt x="11287" y="31718"/>
                    <a:pt x="11394" y="31706"/>
                    <a:pt x="11514" y="31706"/>
                  </a:cubicBezTo>
                  <a:cubicBezTo>
                    <a:pt x="12145" y="31706"/>
                    <a:pt x="12645" y="31921"/>
                    <a:pt x="12645" y="32171"/>
                  </a:cubicBezTo>
                  <a:cubicBezTo>
                    <a:pt x="12645" y="32433"/>
                    <a:pt x="12145" y="32647"/>
                    <a:pt x="11514" y="32647"/>
                  </a:cubicBezTo>
                  <a:cubicBezTo>
                    <a:pt x="11406" y="32647"/>
                    <a:pt x="11299" y="32635"/>
                    <a:pt x="11192" y="32623"/>
                  </a:cubicBezTo>
                  <a:lnTo>
                    <a:pt x="11192" y="32623"/>
                  </a:lnTo>
                  <a:cubicBezTo>
                    <a:pt x="11275" y="36683"/>
                    <a:pt x="11383" y="40743"/>
                    <a:pt x="11478" y="44803"/>
                  </a:cubicBezTo>
                  <a:cubicBezTo>
                    <a:pt x="11573" y="49173"/>
                    <a:pt x="11990" y="53411"/>
                    <a:pt x="12014" y="57793"/>
                  </a:cubicBezTo>
                  <a:cubicBezTo>
                    <a:pt x="12037" y="62770"/>
                    <a:pt x="11906" y="67663"/>
                    <a:pt x="11835" y="72616"/>
                  </a:cubicBezTo>
                  <a:cubicBezTo>
                    <a:pt x="11787" y="75259"/>
                    <a:pt x="11799" y="77891"/>
                    <a:pt x="11835" y="80522"/>
                  </a:cubicBezTo>
                  <a:lnTo>
                    <a:pt x="11883" y="80522"/>
                  </a:lnTo>
                  <a:cubicBezTo>
                    <a:pt x="12966" y="80522"/>
                    <a:pt x="13835" y="80736"/>
                    <a:pt x="13835" y="80986"/>
                  </a:cubicBezTo>
                  <a:cubicBezTo>
                    <a:pt x="13835" y="81248"/>
                    <a:pt x="12966" y="81462"/>
                    <a:pt x="11883" y="81462"/>
                  </a:cubicBezTo>
                  <a:lnTo>
                    <a:pt x="11847" y="81462"/>
                  </a:lnTo>
                  <a:cubicBezTo>
                    <a:pt x="11942" y="88332"/>
                    <a:pt x="12180" y="95190"/>
                    <a:pt x="12109" y="102072"/>
                  </a:cubicBezTo>
                  <a:cubicBezTo>
                    <a:pt x="12061" y="106513"/>
                    <a:pt x="11740" y="110847"/>
                    <a:pt x="11752" y="115288"/>
                  </a:cubicBezTo>
                  <a:cubicBezTo>
                    <a:pt x="11764" y="119515"/>
                    <a:pt x="12109" y="123396"/>
                    <a:pt x="12466" y="127468"/>
                  </a:cubicBezTo>
                  <a:cubicBezTo>
                    <a:pt x="12859" y="132016"/>
                    <a:pt x="12692" y="136314"/>
                    <a:pt x="12526" y="140672"/>
                  </a:cubicBezTo>
                  <a:lnTo>
                    <a:pt x="12621" y="140672"/>
                  </a:lnTo>
                  <a:cubicBezTo>
                    <a:pt x="13252" y="140672"/>
                    <a:pt x="13764" y="140874"/>
                    <a:pt x="13764" y="141136"/>
                  </a:cubicBezTo>
                  <a:cubicBezTo>
                    <a:pt x="13764" y="141398"/>
                    <a:pt x="13252" y="141601"/>
                    <a:pt x="12621" y="141601"/>
                  </a:cubicBezTo>
                  <a:lnTo>
                    <a:pt x="12490" y="141601"/>
                  </a:lnTo>
                  <a:cubicBezTo>
                    <a:pt x="12466" y="142172"/>
                    <a:pt x="12454" y="142732"/>
                    <a:pt x="12430" y="143303"/>
                  </a:cubicBezTo>
                  <a:lnTo>
                    <a:pt x="12621" y="143303"/>
                  </a:lnTo>
                  <a:cubicBezTo>
                    <a:pt x="13704" y="143303"/>
                    <a:pt x="14585" y="143518"/>
                    <a:pt x="14585" y="143768"/>
                  </a:cubicBezTo>
                  <a:cubicBezTo>
                    <a:pt x="14585" y="144030"/>
                    <a:pt x="13704" y="144244"/>
                    <a:pt x="12621" y="144244"/>
                  </a:cubicBezTo>
                  <a:lnTo>
                    <a:pt x="12406" y="144244"/>
                  </a:lnTo>
                  <a:cubicBezTo>
                    <a:pt x="12359" y="145947"/>
                    <a:pt x="12335" y="147673"/>
                    <a:pt x="12371" y="149435"/>
                  </a:cubicBezTo>
                  <a:cubicBezTo>
                    <a:pt x="12406" y="150935"/>
                    <a:pt x="12204" y="156007"/>
                    <a:pt x="12645" y="156936"/>
                  </a:cubicBezTo>
                  <a:cubicBezTo>
                    <a:pt x="12899" y="157472"/>
                    <a:pt x="13609" y="157512"/>
                    <a:pt x="14281" y="157512"/>
                  </a:cubicBezTo>
                  <a:cubicBezTo>
                    <a:pt x="14400" y="157512"/>
                    <a:pt x="14518" y="157511"/>
                    <a:pt x="14631" y="157511"/>
                  </a:cubicBezTo>
                  <a:cubicBezTo>
                    <a:pt x="14989" y="157511"/>
                    <a:pt x="15307" y="157523"/>
                    <a:pt x="15502" y="157627"/>
                  </a:cubicBezTo>
                  <a:cubicBezTo>
                    <a:pt x="15502" y="152816"/>
                    <a:pt x="15312" y="147959"/>
                    <a:pt x="15407" y="143172"/>
                  </a:cubicBezTo>
                  <a:cubicBezTo>
                    <a:pt x="15490" y="139374"/>
                    <a:pt x="15835" y="135481"/>
                    <a:pt x="16014" y="131683"/>
                  </a:cubicBezTo>
                  <a:cubicBezTo>
                    <a:pt x="16062" y="130564"/>
                    <a:pt x="16097" y="129456"/>
                    <a:pt x="16121" y="128337"/>
                  </a:cubicBezTo>
                  <a:cubicBezTo>
                    <a:pt x="15705" y="128313"/>
                    <a:pt x="15383" y="128171"/>
                    <a:pt x="15383" y="128004"/>
                  </a:cubicBezTo>
                  <a:cubicBezTo>
                    <a:pt x="15383" y="127825"/>
                    <a:pt x="15716" y="127682"/>
                    <a:pt x="16145" y="127670"/>
                  </a:cubicBezTo>
                  <a:cubicBezTo>
                    <a:pt x="16288" y="119693"/>
                    <a:pt x="15871" y="111585"/>
                    <a:pt x="15693" y="103679"/>
                  </a:cubicBezTo>
                  <a:cubicBezTo>
                    <a:pt x="15514" y="95512"/>
                    <a:pt x="15181" y="87261"/>
                    <a:pt x="15038" y="79045"/>
                  </a:cubicBezTo>
                  <a:cubicBezTo>
                    <a:pt x="14907" y="79057"/>
                    <a:pt x="14776" y="79069"/>
                    <a:pt x="14657" y="79069"/>
                  </a:cubicBezTo>
                  <a:cubicBezTo>
                    <a:pt x="14109" y="79069"/>
                    <a:pt x="13669" y="78938"/>
                    <a:pt x="13669" y="78772"/>
                  </a:cubicBezTo>
                  <a:cubicBezTo>
                    <a:pt x="13669" y="78605"/>
                    <a:pt x="14109" y="78474"/>
                    <a:pt x="14657" y="78474"/>
                  </a:cubicBezTo>
                  <a:cubicBezTo>
                    <a:pt x="14776" y="78474"/>
                    <a:pt x="14895" y="78486"/>
                    <a:pt x="15026" y="78498"/>
                  </a:cubicBezTo>
                  <a:cubicBezTo>
                    <a:pt x="14990" y="76188"/>
                    <a:pt x="14966" y="73878"/>
                    <a:pt x="14966" y="71568"/>
                  </a:cubicBezTo>
                  <a:cubicBezTo>
                    <a:pt x="14966" y="66401"/>
                    <a:pt x="15014" y="61186"/>
                    <a:pt x="15038" y="55983"/>
                  </a:cubicBezTo>
                  <a:lnTo>
                    <a:pt x="15038" y="55983"/>
                  </a:lnTo>
                  <a:cubicBezTo>
                    <a:pt x="14919" y="55995"/>
                    <a:pt x="14800" y="55995"/>
                    <a:pt x="14692" y="55995"/>
                  </a:cubicBezTo>
                  <a:cubicBezTo>
                    <a:pt x="14109" y="55995"/>
                    <a:pt x="13645" y="55852"/>
                    <a:pt x="13645" y="55662"/>
                  </a:cubicBezTo>
                  <a:cubicBezTo>
                    <a:pt x="13645" y="55471"/>
                    <a:pt x="14109" y="55316"/>
                    <a:pt x="14692" y="55316"/>
                  </a:cubicBezTo>
                  <a:cubicBezTo>
                    <a:pt x="14812" y="55328"/>
                    <a:pt x="14919" y="55328"/>
                    <a:pt x="15038" y="55340"/>
                  </a:cubicBezTo>
                  <a:cubicBezTo>
                    <a:pt x="15050" y="53649"/>
                    <a:pt x="15050" y="51959"/>
                    <a:pt x="15038" y="50268"/>
                  </a:cubicBezTo>
                  <a:cubicBezTo>
                    <a:pt x="15990" y="47411"/>
                    <a:pt x="16383" y="43922"/>
                    <a:pt x="16740" y="40565"/>
                  </a:cubicBezTo>
                  <a:cubicBezTo>
                    <a:pt x="16990" y="38219"/>
                    <a:pt x="17229" y="35873"/>
                    <a:pt x="17479" y="33528"/>
                  </a:cubicBezTo>
                  <a:lnTo>
                    <a:pt x="17479" y="33528"/>
                  </a:lnTo>
                  <a:cubicBezTo>
                    <a:pt x="16014" y="36766"/>
                    <a:pt x="16848" y="42160"/>
                    <a:pt x="15431" y="45482"/>
                  </a:cubicBezTo>
                  <a:cubicBezTo>
                    <a:pt x="15312" y="45768"/>
                    <a:pt x="15169" y="46041"/>
                    <a:pt x="15014" y="46315"/>
                  </a:cubicBezTo>
                  <a:cubicBezTo>
                    <a:pt x="15002" y="44994"/>
                    <a:pt x="14978" y="43672"/>
                    <a:pt x="14966" y="42362"/>
                  </a:cubicBezTo>
                  <a:cubicBezTo>
                    <a:pt x="14847" y="36338"/>
                    <a:pt x="14681" y="30206"/>
                    <a:pt x="14776" y="24158"/>
                  </a:cubicBezTo>
                  <a:cubicBezTo>
                    <a:pt x="14883" y="18169"/>
                    <a:pt x="15264" y="12263"/>
                    <a:pt x="15145" y="6167"/>
                  </a:cubicBezTo>
                  <a:cubicBezTo>
                    <a:pt x="15097" y="4120"/>
                    <a:pt x="15062" y="2060"/>
                    <a:pt x="15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flipH="1">
              <a:off x="7700315" y="1233284"/>
              <a:ext cx="42688" cy="36256"/>
            </a:xfrm>
            <a:custGeom>
              <a:avLst/>
              <a:gdLst/>
              <a:ahLst/>
              <a:cxnLst/>
              <a:rect l="l" t="t" r="r" b="b"/>
              <a:pathLst>
                <a:path w="1334" h="1133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909"/>
                    <a:pt x="282" y="1133"/>
                    <a:pt x="575" y="1133"/>
                  </a:cubicBezTo>
                  <a:cubicBezTo>
                    <a:pt x="716" y="1133"/>
                    <a:pt x="860" y="1081"/>
                    <a:pt x="976" y="965"/>
                  </a:cubicBezTo>
                  <a:cubicBezTo>
                    <a:pt x="1334" y="608"/>
                    <a:pt x="1072" y="0"/>
                    <a:pt x="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 flipH="1">
              <a:off x="7636699" y="2325604"/>
              <a:ext cx="48800" cy="41536"/>
            </a:xfrm>
            <a:custGeom>
              <a:avLst/>
              <a:gdLst/>
              <a:ahLst/>
              <a:cxnLst/>
              <a:rect l="l" t="t" r="r" b="b"/>
              <a:pathLst>
                <a:path w="1525" h="1298" extrusionOk="0">
                  <a:moveTo>
                    <a:pt x="656" y="1"/>
                  </a:moveTo>
                  <a:cubicBezTo>
                    <a:pt x="299" y="1"/>
                    <a:pt x="1" y="286"/>
                    <a:pt x="1" y="644"/>
                  </a:cubicBezTo>
                  <a:cubicBezTo>
                    <a:pt x="1" y="1039"/>
                    <a:pt x="323" y="1297"/>
                    <a:pt x="657" y="1297"/>
                  </a:cubicBezTo>
                  <a:cubicBezTo>
                    <a:pt x="816" y="1297"/>
                    <a:pt x="978" y="1239"/>
                    <a:pt x="1108" y="1108"/>
                  </a:cubicBezTo>
                  <a:cubicBezTo>
                    <a:pt x="1525" y="691"/>
                    <a:pt x="122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flipH="1">
              <a:off x="7680507" y="2267300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1"/>
                  </a:moveTo>
                  <a:cubicBezTo>
                    <a:pt x="131" y="1"/>
                    <a:pt x="0" y="144"/>
                    <a:pt x="0" y="299"/>
                  </a:cubicBezTo>
                  <a:cubicBezTo>
                    <a:pt x="0" y="483"/>
                    <a:pt x="141" y="603"/>
                    <a:pt x="291" y="603"/>
                  </a:cubicBezTo>
                  <a:cubicBezTo>
                    <a:pt x="363" y="603"/>
                    <a:pt x="438" y="575"/>
                    <a:pt x="500" y="513"/>
                  </a:cubicBezTo>
                  <a:cubicBezTo>
                    <a:pt x="691" y="322"/>
                    <a:pt x="560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flipH="1">
              <a:off x="7638203" y="2065764"/>
              <a:ext cx="26592" cy="22816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4" y="1"/>
                  </a:moveTo>
                  <a:cubicBezTo>
                    <a:pt x="164" y="1"/>
                    <a:pt x="9" y="155"/>
                    <a:pt x="9" y="358"/>
                  </a:cubicBezTo>
                  <a:cubicBezTo>
                    <a:pt x="1" y="568"/>
                    <a:pt x="179" y="712"/>
                    <a:pt x="362" y="712"/>
                  </a:cubicBezTo>
                  <a:cubicBezTo>
                    <a:pt x="448" y="712"/>
                    <a:pt x="535" y="680"/>
                    <a:pt x="604" y="608"/>
                  </a:cubicBezTo>
                  <a:cubicBezTo>
                    <a:pt x="830" y="382"/>
                    <a:pt x="676" y="1"/>
                    <a:pt x="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flipH="1">
              <a:off x="7675931" y="1342628"/>
              <a:ext cx="35072" cy="35456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1"/>
                  </a:moveTo>
                  <a:cubicBezTo>
                    <a:pt x="238" y="1"/>
                    <a:pt x="0" y="251"/>
                    <a:pt x="0" y="560"/>
                  </a:cubicBezTo>
                  <a:cubicBezTo>
                    <a:pt x="0" y="858"/>
                    <a:pt x="238" y="1108"/>
                    <a:pt x="548" y="1108"/>
                  </a:cubicBezTo>
                  <a:cubicBezTo>
                    <a:pt x="857" y="1108"/>
                    <a:pt x="1096" y="858"/>
                    <a:pt x="1096" y="560"/>
                  </a:cubicBezTo>
                  <a:cubicBezTo>
                    <a:pt x="1096" y="251"/>
                    <a:pt x="857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flipH="1">
              <a:off x="7699931" y="1852420"/>
              <a:ext cx="43456" cy="37184"/>
            </a:xfrm>
            <a:custGeom>
              <a:avLst/>
              <a:gdLst/>
              <a:ahLst/>
              <a:cxnLst/>
              <a:rect l="l" t="t" r="r" b="b"/>
              <a:pathLst>
                <a:path w="1358" h="1162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29"/>
                    <a:pt x="288" y="1161"/>
                    <a:pt x="586" y="1161"/>
                  </a:cubicBezTo>
                  <a:cubicBezTo>
                    <a:pt x="728" y="1161"/>
                    <a:pt x="873" y="1108"/>
                    <a:pt x="988" y="988"/>
                  </a:cubicBezTo>
                  <a:cubicBezTo>
                    <a:pt x="1358" y="631"/>
                    <a:pt x="1096" y="0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flipH="1">
              <a:off x="8253147" y="63548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flipH="1">
              <a:off x="7979195" y="1450468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0" y="262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57" y="1119"/>
                    <a:pt x="1119" y="869"/>
                    <a:pt x="1119" y="560"/>
                  </a:cubicBezTo>
                  <a:cubicBezTo>
                    <a:pt x="1119" y="262"/>
                    <a:pt x="857" y="0"/>
                    <a:pt x="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flipH="1">
              <a:off x="9048283" y="1468356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flipH="1">
              <a:off x="8835707" y="1034788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flipH="1">
              <a:off x="7730920" y="3121967"/>
              <a:ext cx="60640" cy="52224"/>
            </a:xfrm>
            <a:custGeom>
              <a:avLst/>
              <a:gdLst/>
              <a:ahLst/>
              <a:cxnLst/>
              <a:rect l="l" t="t" r="r" b="b"/>
              <a:pathLst>
                <a:path w="1895" h="1632" extrusionOk="0">
                  <a:moveTo>
                    <a:pt x="811" y="0"/>
                  </a:moveTo>
                  <a:cubicBezTo>
                    <a:pt x="358" y="0"/>
                    <a:pt x="1" y="369"/>
                    <a:pt x="1" y="810"/>
                  </a:cubicBezTo>
                  <a:cubicBezTo>
                    <a:pt x="1" y="1303"/>
                    <a:pt x="401" y="1631"/>
                    <a:pt x="819" y="1631"/>
                  </a:cubicBezTo>
                  <a:cubicBezTo>
                    <a:pt x="1016" y="1631"/>
                    <a:pt x="1218" y="1558"/>
                    <a:pt x="1382" y="1393"/>
                  </a:cubicBezTo>
                  <a:cubicBezTo>
                    <a:pt x="1894" y="881"/>
                    <a:pt x="1537" y="0"/>
                    <a:pt x="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flipH="1">
              <a:off x="7269957" y="1130672"/>
              <a:ext cx="48416" cy="41536"/>
            </a:xfrm>
            <a:custGeom>
              <a:avLst/>
              <a:gdLst/>
              <a:ahLst/>
              <a:cxnLst/>
              <a:rect l="l" t="t" r="r" b="b"/>
              <a:pathLst>
                <a:path w="1513" h="1298" extrusionOk="0">
                  <a:moveTo>
                    <a:pt x="644" y="1"/>
                  </a:moveTo>
                  <a:cubicBezTo>
                    <a:pt x="286" y="1"/>
                    <a:pt x="1" y="286"/>
                    <a:pt x="1" y="656"/>
                  </a:cubicBezTo>
                  <a:cubicBezTo>
                    <a:pt x="1" y="1042"/>
                    <a:pt x="316" y="1298"/>
                    <a:pt x="646" y="1298"/>
                  </a:cubicBezTo>
                  <a:cubicBezTo>
                    <a:pt x="804" y="1298"/>
                    <a:pt x="965" y="1239"/>
                    <a:pt x="1096" y="1108"/>
                  </a:cubicBezTo>
                  <a:cubicBezTo>
                    <a:pt x="1513" y="703"/>
                    <a:pt x="1215" y="1"/>
                    <a:pt x="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 flipH="1">
              <a:off x="7648287" y="798939"/>
              <a:ext cx="33380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53"/>
                    <a:pt x="167" y="691"/>
                    <a:pt x="341" y="691"/>
                  </a:cubicBezTo>
                  <a:cubicBezTo>
                    <a:pt x="426" y="691"/>
                    <a:pt x="514" y="658"/>
                    <a:pt x="584" y="584"/>
                  </a:cubicBezTo>
                  <a:cubicBezTo>
                    <a:pt x="798" y="369"/>
                    <a:pt x="64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 flipH="1">
              <a:off x="8000539" y="2245604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53"/>
                    <a:pt x="167" y="691"/>
                    <a:pt x="341" y="691"/>
                  </a:cubicBezTo>
                  <a:cubicBezTo>
                    <a:pt x="426" y="691"/>
                    <a:pt x="514" y="658"/>
                    <a:pt x="584" y="584"/>
                  </a:cubicBezTo>
                  <a:cubicBezTo>
                    <a:pt x="798" y="369"/>
                    <a:pt x="64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 flipH="1">
              <a:off x="7277225" y="787899"/>
              <a:ext cx="33882" cy="21952"/>
            </a:xfrm>
            <a:custGeom>
              <a:avLst/>
              <a:gdLst/>
              <a:ahLst/>
              <a:cxnLst/>
              <a:rect l="l" t="t" r="r" b="b"/>
              <a:pathLst>
                <a:path w="811" h="686" extrusionOk="0">
                  <a:moveTo>
                    <a:pt x="346" y="0"/>
                  </a:moveTo>
                  <a:cubicBezTo>
                    <a:pt x="156" y="0"/>
                    <a:pt x="1" y="155"/>
                    <a:pt x="13" y="345"/>
                  </a:cubicBezTo>
                  <a:cubicBezTo>
                    <a:pt x="13" y="553"/>
                    <a:pt x="179" y="686"/>
                    <a:pt x="353" y="686"/>
                  </a:cubicBezTo>
                  <a:cubicBezTo>
                    <a:pt x="439" y="686"/>
                    <a:pt x="526" y="654"/>
                    <a:pt x="596" y="583"/>
                  </a:cubicBezTo>
                  <a:cubicBezTo>
                    <a:pt x="811" y="369"/>
                    <a:pt x="656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 flipH="1">
              <a:off x="8337723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 flipH="1">
              <a:off x="8590715" y="1257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 flipH="1">
              <a:off x="9069627" y="230922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 flipH="1">
              <a:off x="8052687" y="789403"/>
              <a:ext cx="29370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 flipH="1">
              <a:off x="8310683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 flipH="1">
              <a:off x="7930427" y="2346180"/>
              <a:ext cx="48416" cy="41536"/>
            </a:xfrm>
            <a:custGeom>
              <a:avLst/>
              <a:gdLst/>
              <a:ahLst/>
              <a:cxnLst/>
              <a:rect l="l" t="t" r="r" b="b"/>
              <a:pathLst>
                <a:path w="1513" h="1298" extrusionOk="0">
                  <a:moveTo>
                    <a:pt x="643" y="1"/>
                  </a:moveTo>
                  <a:cubicBezTo>
                    <a:pt x="286" y="1"/>
                    <a:pt x="0" y="286"/>
                    <a:pt x="0" y="655"/>
                  </a:cubicBezTo>
                  <a:cubicBezTo>
                    <a:pt x="0" y="1042"/>
                    <a:pt x="316" y="1298"/>
                    <a:pt x="649" y="1298"/>
                  </a:cubicBezTo>
                  <a:cubicBezTo>
                    <a:pt x="809" y="1298"/>
                    <a:pt x="972" y="1239"/>
                    <a:pt x="1107" y="1108"/>
                  </a:cubicBezTo>
                  <a:cubicBezTo>
                    <a:pt x="1512" y="703"/>
                    <a:pt x="1226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 flipH="1">
              <a:off x="8810171" y="1424164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 flipH="1">
              <a:off x="8810555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 flipH="1">
              <a:off x="8600987" y="3501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 flipH="1">
              <a:off x="8008539" y="47622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 flipH="1">
              <a:off x="7719355" y="84196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 flipH="1">
              <a:off x="8018075" y="539492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 flipH="1">
              <a:off x="9059907" y="3335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29" y="1"/>
                  </a:moveTo>
                  <a:cubicBezTo>
                    <a:pt x="417" y="1"/>
                    <a:pt x="0" y="417"/>
                    <a:pt x="0" y="941"/>
                  </a:cubicBezTo>
                  <a:cubicBezTo>
                    <a:pt x="0" y="1504"/>
                    <a:pt x="456" y="1876"/>
                    <a:pt x="935" y="1876"/>
                  </a:cubicBezTo>
                  <a:cubicBezTo>
                    <a:pt x="1166" y="1876"/>
                    <a:pt x="1402" y="1790"/>
                    <a:pt x="1596" y="1596"/>
                  </a:cubicBezTo>
                  <a:cubicBezTo>
                    <a:pt x="2191" y="1013"/>
                    <a:pt x="1774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 flipH="1">
              <a:off x="9070779" y="5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 flipH="1">
              <a:off x="8844827" y="491492"/>
              <a:ext cx="25568" cy="21888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34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47"/>
                    <a:pt x="170" y="683"/>
                    <a:pt x="346" y="683"/>
                  </a:cubicBezTo>
                  <a:cubicBezTo>
                    <a:pt x="430" y="683"/>
                    <a:pt x="515" y="652"/>
                    <a:pt x="584" y="583"/>
                  </a:cubicBezTo>
                  <a:cubicBezTo>
                    <a:pt x="798" y="369"/>
                    <a:pt x="64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 flipH="1">
              <a:off x="9115355" y="1964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 flipH="1">
              <a:off x="9085723" y="2945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 flipH="1">
              <a:off x="8862363" y="171812"/>
              <a:ext cx="36992" cy="31936"/>
            </a:xfrm>
            <a:custGeom>
              <a:avLst/>
              <a:gdLst/>
              <a:ahLst/>
              <a:cxnLst/>
              <a:rect l="l" t="t" r="r" b="b"/>
              <a:pathLst>
                <a:path w="1156" h="998" extrusionOk="0">
                  <a:moveTo>
                    <a:pt x="489" y="1"/>
                  </a:moveTo>
                  <a:cubicBezTo>
                    <a:pt x="215" y="13"/>
                    <a:pt x="1" y="227"/>
                    <a:pt x="1" y="501"/>
                  </a:cubicBezTo>
                  <a:cubicBezTo>
                    <a:pt x="1" y="798"/>
                    <a:pt x="239" y="997"/>
                    <a:pt x="492" y="997"/>
                  </a:cubicBezTo>
                  <a:cubicBezTo>
                    <a:pt x="615" y="997"/>
                    <a:pt x="741" y="951"/>
                    <a:pt x="846" y="846"/>
                  </a:cubicBezTo>
                  <a:cubicBezTo>
                    <a:pt x="1156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 flipH="1">
              <a:off x="8311803" y="2161412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53"/>
                    <a:pt x="167" y="691"/>
                    <a:pt x="341" y="691"/>
                  </a:cubicBezTo>
                  <a:cubicBezTo>
                    <a:pt x="426" y="691"/>
                    <a:pt x="513" y="658"/>
                    <a:pt x="584" y="583"/>
                  </a:cubicBezTo>
                  <a:cubicBezTo>
                    <a:pt x="798" y="369"/>
                    <a:pt x="64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 flipH="1">
              <a:off x="8319451" y="1778500"/>
              <a:ext cx="30880" cy="26496"/>
            </a:xfrm>
            <a:custGeom>
              <a:avLst/>
              <a:gdLst/>
              <a:ahLst/>
              <a:cxnLst/>
              <a:rect l="l" t="t" r="r" b="b"/>
              <a:pathLst>
                <a:path w="965" h="828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65"/>
                    <a:pt x="200" y="827"/>
                    <a:pt x="410" y="827"/>
                  </a:cubicBezTo>
                  <a:cubicBezTo>
                    <a:pt x="512" y="827"/>
                    <a:pt x="617" y="789"/>
                    <a:pt x="703" y="703"/>
                  </a:cubicBezTo>
                  <a:cubicBezTo>
                    <a:pt x="965" y="453"/>
                    <a:pt x="774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flipH="1">
              <a:off x="8329339" y="1842116"/>
              <a:ext cx="36992" cy="3168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89"/>
                    <a:pt x="243" y="989"/>
                    <a:pt x="499" y="989"/>
                  </a:cubicBezTo>
                  <a:cubicBezTo>
                    <a:pt x="620" y="989"/>
                    <a:pt x="743" y="945"/>
                    <a:pt x="846" y="846"/>
                  </a:cubicBezTo>
                  <a:cubicBezTo>
                    <a:pt x="1155" y="536"/>
                    <a:pt x="929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 flipH="1">
              <a:off x="7357117" y="-12"/>
              <a:ext cx="473795" cy="5044064"/>
            </a:xfrm>
            <a:custGeom>
              <a:avLst/>
              <a:gdLst/>
              <a:ahLst/>
              <a:cxnLst/>
              <a:rect l="l" t="t" r="r" b="b"/>
              <a:pathLst>
                <a:path w="9312" h="157627" extrusionOk="0">
                  <a:moveTo>
                    <a:pt x="6383" y="11906"/>
                  </a:moveTo>
                  <a:cubicBezTo>
                    <a:pt x="6799" y="11906"/>
                    <a:pt x="7145" y="12073"/>
                    <a:pt x="7145" y="12287"/>
                  </a:cubicBezTo>
                  <a:cubicBezTo>
                    <a:pt x="7145" y="12490"/>
                    <a:pt x="6799" y="12656"/>
                    <a:pt x="6383" y="12656"/>
                  </a:cubicBezTo>
                  <a:cubicBezTo>
                    <a:pt x="5954" y="12656"/>
                    <a:pt x="5609" y="12490"/>
                    <a:pt x="5609" y="12287"/>
                  </a:cubicBezTo>
                  <a:cubicBezTo>
                    <a:pt x="5609" y="12073"/>
                    <a:pt x="5954" y="11906"/>
                    <a:pt x="6383" y="11906"/>
                  </a:cubicBezTo>
                  <a:close/>
                  <a:moveTo>
                    <a:pt x="6549" y="33087"/>
                  </a:moveTo>
                  <a:cubicBezTo>
                    <a:pt x="6978" y="33087"/>
                    <a:pt x="7323" y="33254"/>
                    <a:pt x="7323" y="33456"/>
                  </a:cubicBezTo>
                  <a:cubicBezTo>
                    <a:pt x="7323" y="33671"/>
                    <a:pt x="6978" y="33837"/>
                    <a:pt x="6549" y="33837"/>
                  </a:cubicBezTo>
                  <a:cubicBezTo>
                    <a:pt x="6133" y="33837"/>
                    <a:pt x="5787" y="33671"/>
                    <a:pt x="5787" y="33456"/>
                  </a:cubicBezTo>
                  <a:cubicBezTo>
                    <a:pt x="5787" y="33254"/>
                    <a:pt x="6133" y="33087"/>
                    <a:pt x="6549" y="33087"/>
                  </a:cubicBezTo>
                  <a:close/>
                  <a:moveTo>
                    <a:pt x="5934" y="49243"/>
                  </a:moveTo>
                  <a:cubicBezTo>
                    <a:pt x="6472" y="49243"/>
                    <a:pt x="6592" y="56831"/>
                    <a:pt x="5894" y="56959"/>
                  </a:cubicBezTo>
                  <a:cubicBezTo>
                    <a:pt x="5889" y="56960"/>
                    <a:pt x="5883" y="56961"/>
                    <a:pt x="5878" y="56961"/>
                  </a:cubicBezTo>
                  <a:cubicBezTo>
                    <a:pt x="5182" y="56961"/>
                    <a:pt x="5327" y="49634"/>
                    <a:pt x="5894" y="49256"/>
                  </a:cubicBezTo>
                  <a:cubicBezTo>
                    <a:pt x="5908" y="49247"/>
                    <a:pt x="5921" y="49243"/>
                    <a:pt x="5934" y="49243"/>
                  </a:cubicBezTo>
                  <a:close/>
                  <a:moveTo>
                    <a:pt x="8121" y="138743"/>
                  </a:moveTo>
                  <a:cubicBezTo>
                    <a:pt x="8538" y="138743"/>
                    <a:pt x="8883" y="138850"/>
                    <a:pt x="8883" y="138993"/>
                  </a:cubicBezTo>
                  <a:cubicBezTo>
                    <a:pt x="8883" y="139136"/>
                    <a:pt x="8538" y="139243"/>
                    <a:pt x="8121" y="139243"/>
                  </a:cubicBezTo>
                  <a:cubicBezTo>
                    <a:pt x="7692" y="139243"/>
                    <a:pt x="7347" y="139136"/>
                    <a:pt x="7347" y="138993"/>
                  </a:cubicBezTo>
                  <a:cubicBezTo>
                    <a:pt x="7347" y="138850"/>
                    <a:pt x="7692" y="138743"/>
                    <a:pt x="8121" y="138743"/>
                  </a:cubicBezTo>
                  <a:close/>
                  <a:moveTo>
                    <a:pt x="7133" y="143470"/>
                  </a:moveTo>
                  <a:cubicBezTo>
                    <a:pt x="7680" y="143470"/>
                    <a:pt x="8121" y="143601"/>
                    <a:pt x="8121" y="143756"/>
                  </a:cubicBezTo>
                  <a:cubicBezTo>
                    <a:pt x="8121" y="143911"/>
                    <a:pt x="7668" y="144030"/>
                    <a:pt x="7133" y="144030"/>
                  </a:cubicBezTo>
                  <a:cubicBezTo>
                    <a:pt x="6585" y="144030"/>
                    <a:pt x="6144" y="143911"/>
                    <a:pt x="6144" y="143756"/>
                  </a:cubicBezTo>
                  <a:cubicBezTo>
                    <a:pt x="6144" y="143601"/>
                    <a:pt x="6585" y="143470"/>
                    <a:pt x="7133" y="143470"/>
                  </a:cubicBezTo>
                  <a:close/>
                  <a:moveTo>
                    <a:pt x="4859" y="0"/>
                  </a:moveTo>
                  <a:cubicBezTo>
                    <a:pt x="4692" y="7525"/>
                    <a:pt x="4585" y="15061"/>
                    <a:pt x="4549" y="22586"/>
                  </a:cubicBezTo>
                  <a:cubicBezTo>
                    <a:pt x="5311" y="22646"/>
                    <a:pt x="5871" y="22812"/>
                    <a:pt x="5871" y="23015"/>
                  </a:cubicBezTo>
                  <a:cubicBezTo>
                    <a:pt x="5871" y="23205"/>
                    <a:pt x="5311" y="23372"/>
                    <a:pt x="4537" y="23431"/>
                  </a:cubicBezTo>
                  <a:cubicBezTo>
                    <a:pt x="4537" y="24146"/>
                    <a:pt x="4525" y="24860"/>
                    <a:pt x="4525" y="25586"/>
                  </a:cubicBezTo>
                  <a:cubicBezTo>
                    <a:pt x="4799" y="25551"/>
                    <a:pt x="5085" y="25539"/>
                    <a:pt x="5371" y="25539"/>
                  </a:cubicBezTo>
                  <a:cubicBezTo>
                    <a:pt x="6442" y="25539"/>
                    <a:pt x="7323" y="25741"/>
                    <a:pt x="7323" y="25979"/>
                  </a:cubicBezTo>
                  <a:cubicBezTo>
                    <a:pt x="7323" y="26229"/>
                    <a:pt x="6442" y="26432"/>
                    <a:pt x="5371" y="26432"/>
                  </a:cubicBezTo>
                  <a:cubicBezTo>
                    <a:pt x="5085" y="26432"/>
                    <a:pt x="4799" y="26420"/>
                    <a:pt x="4513" y="26384"/>
                  </a:cubicBezTo>
                  <a:cubicBezTo>
                    <a:pt x="4490" y="30956"/>
                    <a:pt x="4490" y="35528"/>
                    <a:pt x="4501" y="40100"/>
                  </a:cubicBezTo>
                  <a:cubicBezTo>
                    <a:pt x="4763" y="39980"/>
                    <a:pt x="5045" y="39920"/>
                    <a:pt x="5329" y="39920"/>
                  </a:cubicBezTo>
                  <a:cubicBezTo>
                    <a:pt x="5355" y="39920"/>
                    <a:pt x="5380" y="39921"/>
                    <a:pt x="5406" y="39922"/>
                  </a:cubicBezTo>
                  <a:cubicBezTo>
                    <a:pt x="6037" y="39922"/>
                    <a:pt x="6549" y="40112"/>
                    <a:pt x="6549" y="40362"/>
                  </a:cubicBezTo>
                  <a:cubicBezTo>
                    <a:pt x="6549" y="40612"/>
                    <a:pt x="6037" y="40815"/>
                    <a:pt x="5406" y="40815"/>
                  </a:cubicBezTo>
                  <a:cubicBezTo>
                    <a:pt x="5384" y="40815"/>
                    <a:pt x="5361" y="40816"/>
                    <a:pt x="5339" y="40816"/>
                  </a:cubicBezTo>
                  <a:cubicBezTo>
                    <a:pt x="5052" y="40816"/>
                    <a:pt x="4766" y="40746"/>
                    <a:pt x="4501" y="40636"/>
                  </a:cubicBezTo>
                  <a:lnTo>
                    <a:pt x="4501" y="40636"/>
                  </a:lnTo>
                  <a:cubicBezTo>
                    <a:pt x="4513" y="49959"/>
                    <a:pt x="4573" y="59281"/>
                    <a:pt x="4680" y="68604"/>
                  </a:cubicBezTo>
                  <a:cubicBezTo>
                    <a:pt x="4954" y="68687"/>
                    <a:pt x="5121" y="68806"/>
                    <a:pt x="5121" y="68961"/>
                  </a:cubicBezTo>
                  <a:cubicBezTo>
                    <a:pt x="5121" y="69104"/>
                    <a:pt x="4954" y="69223"/>
                    <a:pt x="4680" y="69306"/>
                  </a:cubicBezTo>
                  <a:cubicBezTo>
                    <a:pt x="4704" y="71687"/>
                    <a:pt x="4728" y="74069"/>
                    <a:pt x="4751" y="76450"/>
                  </a:cubicBezTo>
                  <a:cubicBezTo>
                    <a:pt x="4871" y="76414"/>
                    <a:pt x="4990" y="76402"/>
                    <a:pt x="5121" y="76402"/>
                  </a:cubicBezTo>
                  <a:cubicBezTo>
                    <a:pt x="5537" y="76402"/>
                    <a:pt x="5883" y="76569"/>
                    <a:pt x="5883" y="76783"/>
                  </a:cubicBezTo>
                  <a:cubicBezTo>
                    <a:pt x="5883" y="76986"/>
                    <a:pt x="5537" y="77152"/>
                    <a:pt x="5121" y="77152"/>
                  </a:cubicBezTo>
                  <a:cubicBezTo>
                    <a:pt x="5001" y="77152"/>
                    <a:pt x="4871" y="77140"/>
                    <a:pt x="4751" y="77105"/>
                  </a:cubicBezTo>
                  <a:lnTo>
                    <a:pt x="4751" y="77105"/>
                  </a:lnTo>
                  <a:cubicBezTo>
                    <a:pt x="4763" y="78129"/>
                    <a:pt x="4775" y="79153"/>
                    <a:pt x="4787" y="80165"/>
                  </a:cubicBezTo>
                  <a:cubicBezTo>
                    <a:pt x="5359" y="80224"/>
                    <a:pt x="5752" y="80355"/>
                    <a:pt x="5752" y="80498"/>
                  </a:cubicBezTo>
                  <a:cubicBezTo>
                    <a:pt x="5752" y="80641"/>
                    <a:pt x="5371" y="80760"/>
                    <a:pt x="4799" y="80831"/>
                  </a:cubicBezTo>
                  <a:cubicBezTo>
                    <a:pt x="4811" y="82343"/>
                    <a:pt x="4835" y="83867"/>
                    <a:pt x="4847" y="85391"/>
                  </a:cubicBezTo>
                  <a:cubicBezTo>
                    <a:pt x="4763" y="85344"/>
                    <a:pt x="4692" y="85296"/>
                    <a:pt x="4609" y="85237"/>
                  </a:cubicBezTo>
                  <a:cubicBezTo>
                    <a:pt x="3335" y="84344"/>
                    <a:pt x="2668" y="81927"/>
                    <a:pt x="2168" y="79676"/>
                  </a:cubicBezTo>
                  <a:cubicBezTo>
                    <a:pt x="1668" y="77426"/>
                    <a:pt x="1156" y="74962"/>
                    <a:pt x="1" y="73676"/>
                  </a:cubicBezTo>
                  <a:lnTo>
                    <a:pt x="1" y="73676"/>
                  </a:lnTo>
                  <a:lnTo>
                    <a:pt x="2870" y="84034"/>
                  </a:lnTo>
                  <a:cubicBezTo>
                    <a:pt x="3025" y="84594"/>
                    <a:pt x="3192" y="85177"/>
                    <a:pt x="3454" y="85594"/>
                  </a:cubicBezTo>
                  <a:cubicBezTo>
                    <a:pt x="3835" y="86201"/>
                    <a:pt x="4347" y="86380"/>
                    <a:pt x="4859" y="86534"/>
                  </a:cubicBezTo>
                  <a:cubicBezTo>
                    <a:pt x="4871" y="87118"/>
                    <a:pt x="4871" y="87701"/>
                    <a:pt x="4882" y="88285"/>
                  </a:cubicBezTo>
                  <a:cubicBezTo>
                    <a:pt x="5049" y="88237"/>
                    <a:pt x="5228" y="88225"/>
                    <a:pt x="5406" y="88225"/>
                  </a:cubicBezTo>
                  <a:cubicBezTo>
                    <a:pt x="5871" y="88225"/>
                    <a:pt x="6252" y="88368"/>
                    <a:pt x="6252" y="88535"/>
                  </a:cubicBezTo>
                  <a:cubicBezTo>
                    <a:pt x="6252" y="88713"/>
                    <a:pt x="5883" y="88856"/>
                    <a:pt x="5418" y="88856"/>
                  </a:cubicBezTo>
                  <a:cubicBezTo>
                    <a:pt x="5240" y="88856"/>
                    <a:pt x="5061" y="88832"/>
                    <a:pt x="4894" y="88785"/>
                  </a:cubicBezTo>
                  <a:lnTo>
                    <a:pt x="4894" y="89380"/>
                  </a:lnTo>
                  <a:cubicBezTo>
                    <a:pt x="4966" y="89380"/>
                    <a:pt x="5049" y="89368"/>
                    <a:pt x="5121" y="89368"/>
                  </a:cubicBezTo>
                  <a:cubicBezTo>
                    <a:pt x="5752" y="89368"/>
                    <a:pt x="6264" y="89571"/>
                    <a:pt x="6264" y="89821"/>
                  </a:cubicBezTo>
                  <a:cubicBezTo>
                    <a:pt x="6264" y="90059"/>
                    <a:pt x="5752" y="90261"/>
                    <a:pt x="5121" y="90261"/>
                  </a:cubicBezTo>
                  <a:lnTo>
                    <a:pt x="4906" y="90261"/>
                  </a:lnTo>
                  <a:lnTo>
                    <a:pt x="5001" y="98679"/>
                  </a:lnTo>
                  <a:cubicBezTo>
                    <a:pt x="5252" y="98584"/>
                    <a:pt x="5513" y="98548"/>
                    <a:pt x="5775" y="98548"/>
                  </a:cubicBezTo>
                  <a:cubicBezTo>
                    <a:pt x="6406" y="98548"/>
                    <a:pt x="6918" y="98750"/>
                    <a:pt x="6918" y="99000"/>
                  </a:cubicBezTo>
                  <a:cubicBezTo>
                    <a:pt x="6918" y="99250"/>
                    <a:pt x="6406" y="99441"/>
                    <a:pt x="5775" y="99441"/>
                  </a:cubicBezTo>
                  <a:cubicBezTo>
                    <a:pt x="5749" y="99442"/>
                    <a:pt x="5722" y="99443"/>
                    <a:pt x="5695" y="99443"/>
                  </a:cubicBezTo>
                  <a:cubicBezTo>
                    <a:pt x="5460" y="99443"/>
                    <a:pt x="5226" y="99397"/>
                    <a:pt x="5001" y="99322"/>
                  </a:cubicBezTo>
                  <a:lnTo>
                    <a:pt x="5001" y="99322"/>
                  </a:lnTo>
                  <a:cubicBezTo>
                    <a:pt x="5025" y="100881"/>
                    <a:pt x="5037" y="102441"/>
                    <a:pt x="5061" y="103989"/>
                  </a:cubicBezTo>
                  <a:cubicBezTo>
                    <a:pt x="5144" y="112073"/>
                    <a:pt x="5240" y="120146"/>
                    <a:pt x="5335" y="128230"/>
                  </a:cubicBezTo>
                  <a:lnTo>
                    <a:pt x="5359" y="130064"/>
                  </a:lnTo>
                  <a:cubicBezTo>
                    <a:pt x="5454" y="130052"/>
                    <a:pt x="5549" y="130052"/>
                    <a:pt x="5656" y="130052"/>
                  </a:cubicBezTo>
                  <a:cubicBezTo>
                    <a:pt x="6299" y="130052"/>
                    <a:pt x="6811" y="130242"/>
                    <a:pt x="6811" y="130480"/>
                  </a:cubicBezTo>
                  <a:cubicBezTo>
                    <a:pt x="6811" y="130707"/>
                    <a:pt x="6299" y="130909"/>
                    <a:pt x="5656" y="130909"/>
                  </a:cubicBezTo>
                  <a:cubicBezTo>
                    <a:pt x="5561" y="130909"/>
                    <a:pt x="5466" y="130909"/>
                    <a:pt x="5371" y="130885"/>
                  </a:cubicBezTo>
                  <a:lnTo>
                    <a:pt x="5371" y="130885"/>
                  </a:lnTo>
                  <a:cubicBezTo>
                    <a:pt x="5478" y="139803"/>
                    <a:pt x="5609" y="148721"/>
                    <a:pt x="5823" y="157627"/>
                  </a:cubicBezTo>
                  <a:lnTo>
                    <a:pt x="9312" y="157627"/>
                  </a:lnTo>
                  <a:lnTo>
                    <a:pt x="9192" y="150661"/>
                  </a:lnTo>
                  <a:cubicBezTo>
                    <a:pt x="8895" y="150709"/>
                    <a:pt x="8597" y="150733"/>
                    <a:pt x="8311" y="150733"/>
                  </a:cubicBezTo>
                  <a:cubicBezTo>
                    <a:pt x="7418" y="150733"/>
                    <a:pt x="6680" y="150530"/>
                    <a:pt x="6680" y="150292"/>
                  </a:cubicBezTo>
                  <a:cubicBezTo>
                    <a:pt x="6680" y="150042"/>
                    <a:pt x="7407" y="149840"/>
                    <a:pt x="8311" y="149840"/>
                  </a:cubicBezTo>
                  <a:cubicBezTo>
                    <a:pt x="8597" y="149840"/>
                    <a:pt x="8883" y="149864"/>
                    <a:pt x="9181" y="149911"/>
                  </a:cubicBezTo>
                  <a:cubicBezTo>
                    <a:pt x="9181" y="149709"/>
                    <a:pt x="9169" y="149495"/>
                    <a:pt x="9169" y="149292"/>
                  </a:cubicBezTo>
                  <a:cubicBezTo>
                    <a:pt x="9014" y="149304"/>
                    <a:pt x="8859" y="149316"/>
                    <a:pt x="8704" y="149316"/>
                  </a:cubicBezTo>
                  <a:cubicBezTo>
                    <a:pt x="8038" y="149316"/>
                    <a:pt x="7490" y="149173"/>
                    <a:pt x="7490" y="148995"/>
                  </a:cubicBezTo>
                  <a:cubicBezTo>
                    <a:pt x="7490" y="148828"/>
                    <a:pt x="8038" y="148673"/>
                    <a:pt x="8704" y="148673"/>
                  </a:cubicBezTo>
                  <a:cubicBezTo>
                    <a:pt x="8859" y="148673"/>
                    <a:pt x="9014" y="148685"/>
                    <a:pt x="9157" y="148697"/>
                  </a:cubicBezTo>
                  <a:cubicBezTo>
                    <a:pt x="9073" y="143672"/>
                    <a:pt x="8978" y="138660"/>
                    <a:pt x="8895" y="133635"/>
                  </a:cubicBezTo>
                  <a:lnTo>
                    <a:pt x="8883" y="133635"/>
                  </a:lnTo>
                  <a:cubicBezTo>
                    <a:pt x="8300" y="133635"/>
                    <a:pt x="7823" y="133493"/>
                    <a:pt x="7823" y="133314"/>
                  </a:cubicBezTo>
                  <a:cubicBezTo>
                    <a:pt x="7823" y="133147"/>
                    <a:pt x="8300" y="132993"/>
                    <a:pt x="8883" y="132993"/>
                  </a:cubicBezTo>
                  <a:cubicBezTo>
                    <a:pt x="8776" y="127016"/>
                    <a:pt x="8681" y="121027"/>
                    <a:pt x="8561" y="115050"/>
                  </a:cubicBezTo>
                  <a:lnTo>
                    <a:pt x="8300" y="115050"/>
                  </a:lnTo>
                  <a:cubicBezTo>
                    <a:pt x="7478" y="115050"/>
                    <a:pt x="6799" y="114812"/>
                    <a:pt x="6799" y="114502"/>
                  </a:cubicBezTo>
                  <a:cubicBezTo>
                    <a:pt x="6799" y="114205"/>
                    <a:pt x="7478" y="113954"/>
                    <a:pt x="8300" y="113954"/>
                  </a:cubicBezTo>
                  <a:lnTo>
                    <a:pt x="8550" y="113954"/>
                  </a:lnTo>
                  <a:lnTo>
                    <a:pt x="8419" y="106251"/>
                  </a:lnTo>
                  <a:cubicBezTo>
                    <a:pt x="8180" y="106323"/>
                    <a:pt x="7930" y="106346"/>
                    <a:pt x="7680" y="106346"/>
                  </a:cubicBezTo>
                  <a:cubicBezTo>
                    <a:pt x="7109" y="106346"/>
                    <a:pt x="6633" y="106192"/>
                    <a:pt x="6633" y="106013"/>
                  </a:cubicBezTo>
                  <a:cubicBezTo>
                    <a:pt x="6633" y="105823"/>
                    <a:pt x="7121" y="105668"/>
                    <a:pt x="7704" y="105668"/>
                  </a:cubicBezTo>
                  <a:cubicBezTo>
                    <a:pt x="7942" y="105668"/>
                    <a:pt x="8180" y="105692"/>
                    <a:pt x="8419" y="105763"/>
                  </a:cubicBezTo>
                  <a:lnTo>
                    <a:pt x="8359" y="102144"/>
                  </a:lnTo>
                  <a:cubicBezTo>
                    <a:pt x="8157" y="90368"/>
                    <a:pt x="7954" y="78581"/>
                    <a:pt x="8002" y="66794"/>
                  </a:cubicBezTo>
                  <a:cubicBezTo>
                    <a:pt x="8097" y="46756"/>
                    <a:pt x="8942" y="26622"/>
                    <a:pt x="8276" y="6679"/>
                  </a:cubicBezTo>
                  <a:lnTo>
                    <a:pt x="8276" y="6679"/>
                  </a:lnTo>
                  <a:cubicBezTo>
                    <a:pt x="8121" y="6691"/>
                    <a:pt x="7954" y="6703"/>
                    <a:pt x="7776" y="6703"/>
                  </a:cubicBezTo>
                  <a:cubicBezTo>
                    <a:pt x="6883" y="6703"/>
                    <a:pt x="6156" y="6501"/>
                    <a:pt x="6156" y="6263"/>
                  </a:cubicBezTo>
                  <a:cubicBezTo>
                    <a:pt x="6156" y="6013"/>
                    <a:pt x="6883" y="5810"/>
                    <a:pt x="7776" y="5810"/>
                  </a:cubicBezTo>
                  <a:cubicBezTo>
                    <a:pt x="7942" y="5810"/>
                    <a:pt x="8097" y="5822"/>
                    <a:pt x="8252" y="5834"/>
                  </a:cubicBezTo>
                  <a:cubicBezTo>
                    <a:pt x="8252" y="5644"/>
                    <a:pt x="8240" y="5465"/>
                    <a:pt x="8228" y="5286"/>
                  </a:cubicBezTo>
                  <a:lnTo>
                    <a:pt x="8180" y="5286"/>
                  </a:lnTo>
                  <a:cubicBezTo>
                    <a:pt x="7514" y="5286"/>
                    <a:pt x="6966" y="5132"/>
                    <a:pt x="6966" y="4965"/>
                  </a:cubicBezTo>
                  <a:cubicBezTo>
                    <a:pt x="6966" y="4798"/>
                    <a:pt x="7514" y="4643"/>
                    <a:pt x="8180" y="4643"/>
                  </a:cubicBezTo>
                  <a:lnTo>
                    <a:pt x="8204" y="4643"/>
                  </a:lnTo>
                  <a:cubicBezTo>
                    <a:pt x="8145" y="3096"/>
                    <a:pt x="8073" y="1548"/>
                    <a:pt x="8002" y="0"/>
                  </a:cubicBezTo>
                  <a:lnTo>
                    <a:pt x="6835" y="0"/>
                  </a:lnTo>
                  <a:cubicBezTo>
                    <a:pt x="6764" y="0"/>
                    <a:pt x="6680" y="12"/>
                    <a:pt x="6597" y="12"/>
                  </a:cubicBezTo>
                  <a:cubicBezTo>
                    <a:pt x="6514" y="12"/>
                    <a:pt x="6430" y="12"/>
                    <a:pt x="6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 flipH="1">
              <a:off x="8422274" y="-12"/>
              <a:ext cx="634270" cy="4987680"/>
            </a:xfrm>
            <a:custGeom>
              <a:avLst/>
              <a:gdLst/>
              <a:ahLst/>
              <a:cxnLst/>
              <a:rect l="l" t="t" r="r" b="b"/>
              <a:pathLst>
                <a:path w="12466" h="155865" extrusionOk="0">
                  <a:moveTo>
                    <a:pt x="3822" y="1464"/>
                  </a:moveTo>
                  <a:cubicBezTo>
                    <a:pt x="4370" y="1464"/>
                    <a:pt x="4810" y="1595"/>
                    <a:pt x="4810" y="1762"/>
                  </a:cubicBezTo>
                  <a:cubicBezTo>
                    <a:pt x="4810" y="1929"/>
                    <a:pt x="4358" y="2060"/>
                    <a:pt x="3822" y="2060"/>
                  </a:cubicBezTo>
                  <a:cubicBezTo>
                    <a:pt x="3274" y="2060"/>
                    <a:pt x="2834" y="1929"/>
                    <a:pt x="2834" y="1762"/>
                  </a:cubicBezTo>
                  <a:cubicBezTo>
                    <a:pt x="2834" y="1595"/>
                    <a:pt x="3274" y="1464"/>
                    <a:pt x="3822" y="1464"/>
                  </a:cubicBezTo>
                  <a:close/>
                  <a:moveTo>
                    <a:pt x="2834" y="6513"/>
                  </a:moveTo>
                  <a:cubicBezTo>
                    <a:pt x="3251" y="6513"/>
                    <a:pt x="3596" y="6632"/>
                    <a:pt x="3596" y="6775"/>
                  </a:cubicBezTo>
                  <a:cubicBezTo>
                    <a:pt x="3596" y="6918"/>
                    <a:pt x="3251" y="7037"/>
                    <a:pt x="2834" y="7037"/>
                  </a:cubicBezTo>
                  <a:cubicBezTo>
                    <a:pt x="2405" y="7037"/>
                    <a:pt x="2060" y="6918"/>
                    <a:pt x="2060" y="6775"/>
                  </a:cubicBezTo>
                  <a:cubicBezTo>
                    <a:pt x="2060" y="6632"/>
                    <a:pt x="2405" y="6513"/>
                    <a:pt x="2834" y="6513"/>
                  </a:cubicBezTo>
                  <a:close/>
                  <a:moveTo>
                    <a:pt x="5066" y="93176"/>
                  </a:moveTo>
                  <a:cubicBezTo>
                    <a:pt x="5760" y="93176"/>
                    <a:pt x="5615" y="100897"/>
                    <a:pt x="5048" y="101286"/>
                  </a:cubicBezTo>
                  <a:cubicBezTo>
                    <a:pt x="5035" y="101296"/>
                    <a:pt x="5022" y="101300"/>
                    <a:pt x="5009" y="101300"/>
                  </a:cubicBezTo>
                  <a:cubicBezTo>
                    <a:pt x="4471" y="101300"/>
                    <a:pt x="4351" y="93318"/>
                    <a:pt x="5048" y="93178"/>
                  </a:cubicBezTo>
                  <a:cubicBezTo>
                    <a:pt x="5054" y="93177"/>
                    <a:pt x="5060" y="93176"/>
                    <a:pt x="5066" y="93176"/>
                  </a:cubicBezTo>
                  <a:close/>
                  <a:moveTo>
                    <a:pt x="4394" y="117526"/>
                  </a:moveTo>
                  <a:cubicBezTo>
                    <a:pt x="4822" y="117526"/>
                    <a:pt x="5156" y="117705"/>
                    <a:pt x="5156" y="117931"/>
                  </a:cubicBezTo>
                  <a:cubicBezTo>
                    <a:pt x="5156" y="118145"/>
                    <a:pt x="4822" y="118324"/>
                    <a:pt x="4394" y="118324"/>
                  </a:cubicBezTo>
                  <a:cubicBezTo>
                    <a:pt x="3977" y="118324"/>
                    <a:pt x="3632" y="118145"/>
                    <a:pt x="3632" y="117919"/>
                  </a:cubicBezTo>
                  <a:cubicBezTo>
                    <a:pt x="3632" y="117705"/>
                    <a:pt x="3965" y="117526"/>
                    <a:pt x="4394" y="117526"/>
                  </a:cubicBezTo>
                  <a:close/>
                  <a:moveTo>
                    <a:pt x="4560" y="139839"/>
                  </a:moveTo>
                  <a:cubicBezTo>
                    <a:pt x="4989" y="139839"/>
                    <a:pt x="5334" y="140017"/>
                    <a:pt x="5334" y="140232"/>
                  </a:cubicBezTo>
                  <a:cubicBezTo>
                    <a:pt x="5334" y="140446"/>
                    <a:pt x="4989" y="140624"/>
                    <a:pt x="4560" y="140624"/>
                  </a:cubicBezTo>
                  <a:cubicBezTo>
                    <a:pt x="4144" y="140624"/>
                    <a:pt x="3798" y="140446"/>
                    <a:pt x="3798" y="140232"/>
                  </a:cubicBezTo>
                  <a:cubicBezTo>
                    <a:pt x="3798" y="140017"/>
                    <a:pt x="4144" y="139839"/>
                    <a:pt x="4560" y="139839"/>
                  </a:cubicBezTo>
                  <a:close/>
                  <a:moveTo>
                    <a:pt x="4358" y="153150"/>
                  </a:moveTo>
                  <a:cubicBezTo>
                    <a:pt x="4894" y="153150"/>
                    <a:pt x="5346" y="153293"/>
                    <a:pt x="5346" y="153447"/>
                  </a:cubicBezTo>
                  <a:cubicBezTo>
                    <a:pt x="5346" y="153614"/>
                    <a:pt x="4894" y="153745"/>
                    <a:pt x="4358" y="153745"/>
                  </a:cubicBezTo>
                  <a:cubicBezTo>
                    <a:pt x="3810" y="153745"/>
                    <a:pt x="3370" y="153614"/>
                    <a:pt x="3370" y="153447"/>
                  </a:cubicBezTo>
                  <a:cubicBezTo>
                    <a:pt x="3370" y="153293"/>
                    <a:pt x="3810" y="153150"/>
                    <a:pt x="4358" y="153150"/>
                  </a:cubicBezTo>
                  <a:close/>
                  <a:moveTo>
                    <a:pt x="1846" y="0"/>
                  </a:moveTo>
                  <a:cubicBezTo>
                    <a:pt x="1905" y="4143"/>
                    <a:pt x="1977" y="8275"/>
                    <a:pt x="2048" y="12418"/>
                  </a:cubicBezTo>
                  <a:lnTo>
                    <a:pt x="2060" y="12418"/>
                  </a:lnTo>
                  <a:cubicBezTo>
                    <a:pt x="2643" y="12418"/>
                    <a:pt x="3108" y="12573"/>
                    <a:pt x="3108" y="12763"/>
                  </a:cubicBezTo>
                  <a:cubicBezTo>
                    <a:pt x="3108" y="12942"/>
                    <a:pt x="2655" y="13097"/>
                    <a:pt x="2060" y="13097"/>
                  </a:cubicBezTo>
                  <a:cubicBezTo>
                    <a:pt x="2167" y="19395"/>
                    <a:pt x="2274" y="25706"/>
                    <a:pt x="2370" y="32004"/>
                  </a:cubicBezTo>
                  <a:cubicBezTo>
                    <a:pt x="2465" y="32004"/>
                    <a:pt x="2548" y="31992"/>
                    <a:pt x="2643" y="31992"/>
                  </a:cubicBezTo>
                  <a:cubicBezTo>
                    <a:pt x="3465" y="32004"/>
                    <a:pt x="4144" y="32254"/>
                    <a:pt x="4144" y="32575"/>
                  </a:cubicBezTo>
                  <a:cubicBezTo>
                    <a:pt x="4144" y="32897"/>
                    <a:pt x="3465" y="33147"/>
                    <a:pt x="2631" y="33147"/>
                  </a:cubicBezTo>
                  <a:lnTo>
                    <a:pt x="2393" y="33147"/>
                  </a:lnTo>
                  <a:lnTo>
                    <a:pt x="2524" y="41267"/>
                  </a:lnTo>
                  <a:cubicBezTo>
                    <a:pt x="2762" y="41196"/>
                    <a:pt x="3001" y="41160"/>
                    <a:pt x="3251" y="41160"/>
                  </a:cubicBezTo>
                  <a:cubicBezTo>
                    <a:pt x="3834" y="41160"/>
                    <a:pt x="4298" y="41327"/>
                    <a:pt x="4298" y="41517"/>
                  </a:cubicBezTo>
                  <a:cubicBezTo>
                    <a:pt x="4298" y="41719"/>
                    <a:pt x="3834" y="41874"/>
                    <a:pt x="3251" y="41874"/>
                  </a:cubicBezTo>
                  <a:cubicBezTo>
                    <a:pt x="3012" y="41874"/>
                    <a:pt x="2762" y="41850"/>
                    <a:pt x="2536" y="41779"/>
                  </a:cubicBezTo>
                  <a:lnTo>
                    <a:pt x="2536" y="41779"/>
                  </a:lnTo>
                  <a:lnTo>
                    <a:pt x="2596" y="45589"/>
                  </a:lnTo>
                  <a:cubicBezTo>
                    <a:pt x="2762" y="55471"/>
                    <a:pt x="2917" y="65365"/>
                    <a:pt x="2941" y="75247"/>
                  </a:cubicBezTo>
                  <a:cubicBezTo>
                    <a:pt x="2727" y="74819"/>
                    <a:pt x="2500" y="74378"/>
                    <a:pt x="2286" y="73926"/>
                  </a:cubicBezTo>
                  <a:cubicBezTo>
                    <a:pt x="1369" y="71937"/>
                    <a:pt x="691" y="69580"/>
                    <a:pt x="298" y="67068"/>
                  </a:cubicBezTo>
                  <a:lnTo>
                    <a:pt x="298" y="67068"/>
                  </a:lnTo>
                  <a:cubicBezTo>
                    <a:pt x="0" y="68747"/>
                    <a:pt x="512" y="70521"/>
                    <a:pt x="1012" y="72045"/>
                  </a:cubicBezTo>
                  <a:lnTo>
                    <a:pt x="2941" y="77962"/>
                  </a:lnTo>
                  <a:cubicBezTo>
                    <a:pt x="2941" y="79581"/>
                    <a:pt x="2941" y="81200"/>
                    <a:pt x="2941" y="82832"/>
                  </a:cubicBezTo>
                  <a:cubicBezTo>
                    <a:pt x="2846" y="103918"/>
                    <a:pt x="2000" y="125134"/>
                    <a:pt x="2667" y="146137"/>
                  </a:cubicBezTo>
                  <a:cubicBezTo>
                    <a:pt x="2822" y="146113"/>
                    <a:pt x="2989" y="146113"/>
                    <a:pt x="3167" y="146113"/>
                  </a:cubicBezTo>
                  <a:cubicBezTo>
                    <a:pt x="4060" y="146113"/>
                    <a:pt x="4786" y="146316"/>
                    <a:pt x="4786" y="146578"/>
                  </a:cubicBezTo>
                  <a:cubicBezTo>
                    <a:pt x="4786" y="146839"/>
                    <a:pt x="4060" y="147042"/>
                    <a:pt x="3167" y="147042"/>
                  </a:cubicBezTo>
                  <a:cubicBezTo>
                    <a:pt x="3001" y="147042"/>
                    <a:pt x="2846" y="147042"/>
                    <a:pt x="2691" y="147018"/>
                  </a:cubicBezTo>
                  <a:lnTo>
                    <a:pt x="2691" y="147018"/>
                  </a:lnTo>
                  <a:cubicBezTo>
                    <a:pt x="2691" y="147209"/>
                    <a:pt x="2703" y="147399"/>
                    <a:pt x="2715" y="147590"/>
                  </a:cubicBezTo>
                  <a:lnTo>
                    <a:pt x="2762" y="147590"/>
                  </a:lnTo>
                  <a:cubicBezTo>
                    <a:pt x="3429" y="147590"/>
                    <a:pt x="3977" y="147744"/>
                    <a:pt x="3977" y="147935"/>
                  </a:cubicBezTo>
                  <a:cubicBezTo>
                    <a:pt x="3977" y="148113"/>
                    <a:pt x="3429" y="148268"/>
                    <a:pt x="2762" y="148268"/>
                  </a:cubicBezTo>
                  <a:lnTo>
                    <a:pt x="2739" y="148268"/>
                  </a:lnTo>
                  <a:cubicBezTo>
                    <a:pt x="2834" y="150804"/>
                    <a:pt x="2953" y="153328"/>
                    <a:pt x="3084" y="155864"/>
                  </a:cubicBezTo>
                  <a:lnTo>
                    <a:pt x="6025" y="155864"/>
                  </a:lnTo>
                  <a:cubicBezTo>
                    <a:pt x="6227" y="147042"/>
                    <a:pt x="6358" y="138207"/>
                    <a:pt x="6406" y="129373"/>
                  </a:cubicBezTo>
                  <a:cubicBezTo>
                    <a:pt x="5632" y="129314"/>
                    <a:pt x="5072" y="129135"/>
                    <a:pt x="5072" y="128933"/>
                  </a:cubicBezTo>
                  <a:cubicBezTo>
                    <a:pt x="5072" y="128718"/>
                    <a:pt x="5632" y="128552"/>
                    <a:pt x="6418" y="128480"/>
                  </a:cubicBezTo>
                  <a:cubicBezTo>
                    <a:pt x="6418" y="127730"/>
                    <a:pt x="6418" y="126968"/>
                    <a:pt x="6430" y="126218"/>
                  </a:cubicBezTo>
                  <a:lnTo>
                    <a:pt x="6430" y="126218"/>
                  </a:lnTo>
                  <a:cubicBezTo>
                    <a:pt x="6144" y="126254"/>
                    <a:pt x="5858" y="126266"/>
                    <a:pt x="5584" y="126266"/>
                  </a:cubicBezTo>
                  <a:cubicBezTo>
                    <a:pt x="4501" y="126266"/>
                    <a:pt x="3620" y="126051"/>
                    <a:pt x="3620" y="125789"/>
                  </a:cubicBezTo>
                  <a:cubicBezTo>
                    <a:pt x="3620" y="125539"/>
                    <a:pt x="4501" y="125325"/>
                    <a:pt x="5584" y="125325"/>
                  </a:cubicBezTo>
                  <a:cubicBezTo>
                    <a:pt x="5858" y="125325"/>
                    <a:pt x="6144" y="125337"/>
                    <a:pt x="6430" y="125373"/>
                  </a:cubicBezTo>
                  <a:lnTo>
                    <a:pt x="6441" y="123491"/>
                  </a:lnTo>
                  <a:cubicBezTo>
                    <a:pt x="6942" y="121932"/>
                    <a:pt x="7858" y="119360"/>
                    <a:pt x="8180" y="118122"/>
                  </a:cubicBezTo>
                  <a:cubicBezTo>
                    <a:pt x="8811" y="115681"/>
                    <a:pt x="9620" y="113562"/>
                    <a:pt x="10811" y="112026"/>
                  </a:cubicBezTo>
                  <a:cubicBezTo>
                    <a:pt x="11502" y="111133"/>
                    <a:pt x="12359" y="110204"/>
                    <a:pt x="12442" y="108632"/>
                  </a:cubicBezTo>
                  <a:cubicBezTo>
                    <a:pt x="12466" y="107978"/>
                    <a:pt x="12395" y="107335"/>
                    <a:pt x="12264" y="106692"/>
                  </a:cubicBezTo>
                  <a:lnTo>
                    <a:pt x="12264" y="106692"/>
                  </a:lnTo>
                  <a:cubicBezTo>
                    <a:pt x="12276" y="107644"/>
                    <a:pt x="12252" y="108620"/>
                    <a:pt x="11930" y="109371"/>
                  </a:cubicBezTo>
                  <a:cubicBezTo>
                    <a:pt x="11466" y="110490"/>
                    <a:pt x="10609" y="111240"/>
                    <a:pt x="9966" y="111978"/>
                  </a:cubicBezTo>
                  <a:cubicBezTo>
                    <a:pt x="9311" y="112716"/>
                    <a:pt x="8835" y="113859"/>
                    <a:pt x="8418" y="115050"/>
                  </a:cubicBezTo>
                  <a:cubicBezTo>
                    <a:pt x="7894" y="116586"/>
                    <a:pt x="7299" y="118241"/>
                    <a:pt x="6727" y="119729"/>
                  </a:cubicBezTo>
                  <a:cubicBezTo>
                    <a:pt x="6644" y="119955"/>
                    <a:pt x="6549" y="120170"/>
                    <a:pt x="6453" y="120372"/>
                  </a:cubicBezTo>
                  <a:cubicBezTo>
                    <a:pt x="6453" y="117229"/>
                    <a:pt x="6453" y="114074"/>
                    <a:pt x="6453" y="110918"/>
                  </a:cubicBezTo>
                  <a:cubicBezTo>
                    <a:pt x="6191" y="111049"/>
                    <a:pt x="5899" y="111110"/>
                    <a:pt x="5614" y="111110"/>
                  </a:cubicBezTo>
                  <a:cubicBezTo>
                    <a:pt x="5588" y="111110"/>
                    <a:pt x="5562" y="111110"/>
                    <a:pt x="5537" y="111109"/>
                  </a:cubicBezTo>
                  <a:cubicBezTo>
                    <a:pt x="4906" y="111109"/>
                    <a:pt x="4394" y="110906"/>
                    <a:pt x="4394" y="110645"/>
                  </a:cubicBezTo>
                  <a:cubicBezTo>
                    <a:pt x="4394" y="110383"/>
                    <a:pt x="4906" y="110180"/>
                    <a:pt x="5537" y="110180"/>
                  </a:cubicBezTo>
                  <a:cubicBezTo>
                    <a:pt x="5562" y="110179"/>
                    <a:pt x="5588" y="110179"/>
                    <a:pt x="5614" y="110179"/>
                  </a:cubicBezTo>
                  <a:cubicBezTo>
                    <a:pt x="5898" y="110179"/>
                    <a:pt x="6180" y="110239"/>
                    <a:pt x="6441" y="110359"/>
                  </a:cubicBezTo>
                  <a:cubicBezTo>
                    <a:pt x="6430" y="100536"/>
                    <a:pt x="6370" y="90725"/>
                    <a:pt x="6263" y="80903"/>
                  </a:cubicBezTo>
                  <a:cubicBezTo>
                    <a:pt x="6001" y="80819"/>
                    <a:pt x="5822" y="80688"/>
                    <a:pt x="5822" y="80534"/>
                  </a:cubicBezTo>
                  <a:cubicBezTo>
                    <a:pt x="5822" y="80379"/>
                    <a:pt x="6001" y="80248"/>
                    <a:pt x="6263" y="80165"/>
                  </a:cubicBezTo>
                  <a:cubicBezTo>
                    <a:pt x="6239" y="77652"/>
                    <a:pt x="6215" y="75152"/>
                    <a:pt x="6191" y="72652"/>
                  </a:cubicBezTo>
                  <a:cubicBezTo>
                    <a:pt x="6072" y="72676"/>
                    <a:pt x="5953" y="72699"/>
                    <a:pt x="5822" y="72699"/>
                  </a:cubicBezTo>
                  <a:cubicBezTo>
                    <a:pt x="5406" y="72699"/>
                    <a:pt x="5060" y="72521"/>
                    <a:pt x="5060" y="72307"/>
                  </a:cubicBezTo>
                  <a:cubicBezTo>
                    <a:pt x="5060" y="72080"/>
                    <a:pt x="5406" y="71902"/>
                    <a:pt x="5822" y="71902"/>
                  </a:cubicBezTo>
                  <a:cubicBezTo>
                    <a:pt x="5953" y="71902"/>
                    <a:pt x="6072" y="71926"/>
                    <a:pt x="6191" y="71949"/>
                  </a:cubicBezTo>
                  <a:cubicBezTo>
                    <a:pt x="6180" y="70878"/>
                    <a:pt x="6168" y="69806"/>
                    <a:pt x="6156" y="68735"/>
                  </a:cubicBezTo>
                  <a:cubicBezTo>
                    <a:pt x="5584" y="68663"/>
                    <a:pt x="5191" y="68532"/>
                    <a:pt x="5191" y="68389"/>
                  </a:cubicBezTo>
                  <a:cubicBezTo>
                    <a:pt x="5191" y="68235"/>
                    <a:pt x="5584" y="68104"/>
                    <a:pt x="6144" y="68032"/>
                  </a:cubicBezTo>
                  <a:cubicBezTo>
                    <a:pt x="6132" y="66365"/>
                    <a:pt x="6108" y="64687"/>
                    <a:pt x="6096" y="63020"/>
                  </a:cubicBezTo>
                  <a:cubicBezTo>
                    <a:pt x="6084" y="62079"/>
                    <a:pt x="6072" y="61138"/>
                    <a:pt x="6060" y="60186"/>
                  </a:cubicBezTo>
                  <a:cubicBezTo>
                    <a:pt x="5882" y="60234"/>
                    <a:pt x="5703" y="60257"/>
                    <a:pt x="5537" y="60257"/>
                  </a:cubicBezTo>
                  <a:cubicBezTo>
                    <a:pt x="5060" y="60257"/>
                    <a:pt x="4679" y="60115"/>
                    <a:pt x="4679" y="59924"/>
                  </a:cubicBezTo>
                  <a:cubicBezTo>
                    <a:pt x="4679" y="59734"/>
                    <a:pt x="5060" y="59579"/>
                    <a:pt x="5537" y="59579"/>
                  </a:cubicBezTo>
                  <a:cubicBezTo>
                    <a:pt x="5703" y="59579"/>
                    <a:pt x="5882" y="59603"/>
                    <a:pt x="6049" y="59650"/>
                  </a:cubicBezTo>
                  <a:cubicBezTo>
                    <a:pt x="6049" y="59448"/>
                    <a:pt x="6049" y="59233"/>
                    <a:pt x="6037" y="59019"/>
                  </a:cubicBezTo>
                  <a:cubicBezTo>
                    <a:pt x="5965" y="59019"/>
                    <a:pt x="5894" y="59031"/>
                    <a:pt x="5810" y="59031"/>
                  </a:cubicBezTo>
                  <a:cubicBezTo>
                    <a:pt x="5191" y="59031"/>
                    <a:pt x="4679" y="58817"/>
                    <a:pt x="4679" y="58567"/>
                  </a:cubicBezTo>
                  <a:cubicBezTo>
                    <a:pt x="4679" y="58305"/>
                    <a:pt x="5191" y="58090"/>
                    <a:pt x="5810" y="58090"/>
                  </a:cubicBezTo>
                  <a:cubicBezTo>
                    <a:pt x="5894" y="58090"/>
                    <a:pt x="5965" y="58090"/>
                    <a:pt x="6037" y="58102"/>
                  </a:cubicBezTo>
                  <a:lnTo>
                    <a:pt x="5941" y="49244"/>
                  </a:lnTo>
                  <a:cubicBezTo>
                    <a:pt x="5691" y="49327"/>
                    <a:pt x="5429" y="49375"/>
                    <a:pt x="5156" y="49375"/>
                  </a:cubicBezTo>
                  <a:cubicBezTo>
                    <a:pt x="4536" y="49375"/>
                    <a:pt x="4024" y="49161"/>
                    <a:pt x="4024" y="48899"/>
                  </a:cubicBezTo>
                  <a:cubicBezTo>
                    <a:pt x="4024" y="48637"/>
                    <a:pt x="4536" y="48435"/>
                    <a:pt x="5156" y="48435"/>
                  </a:cubicBezTo>
                  <a:cubicBezTo>
                    <a:pt x="5182" y="48433"/>
                    <a:pt x="5209" y="48433"/>
                    <a:pt x="5236" y="48433"/>
                  </a:cubicBezTo>
                  <a:cubicBezTo>
                    <a:pt x="5471" y="48433"/>
                    <a:pt x="5705" y="48479"/>
                    <a:pt x="5929" y="48554"/>
                  </a:cubicBezTo>
                  <a:cubicBezTo>
                    <a:pt x="5918" y="46922"/>
                    <a:pt x="5894" y="45279"/>
                    <a:pt x="5882" y="43648"/>
                  </a:cubicBezTo>
                  <a:cubicBezTo>
                    <a:pt x="5787" y="35135"/>
                    <a:pt x="5703" y="26634"/>
                    <a:pt x="5608" y="18121"/>
                  </a:cubicBezTo>
                  <a:lnTo>
                    <a:pt x="5584" y="16192"/>
                  </a:lnTo>
                  <a:cubicBezTo>
                    <a:pt x="5477" y="16192"/>
                    <a:pt x="5382" y="16204"/>
                    <a:pt x="5287" y="16204"/>
                  </a:cubicBezTo>
                  <a:cubicBezTo>
                    <a:pt x="4644" y="16204"/>
                    <a:pt x="4120" y="16002"/>
                    <a:pt x="4120" y="15752"/>
                  </a:cubicBezTo>
                  <a:cubicBezTo>
                    <a:pt x="4120" y="15514"/>
                    <a:pt x="4644" y="15311"/>
                    <a:pt x="5287" y="15311"/>
                  </a:cubicBezTo>
                  <a:cubicBezTo>
                    <a:pt x="5382" y="15311"/>
                    <a:pt x="5477" y="15311"/>
                    <a:pt x="5560" y="15323"/>
                  </a:cubicBezTo>
                  <a:cubicBezTo>
                    <a:pt x="5501" y="10216"/>
                    <a:pt x="5441" y="5108"/>
                    <a:pt x="5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 flipH="1">
              <a:off x="9089302" y="3582203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 flipH="1">
              <a:off x="7942225" y="322776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 flipH="1">
              <a:off x="906967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flipH="1">
              <a:off x="8253140" y="3982783"/>
              <a:ext cx="25952" cy="21952"/>
            </a:xfrm>
            <a:custGeom>
              <a:avLst/>
              <a:gdLst/>
              <a:ahLst/>
              <a:cxnLst/>
              <a:rect l="l" t="t" r="r" b="b"/>
              <a:pathLst>
                <a:path w="811" h="686" extrusionOk="0">
                  <a:moveTo>
                    <a:pt x="346" y="0"/>
                  </a:moveTo>
                  <a:cubicBezTo>
                    <a:pt x="156" y="0"/>
                    <a:pt x="1" y="155"/>
                    <a:pt x="13" y="345"/>
                  </a:cubicBezTo>
                  <a:cubicBezTo>
                    <a:pt x="13" y="553"/>
                    <a:pt x="179" y="686"/>
                    <a:pt x="353" y="686"/>
                  </a:cubicBezTo>
                  <a:cubicBezTo>
                    <a:pt x="439" y="686"/>
                    <a:pt x="526" y="654"/>
                    <a:pt x="596" y="583"/>
                  </a:cubicBezTo>
                  <a:cubicBezTo>
                    <a:pt x="811" y="369"/>
                    <a:pt x="656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 flipH="1">
              <a:off x="7760772" y="35653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 flipH="1">
              <a:off x="6986322" y="4414934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flipH="1">
              <a:off x="7170002" y="425847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7"/>
          <p:cNvSpPr/>
          <p:nvPr/>
        </p:nvSpPr>
        <p:spPr>
          <a:xfrm rot="10800000">
            <a:off x="6036611" y="-71825"/>
            <a:ext cx="1097176" cy="5044832"/>
          </a:xfrm>
          <a:custGeom>
            <a:avLst/>
            <a:gdLst/>
            <a:ahLst/>
            <a:cxnLst/>
            <a:rect l="l" t="t" r="r" b="b"/>
            <a:pathLst>
              <a:path w="21564" h="157651" extrusionOk="0">
                <a:moveTo>
                  <a:pt x="3918" y="36766"/>
                </a:moveTo>
                <a:cubicBezTo>
                  <a:pt x="4549" y="36766"/>
                  <a:pt x="5061" y="36969"/>
                  <a:pt x="5061" y="37219"/>
                </a:cubicBezTo>
                <a:cubicBezTo>
                  <a:pt x="5061" y="37457"/>
                  <a:pt x="4549" y="37659"/>
                  <a:pt x="3918" y="37659"/>
                </a:cubicBezTo>
                <a:cubicBezTo>
                  <a:pt x="3287" y="37659"/>
                  <a:pt x="2787" y="37457"/>
                  <a:pt x="2787" y="37219"/>
                </a:cubicBezTo>
                <a:cubicBezTo>
                  <a:pt x="2787" y="36969"/>
                  <a:pt x="3287" y="36766"/>
                  <a:pt x="3918" y="36766"/>
                </a:cubicBezTo>
                <a:close/>
                <a:moveTo>
                  <a:pt x="2501" y="39493"/>
                </a:moveTo>
                <a:cubicBezTo>
                  <a:pt x="3120" y="39493"/>
                  <a:pt x="3632" y="39695"/>
                  <a:pt x="3632" y="39945"/>
                </a:cubicBezTo>
                <a:cubicBezTo>
                  <a:pt x="3632" y="40184"/>
                  <a:pt x="3132" y="40386"/>
                  <a:pt x="2501" y="40386"/>
                </a:cubicBezTo>
                <a:cubicBezTo>
                  <a:pt x="1870" y="40386"/>
                  <a:pt x="1358" y="40184"/>
                  <a:pt x="1358" y="39945"/>
                </a:cubicBezTo>
                <a:cubicBezTo>
                  <a:pt x="1358" y="39695"/>
                  <a:pt x="1870" y="39493"/>
                  <a:pt x="2501" y="39493"/>
                </a:cubicBezTo>
                <a:close/>
                <a:moveTo>
                  <a:pt x="2403" y="99953"/>
                </a:moveTo>
                <a:cubicBezTo>
                  <a:pt x="3333" y="99953"/>
                  <a:pt x="3532" y="106325"/>
                  <a:pt x="2334" y="106430"/>
                </a:cubicBezTo>
                <a:cubicBezTo>
                  <a:pt x="2324" y="106431"/>
                  <a:pt x="2314" y="106431"/>
                  <a:pt x="2304" y="106431"/>
                </a:cubicBezTo>
                <a:cubicBezTo>
                  <a:pt x="1124" y="106431"/>
                  <a:pt x="1366" y="100283"/>
                  <a:pt x="2334" y="99965"/>
                </a:cubicBezTo>
                <a:cubicBezTo>
                  <a:pt x="2358" y="99957"/>
                  <a:pt x="2380" y="99953"/>
                  <a:pt x="2403" y="99953"/>
                </a:cubicBezTo>
                <a:close/>
                <a:moveTo>
                  <a:pt x="3323" y="115645"/>
                </a:moveTo>
                <a:cubicBezTo>
                  <a:pt x="3942" y="115645"/>
                  <a:pt x="4454" y="115848"/>
                  <a:pt x="4454" y="116086"/>
                </a:cubicBezTo>
                <a:cubicBezTo>
                  <a:pt x="4454" y="116336"/>
                  <a:pt x="3942" y="116538"/>
                  <a:pt x="3323" y="116538"/>
                </a:cubicBezTo>
                <a:cubicBezTo>
                  <a:pt x="2692" y="116538"/>
                  <a:pt x="2180" y="116336"/>
                  <a:pt x="2180" y="116086"/>
                </a:cubicBezTo>
                <a:cubicBezTo>
                  <a:pt x="2180" y="115836"/>
                  <a:pt x="2692" y="115645"/>
                  <a:pt x="3323" y="115645"/>
                </a:cubicBezTo>
                <a:close/>
                <a:moveTo>
                  <a:pt x="2549" y="147423"/>
                </a:moveTo>
                <a:cubicBezTo>
                  <a:pt x="2977" y="147423"/>
                  <a:pt x="3323" y="147530"/>
                  <a:pt x="3323" y="147673"/>
                </a:cubicBezTo>
                <a:cubicBezTo>
                  <a:pt x="3323" y="147816"/>
                  <a:pt x="2977" y="147923"/>
                  <a:pt x="2549" y="147923"/>
                </a:cubicBezTo>
                <a:cubicBezTo>
                  <a:pt x="2132" y="147923"/>
                  <a:pt x="1787" y="147816"/>
                  <a:pt x="1787" y="147673"/>
                </a:cubicBezTo>
                <a:cubicBezTo>
                  <a:pt x="1787" y="147530"/>
                  <a:pt x="2132" y="147423"/>
                  <a:pt x="2549" y="147423"/>
                </a:cubicBezTo>
                <a:close/>
                <a:moveTo>
                  <a:pt x="1858" y="0"/>
                </a:moveTo>
                <a:cubicBezTo>
                  <a:pt x="1799" y="4179"/>
                  <a:pt x="1727" y="8346"/>
                  <a:pt x="1668" y="12525"/>
                </a:cubicBezTo>
                <a:lnTo>
                  <a:pt x="1739" y="12525"/>
                </a:lnTo>
                <a:cubicBezTo>
                  <a:pt x="2168" y="12525"/>
                  <a:pt x="2513" y="12692"/>
                  <a:pt x="2513" y="12906"/>
                </a:cubicBezTo>
                <a:cubicBezTo>
                  <a:pt x="2513" y="13109"/>
                  <a:pt x="2168" y="13275"/>
                  <a:pt x="1739" y="13275"/>
                </a:cubicBezTo>
                <a:lnTo>
                  <a:pt x="1656" y="13275"/>
                </a:lnTo>
                <a:lnTo>
                  <a:pt x="1572" y="18859"/>
                </a:lnTo>
                <a:cubicBezTo>
                  <a:pt x="2168" y="18943"/>
                  <a:pt x="2561" y="19086"/>
                  <a:pt x="2561" y="19252"/>
                </a:cubicBezTo>
                <a:cubicBezTo>
                  <a:pt x="2561" y="19407"/>
                  <a:pt x="2156" y="19562"/>
                  <a:pt x="1561" y="19633"/>
                </a:cubicBezTo>
                <a:cubicBezTo>
                  <a:pt x="1549" y="20372"/>
                  <a:pt x="1537" y="21110"/>
                  <a:pt x="1525" y="21860"/>
                </a:cubicBezTo>
                <a:cubicBezTo>
                  <a:pt x="1799" y="21681"/>
                  <a:pt x="2513" y="21562"/>
                  <a:pt x="3358" y="21562"/>
                </a:cubicBezTo>
                <a:cubicBezTo>
                  <a:pt x="4442" y="21562"/>
                  <a:pt x="5311" y="21765"/>
                  <a:pt x="5311" y="22015"/>
                </a:cubicBezTo>
                <a:cubicBezTo>
                  <a:pt x="5311" y="22265"/>
                  <a:pt x="4442" y="22455"/>
                  <a:pt x="3358" y="22455"/>
                </a:cubicBezTo>
                <a:cubicBezTo>
                  <a:pt x="2513" y="22455"/>
                  <a:pt x="1799" y="22336"/>
                  <a:pt x="1525" y="22157"/>
                </a:cubicBezTo>
                <a:lnTo>
                  <a:pt x="1203" y="42993"/>
                </a:lnTo>
                <a:cubicBezTo>
                  <a:pt x="2287" y="42993"/>
                  <a:pt x="3156" y="43196"/>
                  <a:pt x="3156" y="43446"/>
                </a:cubicBezTo>
                <a:cubicBezTo>
                  <a:pt x="3156" y="43696"/>
                  <a:pt x="2275" y="43886"/>
                  <a:pt x="1191" y="43886"/>
                </a:cubicBezTo>
                <a:lnTo>
                  <a:pt x="989" y="57305"/>
                </a:lnTo>
                <a:cubicBezTo>
                  <a:pt x="953" y="59626"/>
                  <a:pt x="918" y="61948"/>
                  <a:pt x="882" y="64270"/>
                </a:cubicBezTo>
                <a:cubicBezTo>
                  <a:pt x="1096" y="64258"/>
                  <a:pt x="1334" y="64246"/>
                  <a:pt x="1584" y="64246"/>
                </a:cubicBezTo>
                <a:cubicBezTo>
                  <a:pt x="2668" y="64246"/>
                  <a:pt x="3549" y="64448"/>
                  <a:pt x="3549" y="64687"/>
                </a:cubicBezTo>
                <a:cubicBezTo>
                  <a:pt x="3549" y="64937"/>
                  <a:pt x="2668" y="65139"/>
                  <a:pt x="1584" y="65139"/>
                </a:cubicBezTo>
                <a:cubicBezTo>
                  <a:pt x="1334" y="65139"/>
                  <a:pt x="1096" y="65127"/>
                  <a:pt x="870" y="65103"/>
                </a:cubicBezTo>
                <a:cubicBezTo>
                  <a:pt x="846" y="66401"/>
                  <a:pt x="834" y="67699"/>
                  <a:pt x="810" y="68985"/>
                </a:cubicBezTo>
                <a:cubicBezTo>
                  <a:pt x="1013" y="68985"/>
                  <a:pt x="1239" y="68973"/>
                  <a:pt x="1477" y="68973"/>
                </a:cubicBezTo>
                <a:cubicBezTo>
                  <a:pt x="2465" y="68973"/>
                  <a:pt x="3275" y="69068"/>
                  <a:pt x="3275" y="69199"/>
                </a:cubicBezTo>
                <a:cubicBezTo>
                  <a:pt x="3275" y="69318"/>
                  <a:pt x="2465" y="69413"/>
                  <a:pt x="1477" y="69413"/>
                </a:cubicBezTo>
                <a:cubicBezTo>
                  <a:pt x="1239" y="69413"/>
                  <a:pt x="1013" y="69413"/>
                  <a:pt x="799" y="69401"/>
                </a:cubicBezTo>
                <a:cubicBezTo>
                  <a:pt x="739" y="73771"/>
                  <a:pt x="679" y="78129"/>
                  <a:pt x="620" y="82498"/>
                </a:cubicBezTo>
                <a:cubicBezTo>
                  <a:pt x="596" y="83677"/>
                  <a:pt x="584" y="84856"/>
                  <a:pt x="572" y="86034"/>
                </a:cubicBezTo>
                <a:cubicBezTo>
                  <a:pt x="691" y="86022"/>
                  <a:pt x="822" y="86011"/>
                  <a:pt x="953" y="86011"/>
                </a:cubicBezTo>
                <a:cubicBezTo>
                  <a:pt x="1572" y="86011"/>
                  <a:pt x="2084" y="86213"/>
                  <a:pt x="2084" y="86451"/>
                </a:cubicBezTo>
                <a:cubicBezTo>
                  <a:pt x="2084" y="86701"/>
                  <a:pt x="1572" y="86904"/>
                  <a:pt x="953" y="86904"/>
                </a:cubicBezTo>
                <a:cubicBezTo>
                  <a:pt x="822" y="86904"/>
                  <a:pt x="691" y="86892"/>
                  <a:pt x="560" y="86880"/>
                </a:cubicBezTo>
                <a:cubicBezTo>
                  <a:pt x="465" y="94071"/>
                  <a:pt x="382" y="101274"/>
                  <a:pt x="310" y="108478"/>
                </a:cubicBezTo>
                <a:cubicBezTo>
                  <a:pt x="727" y="108501"/>
                  <a:pt x="1049" y="108620"/>
                  <a:pt x="1049" y="108787"/>
                </a:cubicBezTo>
                <a:cubicBezTo>
                  <a:pt x="1049" y="108954"/>
                  <a:pt x="727" y="109085"/>
                  <a:pt x="310" y="109109"/>
                </a:cubicBezTo>
                <a:cubicBezTo>
                  <a:pt x="251" y="115050"/>
                  <a:pt x="203" y="120991"/>
                  <a:pt x="156" y="126944"/>
                </a:cubicBezTo>
                <a:lnTo>
                  <a:pt x="191" y="126944"/>
                </a:lnTo>
                <a:cubicBezTo>
                  <a:pt x="822" y="126944"/>
                  <a:pt x="1334" y="127147"/>
                  <a:pt x="1334" y="127385"/>
                </a:cubicBezTo>
                <a:cubicBezTo>
                  <a:pt x="1334" y="127635"/>
                  <a:pt x="822" y="127837"/>
                  <a:pt x="191" y="127837"/>
                </a:cubicBezTo>
                <a:lnTo>
                  <a:pt x="156" y="127837"/>
                </a:lnTo>
                <a:cubicBezTo>
                  <a:pt x="156" y="128373"/>
                  <a:pt x="144" y="128909"/>
                  <a:pt x="144" y="129444"/>
                </a:cubicBezTo>
                <a:lnTo>
                  <a:pt x="191" y="129444"/>
                </a:lnTo>
                <a:cubicBezTo>
                  <a:pt x="1275" y="129444"/>
                  <a:pt x="2144" y="129647"/>
                  <a:pt x="2144" y="129885"/>
                </a:cubicBezTo>
                <a:cubicBezTo>
                  <a:pt x="2144" y="130135"/>
                  <a:pt x="1275" y="130337"/>
                  <a:pt x="191" y="130337"/>
                </a:cubicBezTo>
                <a:lnTo>
                  <a:pt x="132" y="130337"/>
                </a:lnTo>
                <a:cubicBezTo>
                  <a:pt x="96" y="135279"/>
                  <a:pt x="72" y="140208"/>
                  <a:pt x="48" y="145149"/>
                </a:cubicBezTo>
                <a:cubicBezTo>
                  <a:pt x="298" y="145054"/>
                  <a:pt x="572" y="145018"/>
                  <a:pt x="846" y="145018"/>
                </a:cubicBezTo>
                <a:cubicBezTo>
                  <a:pt x="1477" y="145018"/>
                  <a:pt x="1977" y="145220"/>
                  <a:pt x="1977" y="145470"/>
                </a:cubicBezTo>
                <a:cubicBezTo>
                  <a:pt x="1977" y="145708"/>
                  <a:pt x="1477" y="145911"/>
                  <a:pt x="846" y="145911"/>
                </a:cubicBezTo>
                <a:cubicBezTo>
                  <a:pt x="818" y="145912"/>
                  <a:pt x="791" y="145913"/>
                  <a:pt x="763" y="145913"/>
                </a:cubicBezTo>
                <a:cubicBezTo>
                  <a:pt x="517" y="145913"/>
                  <a:pt x="273" y="145865"/>
                  <a:pt x="48" y="145780"/>
                </a:cubicBezTo>
                <a:cubicBezTo>
                  <a:pt x="25" y="149745"/>
                  <a:pt x="13" y="153697"/>
                  <a:pt x="1" y="157650"/>
                </a:cubicBezTo>
                <a:lnTo>
                  <a:pt x="4775" y="157650"/>
                </a:lnTo>
                <a:lnTo>
                  <a:pt x="4740" y="140720"/>
                </a:lnTo>
                <a:cubicBezTo>
                  <a:pt x="4525" y="140767"/>
                  <a:pt x="4299" y="140791"/>
                  <a:pt x="4085" y="140791"/>
                </a:cubicBezTo>
                <a:cubicBezTo>
                  <a:pt x="3454" y="140791"/>
                  <a:pt x="2942" y="140601"/>
                  <a:pt x="2942" y="140351"/>
                </a:cubicBezTo>
                <a:cubicBezTo>
                  <a:pt x="2942" y="140101"/>
                  <a:pt x="3454" y="139898"/>
                  <a:pt x="4085" y="139898"/>
                </a:cubicBezTo>
                <a:cubicBezTo>
                  <a:pt x="4299" y="139898"/>
                  <a:pt x="4525" y="139934"/>
                  <a:pt x="4728" y="139981"/>
                </a:cubicBezTo>
                <a:lnTo>
                  <a:pt x="4632" y="96083"/>
                </a:lnTo>
                <a:cubicBezTo>
                  <a:pt x="4359" y="96178"/>
                  <a:pt x="4085" y="96226"/>
                  <a:pt x="3799" y="96226"/>
                </a:cubicBezTo>
                <a:cubicBezTo>
                  <a:pt x="3168" y="96226"/>
                  <a:pt x="2656" y="96024"/>
                  <a:pt x="2656" y="95774"/>
                </a:cubicBezTo>
                <a:cubicBezTo>
                  <a:pt x="2656" y="95524"/>
                  <a:pt x="3168" y="95333"/>
                  <a:pt x="3799" y="95333"/>
                </a:cubicBezTo>
                <a:cubicBezTo>
                  <a:pt x="3823" y="95332"/>
                  <a:pt x="3847" y="95332"/>
                  <a:pt x="3872" y="95332"/>
                </a:cubicBezTo>
                <a:cubicBezTo>
                  <a:pt x="4131" y="95332"/>
                  <a:pt x="4382" y="95389"/>
                  <a:pt x="4632" y="95476"/>
                </a:cubicBezTo>
                <a:lnTo>
                  <a:pt x="4632" y="94738"/>
                </a:lnTo>
                <a:cubicBezTo>
                  <a:pt x="4454" y="94785"/>
                  <a:pt x="4263" y="94809"/>
                  <a:pt x="4085" y="94809"/>
                </a:cubicBezTo>
                <a:cubicBezTo>
                  <a:pt x="3608" y="94809"/>
                  <a:pt x="3227" y="94654"/>
                  <a:pt x="3227" y="94488"/>
                </a:cubicBezTo>
                <a:cubicBezTo>
                  <a:pt x="3227" y="94321"/>
                  <a:pt x="3608" y="94166"/>
                  <a:pt x="4085" y="94166"/>
                </a:cubicBezTo>
                <a:cubicBezTo>
                  <a:pt x="4263" y="94166"/>
                  <a:pt x="4454" y="94190"/>
                  <a:pt x="4632" y="94250"/>
                </a:cubicBezTo>
                <a:lnTo>
                  <a:pt x="4632" y="93345"/>
                </a:lnTo>
                <a:cubicBezTo>
                  <a:pt x="4609" y="87499"/>
                  <a:pt x="4597" y="81653"/>
                  <a:pt x="4656" y="75807"/>
                </a:cubicBezTo>
                <a:cubicBezTo>
                  <a:pt x="4716" y="75569"/>
                  <a:pt x="4787" y="75319"/>
                  <a:pt x="4859" y="75081"/>
                </a:cubicBezTo>
                <a:cubicBezTo>
                  <a:pt x="6025" y="71140"/>
                  <a:pt x="8049" y="68235"/>
                  <a:pt x="10026" y="65460"/>
                </a:cubicBezTo>
                <a:cubicBezTo>
                  <a:pt x="10395" y="64937"/>
                  <a:pt x="10800" y="64389"/>
                  <a:pt x="11264" y="64246"/>
                </a:cubicBezTo>
                <a:cubicBezTo>
                  <a:pt x="11352" y="64219"/>
                  <a:pt x="11440" y="64207"/>
                  <a:pt x="11527" y="64207"/>
                </a:cubicBezTo>
                <a:cubicBezTo>
                  <a:pt x="12405" y="64207"/>
                  <a:pt x="13240" y="65451"/>
                  <a:pt x="14128" y="65451"/>
                </a:cubicBezTo>
                <a:cubicBezTo>
                  <a:pt x="14201" y="65451"/>
                  <a:pt x="14274" y="65443"/>
                  <a:pt x="14348" y="65425"/>
                </a:cubicBezTo>
                <a:cubicBezTo>
                  <a:pt x="15253" y="65187"/>
                  <a:pt x="15812" y="63591"/>
                  <a:pt x="16253" y="62162"/>
                </a:cubicBezTo>
                <a:cubicBezTo>
                  <a:pt x="17193" y="59091"/>
                  <a:pt x="18194" y="55971"/>
                  <a:pt x="19694" y="53721"/>
                </a:cubicBezTo>
                <a:cubicBezTo>
                  <a:pt x="20408" y="52661"/>
                  <a:pt x="21289" y="51613"/>
                  <a:pt x="21396" y="49970"/>
                </a:cubicBezTo>
                <a:cubicBezTo>
                  <a:pt x="21563" y="47542"/>
                  <a:pt x="19872" y="45625"/>
                  <a:pt x="20063" y="43208"/>
                </a:cubicBezTo>
                <a:cubicBezTo>
                  <a:pt x="20158" y="41993"/>
                  <a:pt x="20718" y="40862"/>
                  <a:pt x="20503" y="39707"/>
                </a:cubicBezTo>
                <a:lnTo>
                  <a:pt x="20503" y="39707"/>
                </a:lnTo>
                <a:cubicBezTo>
                  <a:pt x="19741" y="41243"/>
                  <a:pt x="19479" y="43541"/>
                  <a:pt x="19860" y="45482"/>
                </a:cubicBezTo>
                <a:cubicBezTo>
                  <a:pt x="20110" y="46744"/>
                  <a:pt x="20611" y="47899"/>
                  <a:pt x="20599" y="49244"/>
                </a:cubicBezTo>
                <a:cubicBezTo>
                  <a:pt x="20563" y="51744"/>
                  <a:pt x="18896" y="52935"/>
                  <a:pt x="17872" y="54650"/>
                </a:cubicBezTo>
                <a:cubicBezTo>
                  <a:pt x="17051" y="56043"/>
                  <a:pt x="16598" y="57948"/>
                  <a:pt x="15991" y="59638"/>
                </a:cubicBezTo>
                <a:cubicBezTo>
                  <a:pt x="15372" y="61317"/>
                  <a:pt x="14443" y="62912"/>
                  <a:pt x="13312" y="62948"/>
                </a:cubicBezTo>
                <a:cubicBezTo>
                  <a:pt x="13297" y="62949"/>
                  <a:pt x="13282" y="62949"/>
                  <a:pt x="13268" y="62949"/>
                </a:cubicBezTo>
                <a:cubicBezTo>
                  <a:pt x="12629" y="62949"/>
                  <a:pt x="12024" y="62454"/>
                  <a:pt x="11395" y="62174"/>
                </a:cubicBezTo>
                <a:cubicBezTo>
                  <a:pt x="11157" y="62067"/>
                  <a:pt x="10901" y="61998"/>
                  <a:pt x="10650" y="61998"/>
                </a:cubicBezTo>
                <a:cubicBezTo>
                  <a:pt x="10234" y="61998"/>
                  <a:pt x="9832" y="62186"/>
                  <a:pt x="9550" y="62698"/>
                </a:cubicBezTo>
                <a:cubicBezTo>
                  <a:pt x="9312" y="63115"/>
                  <a:pt x="9192" y="63674"/>
                  <a:pt x="9014" y="64175"/>
                </a:cubicBezTo>
                <a:cubicBezTo>
                  <a:pt x="8347" y="66139"/>
                  <a:pt x="7002" y="66961"/>
                  <a:pt x="6013" y="68449"/>
                </a:cubicBezTo>
                <a:cubicBezTo>
                  <a:pt x="5502" y="69223"/>
                  <a:pt x="5085" y="70163"/>
                  <a:pt x="4704" y="71164"/>
                </a:cubicBezTo>
                <a:cubicBezTo>
                  <a:pt x="4728" y="69913"/>
                  <a:pt x="4751" y="68663"/>
                  <a:pt x="4775" y="67425"/>
                </a:cubicBezTo>
                <a:cubicBezTo>
                  <a:pt x="5073" y="54495"/>
                  <a:pt x="5871" y="41624"/>
                  <a:pt x="6180" y="28694"/>
                </a:cubicBezTo>
                <a:cubicBezTo>
                  <a:pt x="6252" y="25646"/>
                  <a:pt x="6264" y="22610"/>
                  <a:pt x="6252" y="19586"/>
                </a:cubicBezTo>
                <a:cubicBezTo>
                  <a:pt x="7145" y="17276"/>
                  <a:pt x="8335" y="15288"/>
                  <a:pt x="8966" y="12716"/>
                </a:cubicBezTo>
                <a:cubicBezTo>
                  <a:pt x="9288" y="11359"/>
                  <a:pt x="9454" y="9918"/>
                  <a:pt x="9609" y="8489"/>
                </a:cubicBezTo>
                <a:cubicBezTo>
                  <a:pt x="9919" y="5655"/>
                  <a:pt x="10228" y="2834"/>
                  <a:pt x="10538" y="0"/>
                </a:cubicBezTo>
                <a:lnTo>
                  <a:pt x="10312" y="0"/>
                </a:lnTo>
                <a:cubicBezTo>
                  <a:pt x="9883" y="2429"/>
                  <a:pt x="9454" y="4846"/>
                  <a:pt x="9026" y="7275"/>
                </a:cubicBezTo>
                <a:cubicBezTo>
                  <a:pt x="8645" y="9406"/>
                  <a:pt x="8264" y="11561"/>
                  <a:pt x="7609" y="13478"/>
                </a:cubicBezTo>
                <a:cubicBezTo>
                  <a:pt x="7287" y="14502"/>
                  <a:pt x="6823" y="15466"/>
                  <a:pt x="6228" y="16359"/>
                </a:cubicBezTo>
                <a:cubicBezTo>
                  <a:pt x="6156" y="10894"/>
                  <a:pt x="6002" y="5453"/>
                  <a:pt x="58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7"/>
          <p:cNvSpPr/>
          <p:nvPr/>
        </p:nvSpPr>
        <p:spPr>
          <a:xfrm flipH="1">
            <a:off x="7783744" y="-12"/>
            <a:ext cx="368982" cy="5044064"/>
          </a:xfrm>
          <a:custGeom>
            <a:avLst/>
            <a:gdLst/>
            <a:ahLst/>
            <a:cxnLst/>
            <a:rect l="l" t="t" r="r" b="b"/>
            <a:pathLst>
              <a:path w="7252" h="157627" extrusionOk="0">
                <a:moveTo>
                  <a:pt x="2580" y="8823"/>
                </a:moveTo>
                <a:cubicBezTo>
                  <a:pt x="3500" y="8823"/>
                  <a:pt x="3710" y="15183"/>
                  <a:pt x="2512" y="15288"/>
                </a:cubicBezTo>
                <a:cubicBezTo>
                  <a:pt x="2502" y="15289"/>
                  <a:pt x="2492" y="15289"/>
                  <a:pt x="2481" y="15289"/>
                </a:cubicBezTo>
                <a:cubicBezTo>
                  <a:pt x="1290" y="15289"/>
                  <a:pt x="1544" y="9141"/>
                  <a:pt x="2512" y="8834"/>
                </a:cubicBezTo>
                <a:cubicBezTo>
                  <a:pt x="2535" y="8827"/>
                  <a:pt x="2558" y="8823"/>
                  <a:pt x="2580" y="8823"/>
                </a:cubicBezTo>
                <a:close/>
                <a:moveTo>
                  <a:pt x="3846" y="62662"/>
                </a:moveTo>
                <a:cubicBezTo>
                  <a:pt x="4477" y="62662"/>
                  <a:pt x="4989" y="62865"/>
                  <a:pt x="4989" y="63103"/>
                </a:cubicBezTo>
                <a:cubicBezTo>
                  <a:pt x="4989" y="63353"/>
                  <a:pt x="4477" y="63555"/>
                  <a:pt x="3846" y="63555"/>
                </a:cubicBezTo>
                <a:cubicBezTo>
                  <a:pt x="3215" y="63555"/>
                  <a:pt x="2715" y="63353"/>
                  <a:pt x="2715" y="63103"/>
                </a:cubicBezTo>
                <a:cubicBezTo>
                  <a:pt x="2715" y="62853"/>
                  <a:pt x="3215" y="62662"/>
                  <a:pt x="3846" y="62662"/>
                </a:cubicBezTo>
                <a:close/>
                <a:moveTo>
                  <a:pt x="4608" y="77557"/>
                </a:moveTo>
                <a:cubicBezTo>
                  <a:pt x="5084" y="77557"/>
                  <a:pt x="5465" y="77700"/>
                  <a:pt x="5465" y="77879"/>
                </a:cubicBezTo>
                <a:cubicBezTo>
                  <a:pt x="5465" y="78057"/>
                  <a:pt x="5084" y="78200"/>
                  <a:pt x="4608" y="78200"/>
                </a:cubicBezTo>
                <a:cubicBezTo>
                  <a:pt x="4144" y="78200"/>
                  <a:pt x="3751" y="78057"/>
                  <a:pt x="3751" y="77879"/>
                </a:cubicBezTo>
                <a:cubicBezTo>
                  <a:pt x="3751" y="77712"/>
                  <a:pt x="4144" y="77557"/>
                  <a:pt x="4608" y="77557"/>
                </a:cubicBezTo>
                <a:close/>
                <a:moveTo>
                  <a:pt x="4334" y="78736"/>
                </a:moveTo>
                <a:cubicBezTo>
                  <a:pt x="4953" y="78736"/>
                  <a:pt x="5465" y="78926"/>
                  <a:pt x="5465" y="79176"/>
                </a:cubicBezTo>
                <a:cubicBezTo>
                  <a:pt x="5465" y="79426"/>
                  <a:pt x="4965" y="79629"/>
                  <a:pt x="4334" y="79629"/>
                </a:cubicBezTo>
                <a:cubicBezTo>
                  <a:pt x="3703" y="79629"/>
                  <a:pt x="3191" y="79415"/>
                  <a:pt x="3191" y="79176"/>
                </a:cubicBezTo>
                <a:cubicBezTo>
                  <a:pt x="3191" y="78926"/>
                  <a:pt x="3703" y="78736"/>
                  <a:pt x="4334" y="78736"/>
                </a:cubicBezTo>
                <a:close/>
                <a:moveTo>
                  <a:pt x="4989" y="87904"/>
                </a:moveTo>
                <a:cubicBezTo>
                  <a:pt x="5620" y="87904"/>
                  <a:pt x="6120" y="88106"/>
                  <a:pt x="6120" y="88344"/>
                </a:cubicBezTo>
                <a:lnTo>
                  <a:pt x="6132" y="88344"/>
                </a:lnTo>
                <a:cubicBezTo>
                  <a:pt x="6132" y="88594"/>
                  <a:pt x="5620" y="88797"/>
                  <a:pt x="4989" y="88797"/>
                </a:cubicBezTo>
                <a:cubicBezTo>
                  <a:pt x="4358" y="88797"/>
                  <a:pt x="3846" y="88594"/>
                  <a:pt x="3846" y="88344"/>
                </a:cubicBezTo>
                <a:cubicBezTo>
                  <a:pt x="3846" y="88106"/>
                  <a:pt x="4358" y="87904"/>
                  <a:pt x="4989" y="87904"/>
                </a:cubicBezTo>
                <a:close/>
                <a:moveTo>
                  <a:pt x="5314" y="98594"/>
                </a:moveTo>
                <a:cubicBezTo>
                  <a:pt x="5852" y="98594"/>
                  <a:pt x="5972" y="106183"/>
                  <a:pt x="5275" y="106311"/>
                </a:cubicBezTo>
                <a:cubicBezTo>
                  <a:pt x="5268" y="106312"/>
                  <a:pt x="5262" y="106312"/>
                  <a:pt x="5256" y="106312"/>
                </a:cubicBezTo>
                <a:cubicBezTo>
                  <a:pt x="4563" y="106312"/>
                  <a:pt x="4708" y="98985"/>
                  <a:pt x="5275" y="98607"/>
                </a:cubicBezTo>
                <a:cubicBezTo>
                  <a:pt x="5288" y="98598"/>
                  <a:pt x="5301" y="98594"/>
                  <a:pt x="5314" y="98594"/>
                </a:cubicBezTo>
                <a:close/>
                <a:moveTo>
                  <a:pt x="4382" y="113526"/>
                </a:moveTo>
                <a:cubicBezTo>
                  <a:pt x="4953" y="113526"/>
                  <a:pt x="5429" y="113621"/>
                  <a:pt x="5429" y="113740"/>
                </a:cubicBezTo>
                <a:cubicBezTo>
                  <a:pt x="5429" y="113871"/>
                  <a:pt x="4953" y="113966"/>
                  <a:pt x="4382" y="113966"/>
                </a:cubicBezTo>
                <a:cubicBezTo>
                  <a:pt x="3798" y="113966"/>
                  <a:pt x="3322" y="113871"/>
                  <a:pt x="3322" y="113740"/>
                </a:cubicBezTo>
                <a:cubicBezTo>
                  <a:pt x="3322" y="113621"/>
                  <a:pt x="3798" y="113526"/>
                  <a:pt x="4382" y="113526"/>
                </a:cubicBezTo>
                <a:close/>
                <a:moveTo>
                  <a:pt x="5060" y="123491"/>
                </a:moveTo>
                <a:cubicBezTo>
                  <a:pt x="5441" y="123491"/>
                  <a:pt x="5751" y="123599"/>
                  <a:pt x="5751" y="123741"/>
                </a:cubicBezTo>
                <a:cubicBezTo>
                  <a:pt x="5751" y="123884"/>
                  <a:pt x="5441" y="123991"/>
                  <a:pt x="5060" y="123991"/>
                </a:cubicBezTo>
                <a:cubicBezTo>
                  <a:pt x="4691" y="123991"/>
                  <a:pt x="4382" y="123884"/>
                  <a:pt x="4382" y="123741"/>
                </a:cubicBezTo>
                <a:cubicBezTo>
                  <a:pt x="4382" y="123610"/>
                  <a:pt x="4691" y="123491"/>
                  <a:pt x="5060" y="123491"/>
                </a:cubicBezTo>
                <a:close/>
                <a:moveTo>
                  <a:pt x="6263" y="132016"/>
                </a:moveTo>
                <a:cubicBezTo>
                  <a:pt x="6680" y="132016"/>
                  <a:pt x="7025" y="132123"/>
                  <a:pt x="7025" y="132254"/>
                </a:cubicBezTo>
                <a:lnTo>
                  <a:pt x="7025" y="132266"/>
                </a:lnTo>
                <a:cubicBezTo>
                  <a:pt x="7025" y="132409"/>
                  <a:pt x="6680" y="132516"/>
                  <a:pt x="6263" y="132516"/>
                </a:cubicBezTo>
                <a:cubicBezTo>
                  <a:pt x="5834" y="132516"/>
                  <a:pt x="5489" y="132409"/>
                  <a:pt x="5489" y="132266"/>
                </a:cubicBezTo>
                <a:cubicBezTo>
                  <a:pt x="5489" y="132123"/>
                  <a:pt x="5834" y="132016"/>
                  <a:pt x="6263" y="132016"/>
                </a:cubicBezTo>
                <a:close/>
                <a:moveTo>
                  <a:pt x="6263" y="141946"/>
                </a:moveTo>
                <a:cubicBezTo>
                  <a:pt x="6727" y="141946"/>
                  <a:pt x="7108" y="142089"/>
                  <a:pt x="7108" y="142267"/>
                </a:cubicBezTo>
                <a:cubicBezTo>
                  <a:pt x="7108" y="142434"/>
                  <a:pt x="6727" y="142577"/>
                  <a:pt x="6263" y="142577"/>
                </a:cubicBezTo>
                <a:cubicBezTo>
                  <a:pt x="5787" y="142577"/>
                  <a:pt x="5406" y="142434"/>
                  <a:pt x="5406" y="142256"/>
                </a:cubicBezTo>
                <a:cubicBezTo>
                  <a:pt x="5406" y="142089"/>
                  <a:pt x="5787" y="141946"/>
                  <a:pt x="6263" y="141946"/>
                </a:cubicBezTo>
                <a:close/>
                <a:moveTo>
                  <a:pt x="4787" y="149221"/>
                </a:moveTo>
                <a:cubicBezTo>
                  <a:pt x="5418" y="149221"/>
                  <a:pt x="5930" y="149423"/>
                  <a:pt x="5930" y="149661"/>
                </a:cubicBezTo>
                <a:cubicBezTo>
                  <a:pt x="5930" y="149911"/>
                  <a:pt x="5418" y="150114"/>
                  <a:pt x="4787" y="150114"/>
                </a:cubicBezTo>
                <a:cubicBezTo>
                  <a:pt x="4155" y="150114"/>
                  <a:pt x="3644" y="149911"/>
                  <a:pt x="3644" y="149661"/>
                </a:cubicBezTo>
                <a:cubicBezTo>
                  <a:pt x="3644" y="149423"/>
                  <a:pt x="4155" y="149221"/>
                  <a:pt x="4787" y="149221"/>
                </a:cubicBezTo>
                <a:close/>
                <a:moveTo>
                  <a:pt x="0" y="0"/>
                </a:moveTo>
                <a:cubicBezTo>
                  <a:pt x="262" y="15038"/>
                  <a:pt x="643" y="30075"/>
                  <a:pt x="1155" y="45101"/>
                </a:cubicBezTo>
                <a:cubicBezTo>
                  <a:pt x="1327" y="45004"/>
                  <a:pt x="1508" y="44956"/>
                  <a:pt x="1690" y="44956"/>
                </a:cubicBezTo>
                <a:cubicBezTo>
                  <a:pt x="1710" y="44956"/>
                  <a:pt x="1730" y="44957"/>
                  <a:pt x="1750" y="44958"/>
                </a:cubicBezTo>
                <a:cubicBezTo>
                  <a:pt x="2179" y="44958"/>
                  <a:pt x="2524" y="45125"/>
                  <a:pt x="2524" y="45327"/>
                </a:cubicBezTo>
                <a:cubicBezTo>
                  <a:pt x="2524" y="45541"/>
                  <a:pt x="2179" y="45708"/>
                  <a:pt x="1750" y="45708"/>
                </a:cubicBezTo>
                <a:cubicBezTo>
                  <a:pt x="1731" y="45709"/>
                  <a:pt x="1712" y="45710"/>
                  <a:pt x="1692" y="45710"/>
                </a:cubicBezTo>
                <a:cubicBezTo>
                  <a:pt x="1519" y="45710"/>
                  <a:pt x="1339" y="45663"/>
                  <a:pt x="1179" y="45577"/>
                </a:cubicBezTo>
                <a:lnTo>
                  <a:pt x="1179" y="45577"/>
                </a:lnTo>
                <a:cubicBezTo>
                  <a:pt x="1655" y="60376"/>
                  <a:pt x="2179" y="75176"/>
                  <a:pt x="2762" y="89952"/>
                </a:cubicBezTo>
                <a:cubicBezTo>
                  <a:pt x="2953" y="95166"/>
                  <a:pt x="2453" y="104822"/>
                  <a:pt x="2858" y="109990"/>
                </a:cubicBezTo>
                <a:cubicBezTo>
                  <a:pt x="2858" y="110073"/>
                  <a:pt x="2870" y="110156"/>
                  <a:pt x="2882" y="110240"/>
                </a:cubicBezTo>
                <a:cubicBezTo>
                  <a:pt x="3084" y="110180"/>
                  <a:pt x="3298" y="110156"/>
                  <a:pt x="3524" y="110156"/>
                </a:cubicBezTo>
                <a:cubicBezTo>
                  <a:pt x="4155" y="110156"/>
                  <a:pt x="4656" y="110359"/>
                  <a:pt x="4656" y="110609"/>
                </a:cubicBezTo>
                <a:cubicBezTo>
                  <a:pt x="4656" y="110847"/>
                  <a:pt x="4144" y="111049"/>
                  <a:pt x="3524" y="111049"/>
                </a:cubicBezTo>
                <a:cubicBezTo>
                  <a:pt x="3322" y="111049"/>
                  <a:pt x="3132" y="111037"/>
                  <a:pt x="2941" y="110990"/>
                </a:cubicBezTo>
                <a:lnTo>
                  <a:pt x="2941" y="110990"/>
                </a:lnTo>
                <a:cubicBezTo>
                  <a:pt x="3251" y="115157"/>
                  <a:pt x="3524" y="119931"/>
                  <a:pt x="3465" y="124039"/>
                </a:cubicBezTo>
                <a:cubicBezTo>
                  <a:pt x="3286" y="138172"/>
                  <a:pt x="3989" y="146149"/>
                  <a:pt x="2953" y="157627"/>
                </a:cubicBezTo>
                <a:lnTo>
                  <a:pt x="6227" y="157627"/>
                </a:lnTo>
                <a:cubicBezTo>
                  <a:pt x="6489" y="157174"/>
                  <a:pt x="6680" y="156686"/>
                  <a:pt x="6799" y="156174"/>
                </a:cubicBezTo>
                <a:cubicBezTo>
                  <a:pt x="7251" y="154198"/>
                  <a:pt x="7227" y="151983"/>
                  <a:pt x="7215" y="149852"/>
                </a:cubicBezTo>
                <a:cubicBezTo>
                  <a:pt x="7168" y="144970"/>
                  <a:pt x="7108" y="140077"/>
                  <a:pt x="7061" y="135195"/>
                </a:cubicBezTo>
                <a:cubicBezTo>
                  <a:pt x="6814" y="135292"/>
                  <a:pt x="6548" y="135340"/>
                  <a:pt x="6289" y="135340"/>
                </a:cubicBezTo>
                <a:cubicBezTo>
                  <a:pt x="6261" y="135340"/>
                  <a:pt x="6232" y="135339"/>
                  <a:pt x="6203" y="135338"/>
                </a:cubicBezTo>
                <a:cubicBezTo>
                  <a:pt x="5656" y="135338"/>
                  <a:pt x="5203" y="135207"/>
                  <a:pt x="5203" y="135052"/>
                </a:cubicBezTo>
                <a:cubicBezTo>
                  <a:pt x="5203" y="134909"/>
                  <a:pt x="5656" y="134778"/>
                  <a:pt x="6203" y="134778"/>
                </a:cubicBezTo>
                <a:cubicBezTo>
                  <a:pt x="6232" y="134777"/>
                  <a:pt x="6261" y="134777"/>
                  <a:pt x="6289" y="134777"/>
                </a:cubicBezTo>
                <a:cubicBezTo>
                  <a:pt x="6548" y="134777"/>
                  <a:pt x="6814" y="134825"/>
                  <a:pt x="7061" y="134921"/>
                </a:cubicBezTo>
                <a:lnTo>
                  <a:pt x="6918" y="120122"/>
                </a:lnTo>
                <a:cubicBezTo>
                  <a:pt x="6763" y="120146"/>
                  <a:pt x="6596" y="120158"/>
                  <a:pt x="6441" y="120158"/>
                </a:cubicBezTo>
                <a:cubicBezTo>
                  <a:pt x="5870" y="120158"/>
                  <a:pt x="5394" y="120015"/>
                  <a:pt x="5394" y="119836"/>
                </a:cubicBezTo>
                <a:cubicBezTo>
                  <a:pt x="5394" y="119669"/>
                  <a:pt x="5870" y="119515"/>
                  <a:pt x="6453" y="119515"/>
                </a:cubicBezTo>
                <a:cubicBezTo>
                  <a:pt x="6495" y="119511"/>
                  <a:pt x="6536" y="119510"/>
                  <a:pt x="6578" y="119510"/>
                </a:cubicBezTo>
                <a:cubicBezTo>
                  <a:pt x="6690" y="119510"/>
                  <a:pt x="6801" y="119521"/>
                  <a:pt x="6906" y="119539"/>
                </a:cubicBezTo>
                <a:lnTo>
                  <a:pt x="6799" y="108823"/>
                </a:lnTo>
                <a:cubicBezTo>
                  <a:pt x="6465" y="108811"/>
                  <a:pt x="6203" y="108704"/>
                  <a:pt x="6203" y="108573"/>
                </a:cubicBezTo>
                <a:cubicBezTo>
                  <a:pt x="6203" y="108454"/>
                  <a:pt x="6465" y="108347"/>
                  <a:pt x="6799" y="108323"/>
                </a:cubicBezTo>
                <a:lnTo>
                  <a:pt x="6572" y="85975"/>
                </a:lnTo>
                <a:cubicBezTo>
                  <a:pt x="6525" y="80117"/>
                  <a:pt x="6453" y="74259"/>
                  <a:pt x="6251" y="68413"/>
                </a:cubicBezTo>
                <a:cubicBezTo>
                  <a:pt x="6084" y="68497"/>
                  <a:pt x="5894" y="68532"/>
                  <a:pt x="5703" y="68532"/>
                </a:cubicBezTo>
                <a:cubicBezTo>
                  <a:pt x="5275" y="68532"/>
                  <a:pt x="4929" y="68366"/>
                  <a:pt x="4929" y="68151"/>
                </a:cubicBezTo>
                <a:cubicBezTo>
                  <a:pt x="4929" y="67949"/>
                  <a:pt x="5275" y="67782"/>
                  <a:pt x="5703" y="67782"/>
                </a:cubicBezTo>
                <a:cubicBezTo>
                  <a:pt x="5726" y="67781"/>
                  <a:pt x="5748" y="67780"/>
                  <a:pt x="5770" y="67780"/>
                </a:cubicBezTo>
                <a:cubicBezTo>
                  <a:pt x="5926" y="67780"/>
                  <a:pt x="6081" y="67816"/>
                  <a:pt x="6227" y="67889"/>
                </a:cubicBezTo>
                <a:cubicBezTo>
                  <a:pt x="6227" y="67568"/>
                  <a:pt x="6215" y="67246"/>
                  <a:pt x="6203" y="66925"/>
                </a:cubicBezTo>
                <a:cubicBezTo>
                  <a:pt x="5727" y="55019"/>
                  <a:pt x="4596" y="43184"/>
                  <a:pt x="4453" y="31242"/>
                </a:cubicBezTo>
                <a:cubicBezTo>
                  <a:pt x="4358" y="23277"/>
                  <a:pt x="4691" y="15311"/>
                  <a:pt x="5037" y="7358"/>
                </a:cubicBezTo>
                <a:lnTo>
                  <a:pt x="53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7"/>
          <p:cNvSpPr/>
          <p:nvPr/>
        </p:nvSpPr>
        <p:spPr>
          <a:xfrm>
            <a:off x="5953101" y="430317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7"/>
          <p:cNvSpPr/>
          <p:nvPr/>
        </p:nvSpPr>
        <p:spPr>
          <a:xfrm>
            <a:off x="6377931" y="14706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7"/>
          <p:cNvSpPr/>
          <p:nvPr/>
        </p:nvSpPr>
        <p:spPr>
          <a:xfrm>
            <a:off x="6539077" y="887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7"/>
          <p:cNvSpPr/>
          <p:nvPr/>
        </p:nvSpPr>
        <p:spPr>
          <a:xfrm>
            <a:off x="5949477" y="102158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"/>
          <p:cNvSpPr/>
          <p:nvPr/>
        </p:nvSpPr>
        <p:spPr>
          <a:xfrm>
            <a:off x="6324573" y="113896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7"/>
          <p:cNvSpPr/>
          <p:nvPr/>
        </p:nvSpPr>
        <p:spPr>
          <a:xfrm>
            <a:off x="6377927" y="53499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"/>
          <p:cNvSpPr/>
          <p:nvPr/>
        </p:nvSpPr>
        <p:spPr>
          <a:xfrm>
            <a:off x="5991227" y="326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"/>
          <p:cNvSpPr/>
          <p:nvPr/>
        </p:nvSpPr>
        <p:spPr>
          <a:xfrm>
            <a:off x="6093126" y="255541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"/>
          <p:cNvSpPr/>
          <p:nvPr/>
        </p:nvSpPr>
        <p:spPr>
          <a:xfrm>
            <a:off x="6393939" y="291252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7"/>
          <p:cNvSpPr/>
          <p:nvPr/>
        </p:nvSpPr>
        <p:spPr>
          <a:xfrm>
            <a:off x="6150327" y="33583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7"/>
          <p:cNvSpPr/>
          <p:nvPr/>
        </p:nvSpPr>
        <p:spPr>
          <a:xfrm>
            <a:off x="6487481" y="13599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7"/>
          <p:cNvSpPr/>
          <p:nvPr/>
        </p:nvSpPr>
        <p:spPr>
          <a:xfrm>
            <a:off x="5937090" y="37803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7"/>
          <p:cNvSpPr/>
          <p:nvPr/>
        </p:nvSpPr>
        <p:spPr>
          <a:xfrm>
            <a:off x="6220474" y="37208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"/>
          <p:cNvSpPr/>
          <p:nvPr/>
        </p:nvSpPr>
        <p:spPr>
          <a:xfrm>
            <a:off x="715100" y="444800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"/>
          <p:cNvSpPr txBox="1">
            <a:spLocks noGrp="1"/>
          </p:cNvSpPr>
          <p:nvPr>
            <p:ph type="body" idx="1"/>
          </p:nvPr>
        </p:nvSpPr>
        <p:spPr>
          <a:xfrm>
            <a:off x="715100" y="1454575"/>
            <a:ext cx="39642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♥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7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7"/>
          <p:cNvSpPr/>
          <p:nvPr/>
        </p:nvSpPr>
        <p:spPr>
          <a:xfrm>
            <a:off x="487702" y="27135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7"/>
          <p:cNvSpPr/>
          <p:nvPr/>
        </p:nvSpPr>
        <p:spPr>
          <a:xfrm>
            <a:off x="230495" y="1066931"/>
            <a:ext cx="35840" cy="35840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63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7"/>
          <p:cNvSpPr/>
          <p:nvPr/>
        </p:nvSpPr>
        <p:spPr>
          <a:xfrm>
            <a:off x="511724" y="1237963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7"/>
          <p:cNvSpPr/>
          <p:nvPr/>
        </p:nvSpPr>
        <p:spPr>
          <a:xfrm>
            <a:off x="1451201" y="787908"/>
            <a:ext cx="25952" cy="21952"/>
          </a:xfrm>
          <a:custGeom>
            <a:avLst/>
            <a:gdLst/>
            <a:ahLst/>
            <a:cxnLst/>
            <a:rect l="l" t="t" r="r" b="b"/>
            <a:pathLst>
              <a:path w="811" h="686" extrusionOk="0">
                <a:moveTo>
                  <a:pt x="346" y="0"/>
                </a:moveTo>
                <a:cubicBezTo>
                  <a:pt x="156" y="0"/>
                  <a:pt x="1" y="155"/>
                  <a:pt x="13" y="345"/>
                </a:cubicBezTo>
                <a:cubicBezTo>
                  <a:pt x="13" y="553"/>
                  <a:pt x="179" y="686"/>
                  <a:pt x="353" y="686"/>
                </a:cubicBezTo>
                <a:cubicBezTo>
                  <a:pt x="439" y="686"/>
                  <a:pt x="526" y="654"/>
                  <a:pt x="596" y="583"/>
                </a:cubicBezTo>
                <a:cubicBezTo>
                  <a:pt x="811" y="369"/>
                  <a:pt x="656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7"/>
          <p:cNvSpPr/>
          <p:nvPr/>
        </p:nvSpPr>
        <p:spPr>
          <a:xfrm>
            <a:off x="833601" y="122660"/>
            <a:ext cx="22144" cy="19296"/>
          </a:xfrm>
          <a:custGeom>
            <a:avLst/>
            <a:gdLst/>
            <a:ahLst/>
            <a:cxnLst/>
            <a:rect l="l" t="t" r="r" b="b"/>
            <a:pathLst>
              <a:path w="692" h="603" extrusionOk="0">
                <a:moveTo>
                  <a:pt x="299" y="1"/>
                </a:moveTo>
                <a:cubicBezTo>
                  <a:pt x="132" y="1"/>
                  <a:pt x="1" y="132"/>
                  <a:pt x="1" y="298"/>
                </a:cubicBezTo>
                <a:cubicBezTo>
                  <a:pt x="1" y="483"/>
                  <a:pt x="142" y="603"/>
                  <a:pt x="292" y="603"/>
                </a:cubicBezTo>
                <a:cubicBezTo>
                  <a:pt x="364" y="603"/>
                  <a:pt x="439" y="575"/>
                  <a:pt x="501" y="513"/>
                </a:cubicBezTo>
                <a:cubicBezTo>
                  <a:pt x="691" y="322"/>
                  <a:pt x="560" y="1"/>
                  <a:pt x="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7"/>
          <p:cNvSpPr/>
          <p:nvPr/>
        </p:nvSpPr>
        <p:spPr>
          <a:xfrm>
            <a:off x="284922" y="1997470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7"/>
          <p:cNvSpPr/>
          <p:nvPr/>
        </p:nvSpPr>
        <p:spPr>
          <a:xfrm>
            <a:off x="852473" y="35291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7"/>
          <p:cNvSpPr/>
          <p:nvPr/>
        </p:nvSpPr>
        <p:spPr>
          <a:xfrm>
            <a:off x="237360" y="1473402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7"/>
          <p:cNvSpPr/>
          <p:nvPr/>
        </p:nvSpPr>
        <p:spPr>
          <a:xfrm>
            <a:off x="344801" y="1645156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7"/>
          <p:cNvSpPr/>
          <p:nvPr/>
        </p:nvSpPr>
        <p:spPr>
          <a:xfrm>
            <a:off x="667706" y="584816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7"/>
          <p:cNvSpPr/>
          <p:nvPr/>
        </p:nvSpPr>
        <p:spPr>
          <a:xfrm>
            <a:off x="1211024" y="218771"/>
            <a:ext cx="33952" cy="29440"/>
          </a:xfrm>
          <a:custGeom>
            <a:avLst/>
            <a:gdLst/>
            <a:ahLst/>
            <a:cxnLst/>
            <a:rect l="l" t="t" r="r" b="b"/>
            <a:pathLst>
              <a:path w="1061" h="920" extrusionOk="0">
                <a:moveTo>
                  <a:pt x="453" y="0"/>
                </a:moveTo>
                <a:cubicBezTo>
                  <a:pt x="203" y="0"/>
                  <a:pt x="1" y="203"/>
                  <a:pt x="1" y="465"/>
                </a:cubicBezTo>
                <a:cubicBezTo>
                  <a:pt x="1" y="739"/>
                  <a:pt x="224" y="920"/>
                  <a:pt x="457" y="920"/>
                </a:cubicBezTo>
                <a:cubicBezTo>
                  <a:pt x="569" y="920"/>
                  <a:pt x="682" y="878"/>
                  <a:pt x="775" y="786"/>
                </a:cubicBezTo>
                <a:cubicBezTo>
                  <a:pt x="1060" y="500"/>
                  <a:pt x="858" y="0"/>
                  <a:pt x="4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7"/>
          <p:cNvSpPr/>
          <p:nvPr/>
        </p:nvSpPr>
        <p:spPr>
          <a:xfrm>
            <a:off x="1477145" y="294817"/>
            <a:ext cx="37248" cy="31904"/>
          </a:xfrm>
          <a:custGeom>
            <a:avLst/>
            <a:gdLst/>
            <a:ahLst/>
            <a:cxnLst/>
            <a:rect l="l" t="t" r="r" b="b"/>
            <a:pathLst>
              <a:path w="1164" h="997" extrusionOk="0">
                <a:moveTo>
                  <a:pt x="497" y="0"/>
                </a:moveTo>
                <a:cubicBezTo>
                  <a:pt x="223" y="0"/>
                  <a:pt x="9" y="226"/>
                  <a:pt x="9" y="500"/>
                </a:cubicBezTo>
                <a:cubicBezTo>
                  <a:pt x="1" y="797"/>
                  <a:pt x="242" y="997"/>
                  <a:pt x="498" y="997"/>
                </a:cubicBezTo>
                <a:cubicBezTo>
                  <a:pt x="622" y="997"/>
                  <a:pt x="749" y="950"/>
                  <a:pt x="854" y="846"/>
                </a:cubicBezTo>
                <a:cubicBezTo>
                  <a:pt x="1164" y="536"/>
                  <a:pt x="938" y="0"/>
                  <a:pt x="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7"/>
          <p:cNvSpPr/>
          <p:nvPr/>
        </p:nvSpPr>
        <p:spPr>
          <a:xfrm>
            <a:off x="322486" y="68483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7"/>
          <p:cNvSpPr/>
          <p:nvPr/>
        </p:nvSpPr>
        <p:spPr>
          <a:xfrm>
            <a:off x="588726" y="1540804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7"/>
          <p:cNvSpPr/>
          <p:nvPr/>
        </p:nvSpPr>
        <p:spPr>
          <a:xfrm>
            <a:off x="122697" y="248200"/>
            <a:ext cx="38048" cy="32544"/>
          </a:xfrm>
          <a:custGeom>
            <a:avLst/>
            <a:gdLst/>
            <a:ahLst/>
            <a:cxnLst/>
            <a:rect l="l" t="t" r="r" b="b"/>
            <a:pathLst>
              <a:path w="1189" h="1017" extrusionOk="0">
                <a:moveTo>
                  <a:pt x="515" y="0"/>
                </a:moveTo>
                <a:cubicBezTo>
                  <a:pt x="511" y="0"/>
                  <a:pt x="506" y="0"/>
                  <a:pt x="501" y="1"/>
                </a:cubicBezTo>
                <a:cubicBezTo>
                  <a:pt x="227" y="1"/>
                  <a:pt x="1" y="227"/>
                  <a:pt x="1" y="501"/>
                </a:cubicBezTo>
                <a:cubicBezTo>
                  <a:pt x="1" y="812"/>
                  <a:pt x="247" y="1017"/>
                  <a:pt x="507" y="1017"/>
                </a:cubicBezTo>
                <a:cubicBezTo>
                  <a:pt x="634" y="1017"/>
                  <a:pt x="764" y="967"/>
                  <a:pt x="870" y="858"/>
                </a:cubicBezTo>
                <a:cubicBezTo>
                  <a:pt x="1188" y="540"/>
                  <a:pt x="958" y="0"/>
                  <a:pt x="5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7"/>
          <p:cNvSpPr/>
          <p:nvPr/>
        </p:nvSpPr>
        <p:spPr>
          <a:xfrm>
            <a:off x="417565" y="28074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7"/>
          <p:cNvSpPr/>
          <p:nvPr/>
        </p:nvSpPr>
        <p:spPr>
          <a:xfrm>
            <a:off x="588727" y="22039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7"/>
          <p:cNvSpPr/>
          <p:nvPr/>
        </p:nvSpPr>
        <p:spPr>
          <a:xfrm>
            <a:off x="213340" y="23731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8"/>
          <p:cNvGrpSpPr/>
          <p:nvPr/>
        </p:nvGrpSpPr>
        <p:grpSpPr>
          <a:xfrm>
            <a:off x="122697" y="-71825"/>
            <a:ext cx="8954571" cy="5115877"/>
            <a:chOff x="122697" y="-71825"/>
            <a:chExt cx="8954571" cy="5115877"/>
          </a:xfrm>
        </p:grpSpPr>
        <p:grpSp>
          <p:nvGrpSpPr>
            <p:cNvPr id="504" name="Google Shape;504;p8"/>
            <p:cNvGrpSpPr/>
            <p:nvPr/>
          </p:nvGrpSpPr>
          <p:grpSpPr>
            <a:xfrm flipH="1">
              <a:off x="122697" y="-71825"/>
              <a:ext cx="3040658" cy="5115877"/>
              <a:chOff x="6036611" y="-71825"/>
              <a:chExt cx="3040658" cy="5115877"/>
            </a:xfrm>
          </p:grpSpPr>
          <p:grpSp>
            <p:nvGrpSpPr>
              <p:cNvPr id="505" name="Google Shape;505;p8"/>
              <p:cNvGrpSpPr/>
              <p:nvPr/>
            </p:nvGrpSpPr>
            <p:grpSpPr>
              <a:xfrm>
                <a:off x="6910122" y="-12"/>
                <a:ext cx="2167146" cy="5044064"/>
                <a:chOff x="6986322" y="-12"/>
                <a:chExt cx="2167146" cy="5044064"/>
              </a:xfrm>
            </p:grpSpPr>
            <p:sp>
              <p:nvSpPr>
                <p:cNvPr id="506" name="Google Shape;506;p8"/>
                <p:cNvSpPr/>
                <p:nvPr/>
              </p:nvSpPr>
              <p:spPr>
                <a:xfrm flipH="1">
                  <a:off x="8264137" y="-12"/>
                  <a:ext cx="889332" cy="504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9" h="157627" extrusionOk="0">
                      <a:moveTo>
                        <a:pt x="13061" y="536"/>
                      </a:moveTo>
                      <a:cubicBezTo>
                        <a:pt x="13538" y="536"/>
                        <a:pt x="13919" y="691"/>
                        <a:pt x="13919" y="881"/>
                      </a:cubicBezTo>
                      <a:cubicBezTo>
                        <a:pt x="13919" y="1060"/>
                        <a:pt x="13538" y="1214"/>
                        <a:pt x="13061" y="1214"/>
                      </a:cubicBezTo>
                      <a:cubicBezTo>
                        <a:pt x="12585" y="1214"/>
                        <a:pt x="12204" y="1072"/>
                        <a:pt x="12204" y="881"/>
                      </a:cubicBezTo>
                      <a:cubicBezTo>
                        <a:pt x="12204" y="691"/>
                        <a:pt x="12597" y="536"/>
                        <a:pt x="13061" y="536"/>
                      </a:cubicBezTo>
                      <a:close/>
                      <a:moveTo>
                        <a:pt x="13311" y="13537"/>
                      </a:moveTo>
                      <a:cubicBezTo>
                        <a:pt x="13930" y="13537"/>
                        <a:pt x="14442" y="13740"/>
                        <a:pt x="14442" y="14002"/>
                      </a:cubicBezTo>
                      <a:cubicBezTo>
                        <a:pt x="14442" y="14264"/>
                        <a:pt x="13930" y="14478"/>
                        <a:pt x="13311" y="14478"/>
                      </a:cubicBezTo>
                      <a:cubicBezTo>
                        <a:pt x="12680" y="14478"/>
                        <a:pt x="12168" y="14264"/>
                        <a:pt x="12168" y="14002"/>
                      </a:cubicBezTo>
                      <a:cubicBezTo>
                        <a:pt x="12168" y="13740"/>
                        <a:pt x="12680" y="13537"/>
                        <a:pt x="13311" y="13537"/>
                      </a:cubicBezTo>
                      <a:close/>
                      <a:moveTo>
                        <a:pt x="12859" y="24265"/>
                      </a:moveTo>
                      <a:cubicBezTo>
                        <a:pt x="13442" y="24265"/>
                        <a:pt x="13907" y="24360"/>
                        <a:pt x="13907" y="24491"/>
                      </a:cubicBezTo>
                      <a:cubicBezTo>
                        <a:pt x="13907" y="24622"/>
                        <a:pt x="13442" y="24729"/>
                        <a:pt x="12859" y="24729"/>
                      </a:cubicBezTo>
                      <a:cubicBezTo>
                        <a:pt x="12276" y="24729"/>
                        <a:pt x="11811" y="24622"/>
                        <a:pt x="11811" y="24491"/>
                      </a:cubicBezTo>
                      <a:cubicBezTo>
                        <a:pt x="11811" y="24360"/>
                        <a:pt x="12276" y="24265"/>
                        <a:pt x="12859" y="24265"/>
                      </a:cubicBezTo>
                      <a:close/>
                      <a:moveTo>
                        <a:pt x="12859" y="36993"/>
                      </a:moveTo>
                      <a:cubicBezTo>
                        <a:pt x="13478" y="36993"/>
                        <a:pt x="13990" y="37195"/>
                        <a:pt x="13990" y="37457"/>
                      </a:cubicBezTo>
                      <a:cubicBezTo>
                        <a:pt x="13990" y="37719"/>
                        <a:pt x="13490" y="37921"/>
                        <a:pt x="12859" y="37921"/>
                      </a:cubicBezTo>
                      <a:cubicBezTo>
                        <a:pt x="12228" y="37921"/>
                        <a:pt x="11716" y="37719"/>
                        <a:pt x="11716" y="37457"/>
                      </a:cubicBezTo>
                      <a:cubicBezTo>
                        <a:pt x="11716" y="37195"/>
                        <a:pt x="12228" y="36993"/>
                        <a:pt x="12859" y="36993"/>
                      </a:cubicBezTo>
                      <a:close/>
                      <a:moveTo>
                        <a:pt x="13311" y="59507"/>
                      </a:moveTo>
                      <a:cubicBezTo>
                        <a:pt x="13692" y="59507"/>
                        <a:pt x="13990" y="59626"/>
                        <a:pt x="13990" y="59769"/>
                      </a:cubicBezTo>
                      <a:lnTo>
                        <a:pt x="14002" y="59781"/>
                      </a:lnTo>
                      <a:cubicBezTo>
                        <a:pt x="14002" y="59924"/>
                        <a:pt x="13692" y="60043"/>
                        <a:pt x="13311" y="60043"/>
                      </a:cubicBezTo>
                      <a:cubicBezTo>
                        <a:pt x="12930" y="60043"/>
                        <a:pt x="12621" y="59924"/>
                        <a:pt x="12621" y="59781"/>
                      </a:cubicBezTo>
                      <a:cubicBezTo>
                        <a:pt x="12621" y="59626"/>
                        <a:pt x="12930" y="59507"/>
                        <a:pt x="13311" y="59507"/>
                      </a:cubicBezTo>
                      <a:close/>
                      <a:moveTo>
                        <a:pt x="13835" y="84760"/>
                      </a:moveTo>
                      <a:cubicBezTo>
                        <a:pt x="14419" y="84760"/>
                        <a:pt x="14895" y="84915"/>
                        <a:pt x="14895" y="85094"/>
                      </a:cubicBezTo>
                      <a:lnTo>
                        <a:pt x="14895" y="85106"/>
                      </a:lnTo>
                      <a:cubicBezTo>
                        <a:pt x="14895" y="85284"/>
                        <a:pt x="14419" y="85439"/>
                        <a:pt x="13835" y="85439"/>
                      </a:cubicBezTo>
                      <a:cubicBezTo>
                        <a:pt x="13252" y="85439"/>
                        <a:pt x="12787" y="85284"/>
                        <a:pt x="12787" y="85106"/>
                      </a:cubicBezTo>
                      <a:cubicBezTo>
                        <a:pt x="12787" y="84915"/>
                        <a:pt x="13252" y="84760"/>
                        <a:pt x="13835" y="84760"/>
                      </a:cubicBezTo>
                      <a:close/>
                      <a:moveTo>
                        <a:pt x="13827" y="98153"/>
                      </a:moveTo>
                      <a:cubicBezTo>
                        <a:pt x="14365" y="98153"/>
                        <a:pt x="14485" y="106147"/>
                        <a:pt x="13788" y="106275"/>
                      </a:cubicBezTo>
                      <a:cubicBezTo>
                        <a:pt x="13782" y="106276"/>
                        <a:pt x="13776" y="106277"/>
                        <a:pt x="13770" y="106277"/>
                      </a:cubicBezTo>
                      <a:cubicBezTo>
                        <a:pt x="13076" y="106277"/>
                        <a:pt x="13221" y="98556"/>
                        <a:pt x="13788" y="98167"/>
                      </a:cubicBezTo>
                      <a:cubicBezTo>
                        <a:pt x="13801" y="98157"/>
                        <a:pt x="13814" y="98153"/>
                        <a:pt x="13827" y="98153"/>
                      </a:cubicBezTo>
                      <a:close/>
                      <a:moveTo>
                        <a:pt x="12859" y="112669"/>
                      </a:moveTo>
                      <a:cubicBezTo>
                        <a:pt x="13276" y="112669"/>
                        <a:pt x="13621" y="112788"/>
                        <a:pt x="13621" y="112931"/>
                      </a:cubicBezTo>
                      <a:cubicBezTo>
                        <a:pt x="13621" y="113073"/>
                        <a:pt x="13276" y="113192"/>
                        <a:pt x="12859" y="113192"/>
                      </a:cubicBezTo>
                      <a:cubicBezTo>
                        <a:pt x="12430" y="113192"/>
                        <a:pt x="12085" y="113073"/>
                        <a:pt x="12085" y="112931"/>
                      </a:cubicBezTo>
                      <a:cubicBezTo>
                        <a:pt x="12085" y="112788"/>
                        <a:pt x="12430" y="112669"/>
                        <a:pt x="12859" y="112669"/>
                      </a:cubicBezTo>
                      <a:close/>
                      <a:moveTo>
                        <a:pt x="12799" y="115574"/>
                      </a:moveTo>
                      <a:cubicBezTo>
                        <a:pt x="13347" y="115574"/>
                        <a:pt x="13788" y="115705"/>
                        <a:pt x="13788" y="115871"/>
                      </a:cubicBezTo>
                      <a:cubicBezTo>
                        <a:pt x="13788" y="116038"/>
                        <a:pt x="13347" y="116157"/>
                        <a:pt x="12799" y="116157"/>
                      </a:cubicBezTo>
                      <a:lnTo>
                        <a:pt x="12799" y="116169"/>
                      </a:lnTo>
                      <a:cubicBezTo>
                        <a:pt x="12252" y="116169"/>
                        <a:pt x="11811" y="116038"/>
                        <a:pt x="11811" y="115871"/>
                      </a:cubicBezTo>
                      <a:cubicBezTo>
                        <a:pt x="11811" y="115705"/>
                        <a:pt x="12264" y="115574"/>
                        <a:pt x="12799" y="115574"/>
                      </a:cubicBezTo>
                      <a:close/>
                      <a:moveTo>
                        <a:pt x="11109" y="0"/>
                      </a:moveTo>
                      <a:cubicBezTo>
                        <a:pt x="11204" y="3203"/>
                        <a:pt x="11359" y="6406"/>
                        <a:pt x="11299" y="9561"/>
                      </a:cubicBezTo>
                      <a:cubicBezTo>
                        <a:pt x="11240" y="12656"/>
                        <a:pt x="11073" y="15657"/>
                        <a:pt x="11037" y="18764"/>
                      </a:cubicBezTo>
                      <a:cubicBezTo>
                        <a:pt x="9013" y="16454"/>
                        <a:pt x="7942" y="11275"/>
                        <a:pt x="5668" y="9608"/>
                      </a:cubicBezTo>
                      <a:cubicBezTo>
                        <a:pt x="4691" y="8906"/>
                        <a:pt x="3596" y="8918"/>
                        <a:pt x="2655" y="8072"/>
                      </a:cubicBezTo>
                      <a:cubicBezTo>
                        <a:pt x="1119" y="6667"/>
                        <a:pt x="453" y="3381"/>
                        <a:pt x="0" y="226"/>
                      </a:cubicBezTo>
                      <a:lnTo>
                        <a:pt x="0" y="2917"/>
                      </a:lnTo>
                      <a:cubicBezTo>
                        <a:pt x="203" y="4846"/>
                        <a:pt x="655" y="6620"/>
                        <a:pt x="1453" y="7870"/>
                      </a:cubicBezTo>
                      <a:cubicBezTo>
                        <a:pt x="2286" y="9168"/>
                        <a:pt x="3382" y="9680"/>
                        <a:pt x="4382" y="10513"/>
                      </a:cubicBezTo>
                      <a:cubicBezTo>
                        <a:pt x="7334" y="12990"/>
                        <a:pt x="9287" y="18193"/>
                        <a:pt x="11049" y="23289"/>
                      </a:cubicBezTo>
                      <a:cubicBezTo>
                        <a:pt x="11061" y="25086"/>
                        <a:pt x="11085" y="26884"/>
                        <a:pt x="11121" y="28682"/>
                      </a:cubicBezTo>
                      <a:cubicBezTo>
                        <a:pt x="11609" y="28742"/>
                        <a:pt x="11978" y="28920"/>
                        <a:pt x="11978" y="29146"/>
                      </a:cubicBezTo>
                      <a:cubicBezTo>
                        <a:pt x="11978" y="29361"/>
                        <a:pt x="11621" y="29539"/>
                        <a:pt x="11133" y="29587"/>
                      </a:cubicBezTo>
                      <a:cubicBezTo>
                        <a:pt x="11144" y="30301"/>
                        <a:pt x="11156" y="31016"/>
                        <a:pt x="11168" y="31730"/>
                      </a:cubicBezTo>
                      <a:cubicBezTo>
                        <a:pt x="11287" y="31718"/>
                        <a:pt x="11394" y="31706"/>
                        <a:pt x="11514" y="31706"/>
                      </a:cubicBezTo>
                      <a:cubicBezTo>
                        <a:pt x="12145" y="31706"/>
                        <a:pt x="12645" y="31921"/>
                        <a:pt x="12645" y="32171"/>
                      </a:cubicBezTo>
                      <a:cubicBezTo>
                        <a:pt x="12645" y="32433"/>
                        <a:pt x="12145" y="32647"/>
                        <a:pt x="11514" y="32647"/>
                      </a:cubicBezTo>
                      <a:cubicBezTo>
                        <a:pt x="11406" y="32647"/>
                        <a:pt x="11299" y="32635"/>
                        <a:pt x="11192" y="32623"/>
                      </a:cubicBezTo>
                      <a:lnTo>
                        <a:pt x="11192" y="32623"/>
                      </a:lnTo>
                      <a:cubicBezTo>
                        <a:pt x="11275" y="36683"/>
                        <a:pt x="11383" y="40743"/>
                        <a:pt x="11478" y="44803"/>
                      </a:cubicBezTo>
                      <a:cubicBezTo>
                        <a:pt x="11573" y="49173"/>
                        <a:pt x="11990" y="53411"/>
                        <a:pt x="12014" y="57793"/>
                      </a:cubicBezTo>
                      <a:cubicBezTo>
                        <a:pt x="12037" y="62770"/>
                        <a:pt x="11906" y="67663"/>
                        <a:pt x="11835" y="72616"/>
                      </a:cubicBezTo>
                      <a:cubicBezTo>
                        <a:pt x="11787" y="75259"/>
                        <a:pt x="11799" y="77891"/>
                        <a:pt x="11835" y="80522"/>
                      </a:cubicBezTo>
                      <a:lnTo>
                        <a:pt x="11883" y="80522"/>
                      </a:lnTo>
                      <a:cubicBezTo>
                        <a:pt x="12966" y="80522"/>
                        <a:pt x="13835" y="80736"/>
                        <a:pt x="13835" y="80986"/>
                      </a:cubicBezTo>
                      <a:cubicBezTo>
                        <a:pt x="13835" y="81248"/>
                        <a:pt x="12966" y="81462"/>
                        <a:pt x="11883" y="81462"/>
                      </a:cubicBezTo>
                      <a:lnTo>
                        <a:pt x="11847" y="81462"/>
                      </a:lnTo>
                      <a:cubicBezTo>
                        <a:pt x="11942" y="88332"/>
                        <a:pt x="12180" y="95190"/>
                        <a:pt x="12109" y="102072"/>
                      </a:cubicBezTo>
                      <a:cubicBezTo>
                        <a:pt x="12061" y="106513"/>
                        <a:pt x="11740" y="110847"/>
                        <a:pt x="11752" y="115288"/>
                      </a:cubicBezTo>
                      <a:cubicBezTo>
                        <a:pt x="11764" y="119515"/>
                        <a:pt x="12109" y="123396"/>
                        <a:pt x="12466" y="127468"/>
                      </a:cubicBezTo>
                      <a:cubicBezTo>
                        <a:pt x="12859" y="132016"/>
                        <a:pt x="12692" y="136314"/>
                        <a:pt x="12526" y="140672"/>
                      </a:cubicBezTo>
                      <a:lnTo>
                        <a:pt x="12621" y="140672"/>
                      </a:lnTo>
                      <a:cubicBezTo>
                        <a:pt x="13252" y="140672"/>
                        <a:pt x="13764" y="140874"/>
                        <a:pt x="13764" y="141136"/>
                      </a:cubicBezTo>
                      <a:cubicBezTo>
                        <a:pt x="13764" y="141398"/>
                        <a:pt x="13252" y="141601"/>
                        <a:pt x="12621" y="141601"/>
                      </a:cubicBezTo>
                      <a:lnTo>
                        <a:pt x="12490" y="141601"/>
                      </a:lnTo>
                      <a:cubicBezTo>
                        <a:pt x="12466" y="142172"/>
                        <a:pt x="12454" y="142732"/>
                        <a:pt x="12430" y="143303"/>
                      </a:cubicBezTo>
                      <a:lnTo>
                        <a:pt x="12621" y="143303"/>
                      </a:lnTo>
                      <a:cubicBezTo>
                        <a:pt x="13704" y="143303"/>
                        <a:pt x="14585" y="143518"/>
                        <a:pt x="14585" y="143768"/>
                      </a:cubicBezTo>
                      <a:cubicBezTo>
                        <a:pt x="14585" y="144030"/>
                        <a:pt x="13704" y="144244"/>
                        <a:pt x="12621" y="144244"/>
                      </a:cubicBezTo>
                      <a:lnTo>
                        <a:pt x="12406" y="144244"/>
                      </a:lnTo>
                      <a:cubicBezTo>
                        <a:pt x="12359" y="145947"/>
                        <a:pt x="12335" y="147673"/>
                        <a:pt x="12371" y="149435"/>
                      </a:cubicBezTo>
                      <a:cubicBezTo>
                        <a:pt x="12406" y="150935"/>
                        <a:pt x="12204" y="156007"/>
                        <a:pt x="12645" y="156936"/>
                      </a:cubicBezTo>
                      <a:cubicBezTo>
                        <a:pt x="12899" y="157472"/>
                        <a:pt x="13609" y="157512"/>
                        <a:pt x="14281" y="157512"/>
                      </a:cubicBezTo>
                      <a:cubicBezTo>
                        <a:pt x="14400" y="157512"/>
                        <a:pt x="14518" y="157511"/>
                        <a:pt x="14631" y="157511"/>
                      </a:cubicBezTo>
                      <a:cubicBezTo>
                        <a:pt x="14989" y="157511"/>
                        <a:pt x="15307" y="157523"/>
                        <a:pt x="15502" y="157627"/>
                      </a:cubicBezTo>
                      <a:cubicBezTo>
                        <a:pt x="15502" y="152816"/>
                        <a:pt x="15312" y="147959"/>
                        <a:pt x="15407" y="143172"/>
                      </a:cubicBezTo>
                      <a:cubicBezTo>
                        <a:pt x="15490" y="139374"/>
                        <a:pt x="15835" y="135481"/>
                        <a:pt x="16014" y="131683"/>
                      </a:cubicBezTo>
                      <a:cubicBezTo>
                        <a:pt x="16062" y="130564"/>
                        <a:pt x="16097" y="129456"/>
                        <a:pt x="16121" y="128337"/>
                      </a:cubicBezTo>
                      <a:cubicBezTo>
                        <a:pt x="15705" y="128313"/>
                        <a:pt x="15383" y="128171"/>
                        <a:pt x="15383" y="128004"/>
                      </a:cubicBezTo>
                      <a:cubicBezTo>
                        <a:pt x="15383" y="127825"/>
                        <a:pt x="15716" y="127682"/>
                        <a:pt x="16145" y="127670"/>
                      </a:cubicBezTo>
                      <a:cubicBezTo>
                        <a:pt x="16288" y="119693"/>
                        <a:pt x="15871" y="111585"/>
                        <a:pt x="15693" y="103679"/>
                      </a:cubicBezTo>
                      <a:cubicBezTo>
                        <a:pt x="15514" y="95512"/>
                        <a:pt x="15181" y="87261"/>
                        <a:pt x="15038" y="79045"/>
                      </a:cubicBezTo>
                      <a:cubicBezTo>
                        <a:pt x="14907" y="79057"/>
                        <a:pt x="14776" y="79069"/>
                        <a:pt x="14657" y="79069"/>
                      </a:cubicBezTo>
                      <a:cubicBezTo>
                        <a:pt x="14109" y="79069"/>
                        <a:pt x="13669" y="78938"/>
                        <a:pt x="13669" y="78772"/>
                      </a:cubicBezTo>
                      <a:cubicBezTo>
                        <a:pt x="13669" y="78605"/>
                        <a:pt x="14109" y="78474"/>
                        <a:pt x="14657" y="78474"/>
                      </a:cubicBezTo>
                      <a:cubicBezTo>
                        <a:pt x="14776" y="78474"/>
                        <a:pt x="14895" y="78486"/>
                        <a:pt x="15026" y="78498"/>
                      </a:cubicBezTo>
                      <a:cubicBezTo>
                        <a:pt x="14990" y="76188"/>
                        <a:pt x="14966" y="73878"/>
                        <a:pt x="14966" y="71568"/>
                      </a:cubicBezTo>
                      <a:cubicBezTo>
                        <a:pt x="14966" y="66401"/>
                        <a:pt x="15014" y="61186"/>
                        <a:pt x="15038" y="55983"/>
                      </a:cubicBezTo>
                      <a:lnTo>
                        <a:pt x="15038" y="55983"/>
                      </a:lnTo>
                      <a:cubicBezTo>
                        <a:pt x="14919" y="55995"/>
                        <a:pt x="14800" y="55995"/>
                        <a:pt x="14692" y="55995"/>
                      </a:cubicBezTo>
                      <a:cubicBezTo>
                        <a:pt x="14109" y="55995"/>
                        <a:pt x="13645" y="55852"/>
                        <a:pt x="13645" y="55662"/>
                      </a:cubicBezTo>
                      <a:cubicBezTo>
                        <a:pt x="13645" y="55471"/>
                        <a:pt x="14109" y="55316"/>
                        <a:pt x="14692" y="55316"/>
                      </a:cubicBezTo>
                      <a:cubicBezTo>
                        <a:pt x="14812" y="55328"/>
                        <a:pt x="14919" y="55328"/>
                        <a:pt x="15038" y="55340"/>
                      </a:cubicBezTo>
                      <a:cubicBezTo>
                        <a:pt x="15050" y="53649"/>
                        <a:pt x="15050" y="51959"/>
                        <a:pt x="15038" y="50268"/>
                      </a:cubicBezTo>
                      <a:cubicBezTo>
                        <a:pt x="15990" y="47411"/>
                        <a:pt x="16383" y="43922"/>
                        <a:pt x="16740" y="40565"/>
                      </a:cubicBezTo>
                      <a:cubicBezTo>
                        <a:pt x="16990" y="38219"/>
                        <a:pt x="17229" y="35873"/>
                        <a:pt x="17479" y="33528"/>
                      </a:cubicBezTo>
                      <a:lnTo>
                        <a:pt x="17479" y="33528"/>
                      </a:lnTo>
                      <a:cubicBezTo>
                        <a:pt x="16014" y="36766"/>
                        <a:pt x="16848" y="42160"/>
                        <a:pt x="15431" y="45482"/>
                      </a:cubicBezTo>
                      <a:cubicBezTo>
                        <a:pt x="15312" y="45768"/>
                        <a:pt x="15169" y="46041"/>
                        <a:pt x="15014" y="46315"/>
                      </a:cubicBezTo>
                      <a:cubicBezTo>
                        <a:pt x="15002" y="44994"/>
                        <a:pt x="14978" y="43672"/>
                        <a:pt x="14966" y="42362"/>
                      </a:cubicBezTo>
                      <a:cubicBezTo>
                        <a:pt x="14847" y="36338"/>
                        <a:pt x="14681" y="30206"/>
                        <a:pt x="14776" y="24158"/>
                      </a:cubicBezTo>
                      <a:cubicBezTo>
                        <a:pt x="14883" y="18169"/>
                        <a:pt x="15264" y="12263"/>
                        <a:pt x="15145" y="6167"/>
                      </a:cubicBezTo>
                      <a:cubicBezTo>
                        <a:pt x="15097" y="4120"/>
                        <a:pt x="15062" y="2060"/>
                        <a:pt x="150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8"/>
                <p:cNvSpPr/>
                <p:nvPr/>
              </p:nvSpPr>
              <p:spPr>
                <a:xfrm flipH="1">
                  <a:off x="7700315" y="1233284"/>
                  <a:ext cx="42688" cy="3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133" extrusionOk="0">
                      <a:moveTo>
                        <a:pt x="572" y="0"/>
                      </a:moveTo>
                      <a:cubicBezTo>
                        <a:pt x="262" y="0"/>
                        <a:pt x="0" y="250"/>
                        <a:pt x="0" y="572"/>
                      </a:cubicBezTo>
                      <a:cubicBezTo>
                        <a:pt x="0" y="909"/>
                        <a:pt x="282" y="1133"/>
                        <a:pt x="575" y="1133"/>
                      </a:cubicBezTo>
                      <a:cubicBezTo>
                        <a:pt x="716" y="1133"/>
                        <a:pt x="860" y="1081"/>
                        <a:pt x="976" y="965"/>
                      </a:cubicBezTo>
                      <a:cubicBezTo>
                        <a:pt x="1334" y="608"/>
                        <a:pt x="1072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8"/>
                <p:cNvSpPr/>
                <p:nvPr/>
              </p:nvSpPr>
              <p:spPr>
                <a:xfrm flipH="1">
                  <a:off x="7636699" y="2325604"/>
                  <a:ext cx="48800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298" extrusionOk="0">
                      <a:moveTo>
                        <a:pt x="656" y="1"/>
                      </a:moveTo>
                      <a:cubicBezTo>
                        <a:pt x="299" y="1"/>
                        <a:pt x="1" y="286"/>
                        <a:pt x="1" y="644"/>
                      </a:cubicBezTo>
                      <a:cubicBezTo>
                        <a:pt x="1" y="1039"/>
                        <a:pt x="323" y="1297"/>
                        <a:pt x="657" y="1297"/>
                      </a:cubicBezTo>
                      <a:cubicBezTo>
                        <a:pt x="816" y="1297"/>
                        <a:pt x="978" y="1239"/>
                        <a:pt x="1108" y="1108"/>
                      </a:cubicBezTo>
                      <a:cubicBezTo>
                        <a:pt x="1525" y="691"/>
                        <a:pt x="1227" y="1"/>
                        <a:pt x="6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8"/>
                <p:cNvSpPr/>
                <p:nvPr/>
              </p:nvSpPr>
              <p:spPr>
                <a:xfrm flipH="1">
                  <a:off x="7680507" y="2267300"/>
                  <a:ext cx="22112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603" extrusionOk="0">
                      <a:moveTo>
                        <a:pt x="298" y="1"/>
                      </a:moveTo>
                      <a:cubicBezTo>
                        <a:pt x="131" y="1"/>
                        <a:pt x="0" y="144"/>
                        <a:pt x="0" y="299"/>
                      </a:cubicBezTo>
                      <a:cubicBezTo>
                        <a:pt x="0" y="483"/>
                        <a:pt x="141" y="603"/>
                        <a:pt x="291" y="603"/>
                      </a:cubicBezTo>
                      <a:cubicBezTo>
                        <a:pt x="363" y="603"/>
                        <a:pt x="438" y="575"/>
                        <a:pt x="500" y="513"/>
                      </a:cubicBezTo>
                      <a:cubicBezTo>
                        <a:pt x="691" y="322"/>
                        <a:pt x="560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8"/>
                <p:cNvSpPr/>
                <p:nvPr/>
              </p:nvSpPr>
              <p:spPr>
                <a:xfrm flipH="1">
                  <a:off x="7638203" y="2065764"/>
                  <a:ext cx="26592" cy="22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4" y="1"/>
                      </a:moveTo>
                      <a:cubicBezTo>
                        <a:pt x="164" y="1"/>
                        <a:pt x="9" y="155"/>
                        <a:pt x="9" y="358"/>
                      </a:cubicBezTo>
                      <a:cubicBezTo>
                        <a:pt x="1" y="568"/>
                        <a:pt x="179" y="712"/>
                        <a:pt x="362" y="712"/>
                      </a:cubicBezTo>
                      <a:cubicBezTo>
                        <a:pt x="448" y="712"/>
                        <a:pt x="535" y="680"/>
                        <a:pt x="604" y="608"/>
                      </a:cubicBezTo>
                      <a:cubicBezTo>
                        <a:pt x="830" y="382"/>
                        <a:pt x="676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8"/>
                <p:cNvSpPr/>
                <p:nvPr/>
              </p:nvSpPr>
              <p:spPr>
                <a:xfrm flipH="1">
                  <a:off x="7675931" y="1342628"/>
                  <a:ext cx="35072" cy="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108" extrusionOk="0">
                      <a:moveTo>
                        <a:pt x="548" y="1"/>
                      </a:moveTo>
                      <a:cubicBezTo>
                        <a:pt x="238" y="1"/>
                        <a:pt x="0" y="251"/>
                        <a:pt x="0" y="560"/>
                      </a:cubicBezTo>
                      <a:cubicBezTo>
                        <a:pt x="0" y="858"/>
                        <a:pt x="238" y="1108"/>
                        <a:pt x="548" y="1108"/>
                      </a:cubicBezTo>
                      <a:cubicBezTo>
                        <a:pt x="857" y="1108"/>
                        <a:pt x="1096" y="858"/>
                        <a:pt x="1096" y="560"/>
                      </a:cubicBezTo>
                      <a:cubicBezTo>
                        <a:pt x="1096" y="251"/>
                        <a:pt x="857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8"/>
                <p:cNvSpPr/>
                <p:nvPr/>
              </p:nvSpPr>
              <p:spPr>
                <a:xfrm flipH="1">
                  <a:off x="7699931" y="1852420"/>
                  <a:ext cx="43456" cy="37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162" extrusionOk="0">
                      <a:moveTo>
                        <a:pt x="584" y="0"/>
                      </a:moveTo>
                      <a:cubicBezTo>
                        <a:pt x="262" y="0"/>
                        <a:pt x="0" y="262"/>
                        <a:pt x="0" y="583"/>
                      </a:cubicBezTo>
                      <a:cubicBezTo>
                        <a:pt x="0" y="929"/>
                        <a:pt x="288" y="1161"/>
                        <a:pt x="586" y="1161"/>
                      </a:cubicBezTo>
                      <a:cubicBezTo>
                        <a:pt x="728" y="1161"/>
                        <a:pt x="873" y="1108"/>
                        <a:pt x="988" y="988"/>
                      </a:cubicBezTo>
                      <a:cubicBezTo>
                        <a:pt x="1358" y="631"/>
                        <a:pt x="1096" y="0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8"/>
                <p:cNvSpPr/>
                <p:nvPr/>
              </p:nvSpPr>
              <p:spPr>
                <a:xfrm flipH="1">
                  <a:off x="8253147" y="63548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8"/>
                <p:cNvSpPr/>
                <p:nvPr/>
              </p:nvSpPr>
              <p:spPr>
                <a:xfrm flipH="1">
                  <a:off x="7979195" y="1450468"/>
                  <a:ext cx="35840" cy="3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120" extrusionOk="0">
                      <a:moveTo>
                        <a:pt x="560" y="0"/>
                      </a:moveTo>
                      <a:cubicBezTo>
                        <a:pt x="250" y="0"/>
                        <a:pt x="0" y="262"/>
                        <a:pt x="0" y="560"/>
                      </a:cubicBezTo>
                      <a:cubicBezTo>
                        <a:pt x="0" y="869"/>
                        <a:pt x="250" y="1119"/>
                        <a:pt x="560" y="1119"/>
                      </a:cubicBezTo>
                      <a:cubicBezTo>
                        <a:pt x="857" y="1119"/>
                        <a:pt x="1119" y="869"/>
                        <a:pt x="1119" y="560"/>
                      </a:cubicBezTo>
                      <a:cubicBezTo>
                        <a:pt x="1119" y="262"/>
                        <a:pt x="857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8"/>
                <p:cNvSpPr/>
                <p:nvPr/>
              </p:nvSpPr>
              <p:spPr>
                <a:xfrm flipH="1">
                  <a:off x="9048283" y="1468356"/>
                  <a:ext cx="35840" cy="3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120" extrusionOk="0">
                      <a:moveTo>
                        <a:pt x="560" y="1"/>
                      </a:moveTo>
                      <a:cubicBezTo>
                        <a:pt x="250" y="1"/>
                        <a:pt x="0" y="263"/>
                        <a:pt x="0" y="560"/>
                      </a:cubicBezTo>
                      <a:cubicBezTo>
                        <a:pt x="0" y="870"/>
                        <a:pt x="250" y="1120"/>
                        <a:pt x="560" y="1120"/>
                      </a:cubicBezTo>
                      <a:cubicBezTo>
                        <a:pt x="869" y="1120"/>
                        <a:pt x="1119" y="870"/>
                        <a:pt x="1119" y="560"/>
                      </a:cubicBezTo>
                      <a:cubicBezTo>
                        <a:pt x="1119" y="263"/>
                        <a:pt x="869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8"/>
                <p:cNvSpPr/>
                <p:nvPr/>
              </p:nvSpPr>
              <p:spPr>
                <a:xfrm flipH="1">
                  <a:off x="8835707" y="1034788"/>
                  <a:ext cx="22112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91" extrusionOk="0">
                      <a:moveTo>
                        <a:pt x="298" y="0"/>
                      </a:moveTo>
                      <a:cubicBezTo>
                        <a:pt x="131" y="0"/>
                        <a:pt x="0" y="131"/>
                        <a:pt x="0" y="298"/>
                      </a:cubicBezTo>
                      <a:cubicBezTo>
                        <a:pt x="0" y="474"/>
                        <a:pt x="145" y="591"/>
                        <a:pt x="295" y="591"/>
                      </a:cubicBezTo>
                      <a:cubicBezTo>
                        <a:pt x="368" y="591"/>
                        <a:pt x="442" y="563"/>
                        <a:pt x="500" y="500"/>
                      </a:cubicBezTo>
                      <a:cubicBezTo>
                        <a:pt x="691" y="310"/>
                        <a:pt x="56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8"/>
                <p:cNvSpPr/>
                <p:nvPr/>
              </p:nvSpPr>
              <p:spPr>
                <a:xfrm flipH="1">
                  <a:off x="7730920" y="3121967"/>
                  <a:ext cx="60640" cy="5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632" extrusionOk="0">
                      <a:moveTo>
                        <a:pt x="811" y="0"/>
                      </a:moveTo>
                      <a:cubicBezTo>
                        <a:pt x="358" y="0"/>
                        <a:pt x="1" y="369"/>
                        <a:pt x="1" y="810"/>
                      </a:cubicBezTo>
                      <a:cubicBezTo>
                        <a:pt x="1" y="1303"/>
                        <a:pt x="401" y="1631"/>
                        <a:pt x="819" y="1631"/>
                      </a:cubicBezTo>
                      <a:cubicBezTo>
                        <a:pt x="1016" y="1631"/>
                        <a:pt x="1218" y="1558"/>
                        <a:pt x="1382" y="1393"/>
                      </a:cubicBezTo>
                      <a:cubicBezTo>
                        <a:pt x="1894" y="881"/>
                        <a:pt x="1537" y="0"/>
                        <a:pt x="8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8"/>
                <p:cNvSpPr/>
                <p:nvPr/>
              </p:nvSpPr>
              <p:spPr>
                <a:xfrm flipH="1">
                  <a:off x="7269957" y="1130672"/>
                  <a:ext cx="48416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98" extrusionOk="0">
                      <a:moveTo>
                        <a:pt x="644" y="1"/>
                      </a:moveTo>
                      <a:cubicBezTo>
                        <a:pt x="286" y="1"/>
                        <a:pt x="1" y="286"/>
                        <a:pt x="1" y="656"/>
                      </a:cubicBezTo>
                      <a:cubicBezTo>
                        <a:pt x="1" y="1042"/>
                        <a:pt x="316" y="1298"/>
                        <a:pt x="646" y="1298"/>
                      </a:cubicBezTo>
                      <a:cubicBezTo>
                        <a:pt x="804" y="1298"/>
                        <a:pt x="965" y="1239"/>
                        <a:pt x="1096" y="1108"/>
                      </a:cubicBezTo>
                      <a:cubicBezTo>
                        <a:pt x="1513" y="703"/>
                        <a:pt x="1215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8"/>
                <p:cNvSpPr/>
                <p:nvPr/>
              </p:nvSpPr>
              <p:spPr>
                <a:xfrm flipH="1">
                  <a:off x="7648287" y="798939"/>
                  <a:ext cx="33380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" y="346"/>
                      </a:cubicBezTo>
                      <a:cubicBezTo>
                        <a:pt x="1" y="553"/>
                        <a:pt x="167" y="691"/>
                        <a:pt x="341" y="691"/>
                      </a:cubicBezTo>
                      <a:cubicBezTo>
                        <a:pt x="426" y="691"/>
                        <a:pt x="514" y="658"/>
                        <a:pt x="584" y="584"/>
                      </a:cubicBezTo>
                      <a:cubicBezTo>
                        <a:pt x="798" y="369"/>
                        <a:pt x="644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8"/>
                <p:cNvSpPr/>
                <p:nvPr/>
              </p:nvSpPr>
              <p:spPr>
                <a:xfrm flipH="1">
                  <a:off x="8000539" y="2245604"/>
                  <a:ext cx="25568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" y="346"/>
                      </a:cubicBezTo>
                      <a:cubicBezTo>
                        <a:pt x="1" y="553"/>
                        <a:pt x="167" y="691"/>
                        <a:pt x="341" y="691"/>
                      </a:cubicBezTo>
                      <a:cubicBezTo>
                        <a:pt x="426" y="691"/>
                        <a:pt x="514" y="658"/>
                        <a:pt x="584" y="584"/>
                      </a:cubicBezTo>
                      <a:cubicBezTo>
                        <a:pt x="798" y="369"/>
                        <a:pt x="644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8"/>
                <p:cNvSpPr/>
                <p:nvPr/>
              </p:nvSpPr>
              <p:spPr>
                <a:xfrm flipH="1">
                  <a:off x="7277225" y="787899"/>
                  <a:ext cx="33882" cy="2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6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3" y="345"/>
                      </a:cubicBezTo>
                      <a:cubicBezTo>
                        <a:pt x="13" y="553"/>
                        <a:pt x="179" y="686"/>
                        <a:pt x="353" y="686"/>
                      </a:cubicBezTo>
                      <a:cubicBezTo>
                        <a:pt x="439" y="686"/>
                        <a:pt x="526" y="654"/>
                        <a:pt x="596" y="583"/>
                      </a:cubicBezTo>
                      <a:cubicBezTo>
                        <a:pt x="811" y="369"/>
                        <a:pt x="656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8"/>
                <p:cNvSpPr/>
                <p:nvPr/>
              </p:nvSpPr>
              <p:spPr>
                <a:xfrm flipH="1">
                  <a:off x="8337723" y="122660"/>
                  <a:ext cx="22144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03" extrusionOk="0">
                      <a:moveTo>
                        <a:pt x="299" y="1"/>
                      </a:moveTo>
                      <a:cubicBezTo>
                        <a:pt x="132" y="1"/>
                        <a:pt x="1" y="132"/>
                        <a:pt x="1" y="298"/>
                      </a:cubicBezTo>
                      <a:cubicBezTo>
                        <a:pt x="1" y="483"/>
                        <a:pt x="142" y="603"/>
                        <a:pt x="292" y="603"/>
                      </a:cubicBezTo>
                      <a:cubicBezTo>
                        <a:pt x="364" y="603"/>
                        <a:pt x="439" y="575"/>
                        <a:pt x="501" y="513"/>
                      </a:cubicBezTo>
                      <a:cubicBezTo>
                        <a:pt x="691" y="322"/>
                        <a:pt x="56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8"/>
                <p:cNvSpPr/>
                <p:nvPr/>
              </p:nvSpPr>
              <p:spPr>
                <a:xfrm flipH="1">
                  <a:off x="8590715" y="125732"/>
                  <a:ext cx="45376" cy="45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7" extrusionOk="0">
                      <a:moveTo>
                        <a:pt x="703" y="0"/>
                      </a:moveTo>
                      <a:cubicBezTo>
                        <a:pt x="310" y="0"/>
                        <a:pt x="1" y="322"/>
                        <a:pt x="1" y="714"/>
                      </a:cubicBezTo>
                      <a:cubicBezTo>
                        <a:pt x="1" y="1095"/>
                        <a:pt x="310" y="1417"/>
                        <a:pt x="703" y="1417"/>
                      </a:cubicBezTo>
                      <a:cubicBezTo>
                        <a:pt x="1096" y="1417"/>
                        <a:pt x="1418" y="1095"/>
                        <a:pt x="1418" y="714"/>
                      </a:cubicBezTo>
                      <a:cubicBezTo>
                        <a:pt x="1418" y="322"/>
                        <a:pt x="1096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8"/>
                <p:cNvSpPr/>
                <p:nvPr/>
              </p:nvSpPr>
              <p:spPr>
                <a:xfrm flipH="1">
                  <a:off x="9069627" y="2309220"/>
                  <a:ext cx="38144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21" extrusionOk="0">
                      <a:moveTo>
                        <a:pt x="513" y="1"/>
                      </a:moveTo>
                      <a:cubicBezTo>
                        <a:pt x="227" y="1"/>
                        <a:pt x="1" y="227"/>
                        <a:pt x="1" y="513"/>
                      </a:cubicBezTo>
                      <a:cubicBezTo>
                        <a:pt x="1" y="818"/>
                        <a:pt x="251" y="1021"/>
                        <a:pt x="512" y="1021"/>
                      </a:cubicBezTo>
                      <a:cubicBezTo>
                        <a:pt x="638" y="1021"/>
                        <a:pt x="766" y="974"/>
                        <a:pt x="870" y="870"/>
                      </a:cubicBezTo>
                      <a:cubicBezTo>
                        <a:pt x="1192" y="548"/>
                        <a:pt x="965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8"/>
                <p:cNvSpPr/>
                <p:nvPr/>
              </p:nvSpPr>
              <p:spPr>
                <a:xfrm flipH="1">
                  <a:off x="8052687" y="789403"/>
                  <a:ext cx="29370" cy="19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01" extrusionOk="0">
                      <a:moveTo>
                        <a:pt x="298" y="1"/>
                      </a:moveTo>
                      <a:cubicBezTo>
                        <a:pt x="143" y="1"/>
                        <a:pt x="0" y="132"/>
                        <a:pt x="0" y="298"/>
                      </a:cubicBezTo>
                      <a:cubicBezTo>
                        <a:pt x="0" y="477"/>
                        <a:pt x="150" y="600"/>
                        <a:pt x="305" y="600"/>
                      </a:cubicBezTo>
                      <a:cubicBezTo>
                        <a:pt x="378" y="600"/>
                        <a:pt x="452" y="573"/>
                        <a:pt x="512" y="513"/>
                      </a:cubicBezTo>
                      <a:cubicBezTo>
                        <a:pt x="703" y="322"/>
                        <a:pt x="572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8"/>
                <p:cNvSpPr/>
                <p:nvPr/>
              </p:nvSpPr>
              <p:spPr>
                <a:xfrm flipH="1">
                  <a:off x="8310683" y="1010404"/>
                  <a:ext cx="38112" cy="32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0" extrusionOk="0">
                      <a:moveTo>
                        <a:pt x="500" y="0"/>
                      </a:moveTo>
                      <a:cubicBezTo>
                        <a:pt x="226" y="0"/>
                        <a:pt x="0" y="227"/>
                        <a:pt x="0" y="500"/>
                      </a:cubicBezTo>
                      <a:cubicBezTo>
                        <a:pt x="0" y="815"/>
                        <a:pt x="251" y="1020"/>
                        <a:pt x="513" y="1020"/>
                      </a:cubicBezTo>
                      <a:cubicBezTo>
                        <a:pt x="638" y="1020"/>
                        <a:pt x="765" y="973"/>
                        <a:pt x="869" y="869"/>
                      </a:cubicBezTo>
                      <a:cubicBezTo>
                        <a:pt x="1191" y="548"/>
                        <a:pt x="965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8"/>
                <p:cNvSpPr/>
                <p:nvPr/>
              </p:nvSpPr>
              <p:spPr>
                <a:xfrm flipH="1">
                  <a:off x="7930427" y="2346180"/>
                  <a:ext cx="48416" cy="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98" extrusionOk="0">
                      <a:moveTo>
                        <a:pt x="643" y="1"/>
                      </a:moveTo>
                      <a:cubicBezTo>
                        <a:pt x="286" y="1"/>
                        <a:pt x="0" y="286"/>
                        <a:pt x="0" y="655"/>
                      </a:cubicBezTo>
                      <a:cubicBezTo>
                        <a:pt x="0" y="1042"/>
                        <a:pt x="316" y="1298"/>
                        <a:pt x="649" y="1298"/>
                      </a:cubicBezTo>
                      <a:cubicBezTo>
                        <a:pt x="809" y="1298"/>
                        <a:pt x="972" y="1239"/>
                        <a:pt x="1107" y="1108"/>
                      </a:cubicBezTo>
                      <a:cubicBezTo>
                        <a:pt x="1512" y="703"/>
                        <a:pt x="1226" y="1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8"/>
                <p:cNvSpPr/>
                <p:nvPr/>
              </p:nvSpPr>
              <p:spPr>
                <a:xfrm flipH="1">
                  <a:off x="8810171" y="1424164"/>
                  <a:ext cx="22112" cy="1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603" extrusionOk="0">
                      <a:moveTo>
                        <a:pt x="298" y="0"/>
                      </a:moveTo>
                      <a:cubicBezTo>
                        <a:pt x="131" y="0"/>
                        <a:pt x="0" y="143"/>
                        <a:pt x="0" y="298"/>
                      </a:cubicBezTo>
                      <a:cubicBezTo>
                        <a:pt x="0" y="483"/>
                        <a:pt x="146" y="602"/>
                        <a:pt x="300" y="602"/>
                      </a:cubicBezTo>
                      <a:cubicBezTo>
                        <a:pt x="374" y="602"/>
                        <a:pt x="450" y="574"/>
                        <a:pt x="512" y="512"/>
                      </a:cubicBezTo>
                      <a:cubicBezTo>
                        <a:pt x="691" y="322"/>
                        <a:pt x="56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8"/>
                <p:cNvSpPr/>
                <p:nvPr/>
              </p:nvSpPr>
              <p:spPr>
                <a:xfrm flipH="1">
                  <a:off x="8810555" y="1645156"/>
                  <a:ext cx="38112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1" extrusionOk="0">
                      <a:moveTo>
                        <a:pt x="512" y="0"/>
                      </a:moveTo>
                      <a:cubicBezTo>
                        <a:pt x="226" y="0"/>
                        <a:pt x="0" y="226"/>
                        <a:pt x="0" y="512"/>
                      </a:cubicBezTo>
                      <a:cubicBezTo>
                        <a:pt x="0" y="818"/>
                        <a:pt x="250" y="1020"/>
                        <a:pt x="512" y="1020"/>
                      </a:cubicBezTo>
                      <a:cubicBezTo>
                        <a:pt x="637" y="1020"/>
                        <a:pt x="765" y="974"/>
                        <a:pt x="869" y="869"/>
                      </a:cubicBezTo>
                      <a:cubicBezTo>
                        <a:pt x="1191" y="548"/>
                        <a:pt x="965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8"/>
                <p:cNvSpPr/>
                <p:nvPr/>
              </p:nvSpPr>
              <p:spPr>
                <a:xfrm flipH="1">
                  <a:off x="8600987" y="350116"/>
                  <a:ext cx="248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75" extrusionOk="0">
                      <a:moveTo>
                        <a:pt x="381" y="1"/>
                      </a:moveTo>
                      <a:cubicBezTo>
                        <a:pt x="167" y="1"/>
                        <a:pt x="0" y="168"/>
                        <a:pt x="0" y="394"/>
                      </a:cubicBezTo>
                      <a:cubicBezTo>
                        <a:pt x="0" y="608"/>
                        <a:pt x="167" y="775"/>
                        <a:pt x="381" y="775"/>
                      </a:cubicBezTo>
                      <a:cubicBezTo>
                        <a:pt x="596" y="775"/>
                        <a:pt x="774" y="608"/>
                        <a:pt x="774" y="394"/>
                      </a:cubicBezTo>
                      <a:cubicBezTo>
                        <a:pt x="774" y="168"/>
                        <a:pt x="596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8"/>
                <p:cNvSpPr/>
                <p:nvPr/>
              </p:nvSpPr>
              <p:spPr>
                <a:xfrm flipH="1">
                  <a:off x="8008539" y="476228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8"/>
                <p:cNvSpPr/>
                <p:nvPr/>
              </p:nvSpPr>
              <p:spPr>
                <a:xfrm flipH="1">
                  <a:off x="7719355" y="84196"/>
                  <a:ext cx="33952" cy="29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920" extrusionOk="0">
                      <a:moveTo>
                        <a:pt x="453" y="0"/>
                      </a:moveTo>
                      <a:cubicBezTo>
                        <a:pt x="203" y="0"/>
                        <a:pt x="1" y="203"/>
                        <a:pt x="1" y="465"/>
                      </a:cubicBezTo>
                      <a:cubicBezTo>
                        <a:pt x="1" y="739"/>
                        <a:pt x="224" y="920"/>
                        <a:pt x="457" y="920"/>
                      </a:cubicBezTo>
                      <a:cubicBezTo>
                        <a:pt x="569" y="920"/>
                        <a:pt x="682" y="878"/>
                        <a:pt x="775" y="786"/>
                      </a:cubicBezTo>
                      <a:cubicBezTo>
                        <a:pt x="1060" y="500"/>
                        <a:pt x="85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8"/>
                <p:cNvSpPr/>
                <p:nvPr/>
              </p:nvSpPr>
              <p:spPr>
                <a:xfrm flipH="1">
                  <a:off x="8018075" y="539492"/>
                  <a:ext cx="37248" cy="3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997" extrusionOk="0">
                      <a:moveTo>
                        <a:pt x="497" y="0"/>
                      </a:moveTo>
                      <a:cubicBezTo>
                        <a:pt x="223" y="0"/>
                        <a:pt x="9" y="226"/>
                        <a:pt x="9" y="500"/>
                      </a:cubicBezTo>
                      <a:cubicBezTo>
                        <a:pt x="1" y="797"/>
                        <a:pt x="242" y="997"/>
                        <a:pt x="498" y="997"/>
                      </a:cubicBezTo>
                      <a:cubicBezTo>
                        <a:pt x="622" y="997"/>
                        <a:pt x="749" y="950"/>
                        <a:pt x="854" y="846"/>
                      </a:cubicBezTo>
                      <a:cubicBezTo>
                        <a:pt x="1164" y="536"/>
                        <a:pt x="938" y="0"/>
                        <a:pt x="4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8"/>
                <p:cNvSpPr/>
                <p:nvPr/>
              </p:nvSpPr>
              <p:spPr>
                <a:xfrm flipH="1">
                  <a:off x="9059907" y="3335747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29" y="1"/>
                      </a:moveTo>
                      <a:cubicBezTo>
                        <a:pt x="417" y="1"/>
                        <a:pt x="0" y="417"/>
                        <a:pt x="0" y="941"/>
                      </a:cubicBezTo>
                      <a:cubicBezTo>
                        <a:pt x="0" y="1504"/>
                        <a:pt x="456" y="1876"/>
                        <a:pt x="935" y="1876"/>
                      </a:cubicBezTo>
                      <a:cubicBezTo>
                        <a:pt x="1166" y="1876"/>
                        <a:pt x="1402" y="1790"/>
                        <a:pt x="1596" y="1596"/>
                      </a:cubicBezTo>
                      <a:cubicBezTo>
                        <a:pt x="2191" y="1013"/>
                        <a:pt x="1774" y="1"/>
                        <a:pt x="9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8"/>
                <p:cNvSpPr/>
                <p:nvPr/>
              </p:nvSpPr>
              <p:spPr>
                <a:xfrm flipH="1">
                  <a:off x="9070779" y="584836"/>
                  <a:ext cx="48416" cy="41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03" extrusionOk="0">
                      <a:moveTo>
                        <a:pt x="644" y="0"/>
                      </a:moveTo>
                      <a:cubicBezTo>
                        <a:pt x="286" y="0"/>
                        <a:pt x="1" y="298"/>
                        <a:pt x="1" y="655"/>
                      </a:cubicBezTo>
                      <a:cubicBezTo>
                        <a:pt x="1" y="1041"/>
                        <a:pt x="316" y="1302"/>
                        <a:pt x="649" y="1302"/>
                      </a:cubicBezTo>
                      <a:cubicBezTo>
                        <a:pt x="809" y="1302"/>
                        <a:pt x="973" y="1242"/>
                        <a:pt x="1108" y="1107"/>
                      </a:cubicBezTo>
                      <a:cubicBezTo>
                        <a:pt x="1513" y="703"/>
                        <a:pt x="1227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8"/>
                <p:cNvSpPr/>
                <p:nvPr/>
              </p:nvSpPr>
              <p:spPr>
                <a:xfrm flipH="1">
                  <a:off x="8844827" y="491492"/>
                  <a:ext cx="25568" cy="21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84" extrusionOk="0">
                      <a:moveTo>
                        <a:pt x="334" y="0"/>
                      </a:moveTo>
                      <a:cubicBezTo>
                        <a:pt x="155" y="0"/>
                        <a:pt x="1" y="155"/>
                        <a:pt x="1" y="345"/>
                      </a:cubicBezTo>
                      <a:cubicBezTo>
                        <a:pt x="1" y="547"/>
                        <a:pt x="170" y="683"/>
                        <a:pt x="346" y="683"/>
                      </a:cubicBezTo>
                      <a:cubicBezTo>
                        <a:pt x="430" y="683"/>
                        <a:pt x="515" y="652"/>
                        <a:pt x="584" y="583"/>
                      </a:cubicBezTo>
                      <a:cubicBezTo>
                        <a:pt x="798" y="369"/>
                        <a:pt x="643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8"/>
                <p:cNvSpPr/>
                <p:nvPr/>
              </p:nvSpPr>
              <p:spPr>
                <a:xfrm flipH="1">
                  <a:off x="9115355" y="1964804"/>
                  <a:ext cx="38112" cy="32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21" extrusionOk="0">
                      <a:moveTo>
                        <a:pt x="512" y="0"/>
                      </a:moveTo>
                      <a:cubicBezTo>
                        <a:pt x="226" y="0"/>
                        <a:pt x="0" y="227"/>
                        <a:pt x="0" y="512"/>
                      </a:cubicBezTo>
                      <a:cubicBezTo>
                        <a:pt x="0" y="818"/>
                        <a:pt x="250" y="1020"/>
                        <a:pt x="512" y="1020"/>
                      </a:cubicBezTo>
                      <a:cubicBezTo>
                        <a:pt x="637" y="1020"/>
                        <a:pt x="765" y="974"/>
                        <a:pt x="869" y="870"/>
                      </a:cubicBezTo>
                      <a:cubicBezTo>
                        <a:pt x="1191" y="548"/>
                        <a:pt x="965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8"/>
                <p:cNvSpPr/>
                <p:nvPr/>
              </p:nvSpPr>
              <p:spPr>
                <a:xfrm flipH="1">
                  <a:off x="9085723" y="294500"/>
                  <a:ext cx="38048" cy="32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1017" extrusionOk="0">
                      <a:moveTo>
                        <a:pt x="515" y="0"/>
                      </a:moveTo>
                      <a:cubicBezTo>
                        <a:pt x="511" y="0"/>
                        <a:pt x="506" y="0"/>
                        <a:pt x="501" y="1"/>
                      </a:cubicBezTo>
                      <a:cubicBezTo>
                        <a:pt x="227" y="1"/>
                        <a:pt x="1" y="227"/>
                        <a:pt x="1" y="501"/>
                      </a:cubicBezTo>
                      <a:cubicBezTo>
                        <a:pt x="1" y="812"/>
                        <a:pt x="247" y="1017"/>
                        <a:pt x="507" y="1017"/>
                      </a:cubicBezTo>
                      <a:cubicBezTo>
                        <a:pt x="634" y="1017"/>
                        <a:pt x="764" y="967"/>
                        <a:pt x="870" y="858"/>
                      </a:cubicBezTo>
                      <a:cubicBezTo>
                        <a:pt x="1188" y="540"/>
                        <a:pt x="958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8"/>
                <p:cNvSpPr/>
                <p:nvPr/>
              </p:nvSpPr>
              <p:spPr>
                <a:xfrm flipH="1">
                  <a:off x="8862363" y="171812"/>
                  <a:ext cx="36992" cy="3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998" extrusionOk="0">
                      <a:moveTo>
                        <a:pt x="489" y="1"/>
                      </a:moveTo>
                      <a:cubicBezTo>
                        <a:pt x="215" y="13"/>
                        <a:pt x="1" y="227"/>
                        <a:pt x="1" y="501"/>
                      </a:cubicBezTo>
                      <a:cubicBezTo>
                        <a:pt x="1" y="798"/>
                        <a:pt x="239" y="997"/>
                        <a:pt x="492" y="997"/>
                      </a:cubicBezTo>
                      <a:cubicBezTo>
                        <a:pt x="615" y="997"/>
                        <a:pt x="741" y="951"/>
                        <a:pt x="846" y="846"/>
                      </a:cubicBezTo>
                      <a:cubicBezTo>
                        <a:pt x="1156" y="536"/>
                        <a:pt x="92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8"/>
                <p:cNvSpPr/>
                <p:nvPr/>
              </p:nvSpPr>
              <p:spPr>
                <a:xfrm flipH="1">
                  <a:off x="8311803" y="2161412"/>
                  <a:ext cx="25568" cy="2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692" extrusionOk="0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5"/>
                      </a:cubicBezTo>
                      <a:cubicBezTo>
                        <a:pt x="0" y="553"/>
                        <a:pt x="167" y="691"/>
                        <a:pt x="341" y="691"/>
                      </a:cubicBezTo>
                      <a:cubicBezTo>
                        <a:pt x="426" y="691"/>
                        <a:pt x="513" y="658"/>
                        <a:pt x="584" y="583"/>
                      </a:cubicBezTo>
                      <a:cubicBezTo>
                        <a:pt x="798" y="369"/>
                        <a:pt x="643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8"/>
                <p:cNvSpPr/>
                <p:nvPr/>
              </p:nvSpPr>
              <p:spPr>
                <a:xfrm flipH="1">
                  <a:off x="8319451" y="1778500"/>
                  <a:ext cx="30880" cy="2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8" extrusionOk="0">
                      <a:moveTo>
                        <a:pt x="405" y="0"/>
                      </a:moveTo>
                      <a:cubicBezTo>
                        <a:pt x="179" y="0"/>
                        <a:pt x="1" y="191"/>
                        <a:pt x="1" y="417"/>
                      </a:cubicBezTo>
                      <a:cubicBezTo>
                        <a:pt x="1" y="665"/>
                        <a:pt x="200" y="827"/>
                        <a:pt x="410" y="827"/>
                      </a:cubicBezTo>
                      <a:cubicBezTo>
                        <a:pt x="512" y="827"/>
                        <a:pt x="617" y="789"/>
                        <a:pt x="703" y="703"/>
                      </a:cubicBezTo>
                      <a:cubicBezTo>
                        <a:pt x="965" y="453"/>
                        <a:pt x="774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8"/>
                <p:cNvSpPr/>
                <p:nvPr/>
              </p:nvSpPr>
              <p:spPr>
                <a:xfrm flipH="1">
                  <a:off x="8329339" y="1842116"/>
                  <a:ext cx="36992" cy="3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990" extrusionOk="0">
                      <a:moveTo>
                        <a:pt x="489" y="1"/>
                      </a:moveTo>
                      <a:cubicBezTo>
                        <a:pt x="215" y="1"/>
                        <a:pt x="0" y="215"/>
                        <a:pt x="0" y="489"/>
                      </a:cubicBezTo>
                      <a:cubicBezTo>
                        <a:pt x="0" y="789"/>
                        <a:pt x="243" y="989"/>
                        <a:pt x="499" y="989"/>
                      </a:cubicBezTo>
                      <a:cubicBezTo>
                        <a:pt x="620" y="989"/>
                        <a:pt x="743" y="945"/>
                        <a:pt x="846" y="846"/>
                      </a:cubicBezTo>
                      <a:cubicBezTo>
                        <a:pt x="1155" y="536"/>
                        <a:pt x="92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8"/>
                <p:cNvSpPr/>
                <p:nvPr/>
              </p:nvSpPr>
              <p:spPr>
                <a:xfrm flipH="1">
                  <a:off x="7357117" y="-12"/>
                  <a:ext cx="473795" cy="504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" h="157627" extrusionOk="0">
                      <a:moveTo>
                        <a:pt x="6383" y="11906"/>
                      </a:moveTo>
                      <a:cubicBezTo>
                        <a:pt x="6799" y="11906"/>
                        <a:pt x="7145" y="12073"/>
                        <a:pt x="7145" y="12287"/>
                      </a:cubicBezTo>
                      <a:cubicBezTo>
                        <a:pt x="7145" y="12490"/>
                        <a:pt x="6799" y="12656"/>
                        <a:pt x="6383" y="12656"/>
                      </a:cubicBezTo>
                      <a:cubicBezTo>
                        <a:pt x="5954" y="12656"/>
                        <a:pt x="5609" y="12490"/>
                        <a:pt x="5609" y="12287"/>
                      </a:cubicBezTo>
                      <a:cubicBezTo>
                        <a:pt x="5609" y="12073"/>
                        <a:pt x="5954" y="11906"/>
                        <a:pt x="6383" y="11906"/>
                      </a:cubicBezTo>
                      <a:close/>
                      <a:moveTo>
                        <a:pt x="6549" y="33087"/>
                      </a:moveTo>
                      <a:cubicBezTo>
                        <a:pt x="6978" y="33087"/>
                        <a:pt x="7323" y="33254"/>
                        <a:pt x="7323" y="33456"/>
                      </a:cubicBezTo>
                      <a:cubicBezTo>
                        <a:pt x="7323" y="33671"/>
                        <a:pt x="6978" y="33837"/>
                        <a:pt x="6549" y="33837"/>
                      </a:cubicBezTo>
                      <a:cubicBezTo>
                        <a:pt x="6133" y="33837"/>
                        <a:pt x="5787" y="33671"/>
                        <a:pt x="5787" y="33456"/>
                      </a:cubicBezTo>
                      <a:cubicBezTo>
                        <a:pt x="5787" y="33254"/>
                        <a:pt x="6133" y="33087"/>
                        <a:pt x="6549" y="33087"/>
                      </a:cubicBezTo>
                      <a:close/>
                      <a:moveTo>
                        <a:pt x="5934" y="49243"/>
                      </a:moveTo>
                      <a:cubicBezTo>
                        <a:pt x="6472" y="49243"/>
                        <a:pt x="6592" y="56831"/>
                        <a:pt x="5894" y="56959"/>
                      </a:cubicBezTo>
                      <a:cubicBezTo>
                        <a:pt x="5889" y="56960"/>
                        <a:pt x="5883" y="56961"/>
                        <a:pt x="5878" y="56961"/>
                      </a:cubicBezTo>
                      <a:cubicBezTo>
                        <a:pt x="5182" y="56961"/>
                        <a:pt x="5327" y="49634"/>
                        <a:pt x="5894" y="49256"/>
                      </a:cubicBezTo>
                      <a:cubicBezTo>
                        <a:pt x="5908" y="49247"/>
                        <a:pt x="5921" y="49243"/>
                        <a:pt x="5934" y="49243"/>
                      </a:cubicBezTo>
                      <a:close/>
                      <a:moveTo>
                        <a:pt x="8121" y="138743"/>
                      </a:moveTo>
                      <a:cubicBezTo>
                        <a:pt x="8538" y="138743"/>
                        <a:pt x="8883" y="138850"/>
                        <a:pt x="8883" y="138993"/>
                      </a:cubicBezTo>
                      <a:cubicBezTo>
                        <a:pt x="8883" y="139136"/>
                        <a:pt x="8538" y="139243"/>
                        <a:pt x="8121" y="139243"/>
                      </a:cubicBezTo>
                      <a:cubicBezTo>
                        <a:pt x="7692" y="139243"/>
                        <a:pt x="7347" y="139136"/>
                        <a:pt x="7347" y="138993"/>
                      </a:cubicBezTo>
                      <a:cubicBezTo>
                        <a:pt x="7347" y="138850"/>
                        <a:pt x="7692" y="138743"/>
                        <a:pt x="8121" y="138743"/>
                      </a:cubicBezTo>
                      <a:close/>
                      <a:moveTo>
                        <a:pt x="7133" y="143470"/>
                      </a:moveTo>
                      <a:cubicBezTo>
                        <a:pt x="7680" y="143470"/>
                        <a:pt x="8121" y="143601"/>
                        <a:pt x="8121" y="143756"/>
                      </a:cubicBezTo>
                      <a:cubicBezTo>
                        <a:pt x="8121" y="143911"/>
                        <a:pt x="7668" y="144030"/>
                        <a:pt x="7133" y="144030"/>
                      </a:cubicBezTo>
                      <a:cubicBezTo>
                        <a:pt x="6585" y="144030"/>
                        <a:pt x="6144" y="143911"/>
                        <a:pt x="6144" y="143756"/>
                      </a:cubicBezTo>
                      <a:cubicBezTo>
                        <a:pt x="6144" y="143601"/>
                        <a:pt x="6585" y="143470"/>
                        <a:pt x="7133" y="143470"/>
                      </a:cubicBezTo>
                      <a:close/>
                      <a:moveTo>
                        <a:pt x="4859" y="0"/>
                      </a:moveTo>
                      <a:cubicBezTo>
                        <a:pt x="4692" y="7525"/>
                        <a:pt x="4585" y="15061"/>
                        <a:pt x="4549" y="22586"/>
                      </a:cubicBezTo>
                      <a:cubicBezTo>
                        <a:pt x="5311" y="22646"/>
                        <a:pt x="5871" y="22812"/>
                        <a:pt x="5871" y="23015"/>
                      </a:cubicBezTo>
                      <a:cubicBezTo>
                        <a:pt x="5871" y="23205"/>
                        <a:pt x="5311" y="23372"/>
                        <a:pt x="4537" y="23431"/>
                      </a:cubicBezTo>
                      <a:cubicBezTo>
                        <a:pt x="4537" y="24146"/>
                        <a:pt x="4525" y="24860"/>
                        <a:pt x="4525" y="25586"/>
                      </a:cubicBezTo>
                      <a:cubicBezTo>
                        <a:pt x="4799" y="25551"/>
                        <a:pt x="5085" y="25539"/>
                        <a:pt x="5371" y="25539"/>
                      </a:cubicBezTo>
                      <a:cubicBezTo>
                        <a:pt x="6442" y="25539"/>
                        <a:pt x="7323" y="25741"/>
                        <a:pt x="7323" y="25979"/>
                      </a:cubicBezTo>
                      <a:cubicBezTo>
                        <a:pt x="7323" y="26229"/>
                        <a:pt x="6442" y="26432"/>
                        <a:pt x="5371" y="26432"/>
                      </a:cubicBezTo>
                      <a:cubicBezTo>
                        <a:pt x="5085" y="26432"/>
                        <a:pt x="4799" y="26420"/>
                        <a:pt x="4513" y="26384"/>
                      </a:cubicBezTo>
                      <a:cubicBezTo>
                        <a:pt x="4490" y="30956"/>
                        <a:pt x="4490" y="35528"/>
                        <a:pt x="4501" y="40100"/>
                      </a:cubicBezTo>
                      <a:cubicBezTo>
                        <a:pt x="4763" y="39980"/>
                        <a:pt x="5045" y="39920"/>
                        <a:pt x="5329" y="39920"/>
                      </a:cubicBezTo>
                      <a:cubicBezTo>
                        <a:pt x="5355" y="39920"/>
                        <a:pt x="5380" y="39921"/>
                        <a:pt x="5406" y="39922"/>
                      </a:cubicBezTo>
                      <a:cubicBezTo>
                        <a:pt x="6037" y="39922"/>
                        <a:pt x="6549" y="40112"/>
                        <a:pt x="6549" y="40362"/>
                      </a:cubicBezTo>
                      <a:cubicBezTo>
                        <a:pt x="6549" y="40612"/>
                        <a:pt x="6037" y="40815"/>
                        <a:pt x="5406" y="40815"/>
                      </a:cubicBezTo>
                      <a:cubicBezTo>
                        <a:pt x="5384" y="40815"/>
                        <a:pt x="5361" y="40816"/>
                        <a:pt x="5339" y="40816"/>
                      </a:cubicBezTo>
                      <a:cubicBezTo>
                        <a:pt x="5052" y="40816"/>
                        <a:pt x="4766" y="40746"/>
                        <a:pt x="4501" y="40636"/>
                      </a:cubicBezTo>
                      <a:lnTo>
                        <a:pt x="4501" y="40636"/>
                      </a:lnTo>
                      <a:cubicBezTo>
                        <a:pt x="4513" y="49959"/>
                        <a:pt x="4573" y="59281"/>
                        <a:pt x="4680" y="68604"/>
                      </a:cubicBezTo>
                      <a:cubicBezTo>
                        <a:pt x="4954" y="68687"/>
                        <a:pt x="5121" y="68806"/>
                        <a:pt x="5121" y="68961"/>
                      </a:cubicBezTo>
                      <a:cubicBezTo>
                        <a:pt x="5121" y="69104"/>
                        <a:pt x="4954" y="69223"/>
                        <a:pt x="4680" y="69306"/>
                      </a:cubicBezTo>
                      <a:cubicBezTo>
                        <a:pt x="4704" y="71687"/>
                        <a:pt x="4728" y="74069"/>
                        <a:pt x="4751" y="76450"/>
                      </a:cubicBezTo>
                      <a:cubicBezTo>
                        <a:pt x="4871" y="76414"/>
                        <a:pt x="4990" y="76402"/>
                        <a:pt x="5121" y="76402"/>
                      </a:cubicBezTo>
                      <a:cubicBezTo>
                        <a:pt x="5537" y="76402"/>
                        <a:pt x="5883" y="76569"/>
                        <a:pt x="5883" y="76783"/>
                      </a:cubicBezTo>
                      <a:cubicBezTo>
                        <a:pt x="5883" y="76986"/>
                        <a:pt x="5537" y="77152"/>
                        <a:pt x="5121" y="77152"/>
                      </a:cubicBezTo>
                      <a:cubicBezTo>
                        <a:pt x="5001" y="77152"/>
                        <a:pt x="4871" y="77140"/>
                        <a:pt x="4751" y="77105"/>
                      </a:cubicBezTo>
                      <a:lnTo>
                        <a:pt x="4751" y="77105"/>
                      </a:lnTo>
                      <a:cubicBezTo>
                        <a:pt x="4763" y="78129"/>
                        <a:pt x="4775" y="79153"/>
                        <a:pt x="4787" y="80165"/>
                      </a:cubicBezTo>
                      <a:cubicBezTo>
                        <a:pt x="5359" y="80224"/>
                        <a:pt x="5752" y="80355"/>
                        <a:pt x="5752" y="80498"/>
                      </a:cubicBezTo>
                      <a:cubicBezTo>
                        <a:pt x="5752" y="80641"/>
                        <a:pt x="5371" y="80760"/>
                        <a:pt x="4799" y="80831"/>
                      </a:cubicBezTo>
                      <a:cubicBezTo>
                        <a:pt x="4811" y="82343"/>
                        <a:pt x="4835" y="83867"/>
                        <a:pt x="4847" y="85391"/>
                      </a:cubicBezTo>
                      <a:cubicBezTo>
                        <a:pt x="4763" y="85344"/>
                        <a:pt x="4692" y="85296"/>
                        <a:pt x="4609" y="85237"/>
                      </a:cubicBezTo>
                      <a:cubicBezTo>
                        <a:pt x="3335" y="84344"/>
                        <a:pt x="2668" y="81927"/>
                        <a:pt x="2168" y="79676"/>
                      </a:cubicBezTo>
                      <a:cubicBezTo>
                        <a:pt x="1668" y="77426"/>
                        <a:pt x="1156" y="74962"/>
                        <a:pt x="1" y="73676"/>
                      </a:cubicBezTo>
                      <a:lnTo>
                        <a:pt x="1" y="73676"/>
                      </a:lnTo>
                      <a:lnTo>
                        <a:pt x="2870" y="84034"/>
                      </a:lnTo>
                      <a:cubicBezTo>
                        <a:pt x="3025" y="84594"/>
                        <a:pt x="3192" y="85177"/>
                        <a:pt x="3454" y="85594"/>
                      </a:cubicBezTo>
                      <a:cubicBezTo>
                        <a:pt x="3835" y="86201"/>
                        <a:pt x="4347" y="86380"/>
                        <a:pt x="4859" y="86534"/>
                      </a:cubicBezTo>
                      <a:cubicBezTo>
                        <a:pt x="4871" y="87118"/>
                        <a:pt x="4871" y="87701"/>
                        <a:pt x="4882" y="88285"/>
                      </a:cubicBezTo>
                      <a:cubicBezTo>
                        <a:pt x="5049" y="88237"/>
                        <a:pt x="5228" y="88225"/>
                        <a:pt x="5406" y="88225"/>
                      </a:cubicBezTo>
                      <a:cubicBezTo>
                        <a:pt x="5871" y="88225"/>
                        <a:pt x="6252" y="88368"/>
                        <a:pt x="6252" y="88535"/>
                      </a:cubicBezTo>
                      <a:cubicBezTo>
                        <a:pt x="6252" y="88713"/>
                        <a:pt x="5883" y="88856"/>
                        <a:pt x="5418" y="88856"/>
                      </a:cubicBezTo>
                      <a:cubicBezTo>
                        <a:pt x="5240" y="88856"/>
                        <a:pt x="5061" y="88832"/>
                        <a:pt x="4894" y="88785"/>
                      </a:cubicBezTo>
                      <a:lnTo>
                        <a:pt x="4894" y="89380"/>
                      </a:lnTo>
                      <a:cubicBezTo>
                        <a:pt x="4966" y="89380"/>
                        <a:pt x="5049" y="89368"/>
                        <a:pt x="5121" y="89368"/>
                      </a:cubicBezTo>
                      <a:cubicBezTo>
                        <a:pt x="5752" y="89368"/>
                        <a:pt x="6264" y="89571"/>
                        <a:pt x="6264" y="89821"/>
                      </a:cubicBezTo>
                      <a:cubicBezTo>
                        <a:pt x="6264" y="90059"/>
                        <a:pt x="5752" y="90261"/>
                        <a:pt x="5121" y="90261"/>
                      </a:cubicBezTo>
                      <a:lnTo>
                        <a:pt x="4906" y="90261"/>
                      </a:lnTo>
                      <a:lnTo>
                        <a:pt x="5001" y="98679"/>
                      </a:lnTo>
                      <a:cubicBezTo>
                        <a:pt x="5252" y="98584"/>
                        <a:pt x="5513" y="98548"/>
                        <a:pt x="5775" y="98548"/>
                      </a:cubicBezTo>
                      <a:cubicBezTo>
                        <a:pt x="6406" y="98548"/>
                        <a:pt x="6918" y="98750"/>
                        <a:pt x="6918" y="99000"/>
                      </a:cubicBezTo>
                      <a:cubicBezTo>
                        <a:pt x="6918" y="99250"/>
                        <a:pt x="6406" y="99441"/>
                        <a:pt x="5775" y="99441"/>
                      </a:cubicBezTo>
                      <a:cubicBezTo>
                        <a:pt x="5749" y="99442"/>
                        <a:pt x="5722" y="99443"/>
                        <a:pt x="5695" y="99443"/>
                      </a:cubicBezTo>
                      <a:cubicBezTo>
                        <a:pt x="5460" y="99443"/>
                        <a:pt x="5226" y="99397"/>
                        <a:pt x="5001" y="99322"/>
                      </a:cubicBezTo>
                      <a:lnTo>
                        <a:pt x="5001" y="99322"/>
                      </a:lnTo>
                      <a:cubicBezTo>
                        <a:pt x="5025" y="100881"/>
                        <a:pt x="5037" y="102441"/>
                        <a:pt x="5061" y="103989"/>
                      </a:cubicBezTo>
                      <a:cubicBezTo>
                        <a:pt x="5144" y="112073"/>
                        <a:pt x="5240" y="120146"/>
                        <a:pt x="5335" y="128230"/>
                      </a:cubicBezTo>
                      <a:lnTo>
                        <a:pt x="5359" y="130064"/>
                      </a:lnTo>
                      <a:cubicBezTo>
                        <a:pt x="5454" y="130052"/>
                        <a:pt x="5549" y="130052"/>
                        <a:pt x="5656" y="130052"/>
                      </a:cubicBezTo>
                      <a:cubicBezTo>
                        <a:pt x="6299" y="130052"/>
                        <a:pt x="6811" y="130242"/>
                        <a:pt x="6811" y="130480"/>
                      </a:cubicBezTo>
                      <a:cubicBezTo>
                        <a:pt x="6811" y="130707"/>
                        <a:pt x="6299" y="130909"/>
                        <a:pt x="5656" y="130909"/>
                      </a:cubicBezTo>
                      <a:cubicBezTo>
                        <a:pt x="5561" y="130909"/>
                        <a:pt x="5466" y="130909"/>
                        <a:pt x="5371" y="130885"/>
                      </a:cubicBezTo>
                      <a:lnTo>
                        <a:pt x="5371" y="130885"/>
                      </a:lnTo>
                      <a:cubicBezTo>
                        <a:pt x="5478" y="139803"/>
                        <a:pt x="5609" y="148721"/>
                        <a:pt x="5823" y="157627"/>
                      </a:cubicBezTo>
                      <a:lnTo>
                        <a:pt x="9312" y="157627"/>
                      </a:lnTo>
                      <a:lnTo>
                        <a:pt x="9192" y="150661"/>
                      </a:lnTo>
                      <a:cubicBezTo>
                        <a:pt x="8895" y="150709"/>
                        <a:pt x="8597" y="150733"/>
                        <a:pt x="8311" y="150733"/>
                      </a:cubicBezTo>
                      <a:cubicBezTo>
                        <a:pt x="7418" y="150733"/>
                        <a:pt x="6680" y="150530"/>
                        <a:pt x="6680" y="150292"/>
                      </a:cubicBezTo>
                      <a:cubicBezTo>
                        <a:pt x="6680" y="150042"/>
                        <a:pt x="7407" y="149840"/>
                        <a:pt x="8311" y="149840"/>
                      </a:cubicBezTo>
                      <a:cubicBezTo>
                        <a:pt x="8597" y="149840"/>
                        <a:pt x="8883" y="149864"/>
                        <a:pt x="9181" y="149911"/>
                      </a:cubicBezTo>
                      <a:cubicBezTo>
                        <a:pt x="9181" y="149709"/>
                        <a:pt x="9169" y="149495"/>
                        <a:pt x="9169" y="149292"/>
                      </a:cubicBezTo>
                      <a:cubicBezTo>
                        <a:pt x="9014" y="149304"/>
                        <a:pt x="8859" y="149316"/>
                        <a:pt x="8704" y="149316"/>
                      </a:cubicBezTo>
                      <a:cubicBezTo>
                        <a:pt x="8038" y="149316"/>
                        <a:pt x="7490" y="149173"/>
                        <a:pt x="7490" y="148995"/>
                      </a:cubicBezTo>
                      <a:cubicBezTo>
                        <a:pt x="7490" y="148828"/>
                        <a:pt x="8038" y="148673"/>
                        <a:pt x="8704" y="148673"/>
                      </a:cubicBezTo>
                      <a:cubicBezTo>
                        <a:pt x="8859" y="148673"/>
                        <a:pt x="9014" y="148685"/>
                        <a:pt x="9157" y="148697"/>
                      </a:cubicBezTo>
                      <a:cubicBezTo>
                        <a:pt x="9073" y="143672"/>
                        <a:pt x="8978" y="138660"/>
                        <a:pt x="8895" y="133635"/>
                      </a:cubicBezTo>
                      <a:lnTo>
                        <a:pt x="8883" y="133635"/>
                      </a:lnTo>
                      <a:cubicBezTo>
                        <a:pt x="8300" y="133635"/>
                        <a:pt x="7823" y="133493"/>
                        <a:pt x="7823" y="133314"/>
                      </a:cubicBezTo>
                      <a:cubicBezTo>
                        <a:pt x="7823" y="133147"/>
                        <a:pt x="8300" y="132993"/>
                        <a:pt x="8883" y="132993"/>
                      </a:cubicBezTo>
                      <a:cubicBezTo>
                        <a:pt x="8776" y="127016"/>
                        <a:pt x="8681" y="121027"/>
                        <a:pt x="8561" y="115050"/>
                      </a:cubicBezTo>
                      <a:lnTo>
                        <a:pt x="8300" y="115050"/>
                      </a:lnTo>
                      <a:cubicBezTo>
                        <a:pt x="7478" y="115050"/>
                        <a:pt x="6799" y="114812"/>
                        <a:pt x="6799" y="114502"/>
                      </a:cubicBezTo>
                      <a:cubicBezTo>
                        <a:pt x="6799" y="114205"/>
                        <a:pt x="7478" y="113954"/>
                        <a:pt x="8300" y="113954"/>
                      </a:cubicBezTo>
                      <a:lnTo>
                        <a:pt x="8550" y="113954"/>
                      </a:lnTo>
                      <a:lnTo>
                        <a:pt x="8419" y="106251"/>
                      </a:lnTo>
                      <a:cubicBezTo>
                        <a:pt x="8180" y="106323"/>
                        <a:pt x="7930" y="106346"/>
                        <a:pt x="7680" y="106346"/>
                      </a:cubicBezTo>
                      <a:cubicBezTo>
                        <a:pt x="7109" y="106346"/>
                        <a:pt x="6633" y="106192"/>
                        <a:pt x="6633" y="106013"/>
                      </a:cubicBezTo>
                      <a:cubicBezTo>
                        <a:pt x="6633" y="105823"/>
                        <a:pt x="7121" y="105668"/>
                        <a:pt x="7704" y="105668"/>
                      </a:cubicBezTo>
                      <a:cubicBezTo>
                        <a:pt x="7942" y="105668"/>
                        <a:pt x="8180" y="105692"/>
                        <a:pt x="8419" y="105763"/>
                      </a:cubicBezTo>
                      <a:lnTo>
                        <a:pt x="8359" y="102144"/>
                      </a:lnTo>
                      <a:cubicBezTo>
                        <a:pt x="8157" y="90368"/>
                        <a:pt x="7954" y="78581"/>
                        <a:pt x="8002" y="66794"/>
                      </a:cubicBezTo>
                      <a:cubicBezTo>
                        <a:pt x="8097" y="46756"/>
                        <a:pt x="8942" y="26622"/>
                        <a:pt x="8276" y="6679"/>
                      </a:cubicBezTo>
                      <a:lnTo>
                        <a:pt x="8276" y="6679"/>
                      </a:lnTo>
                      <a:cubicBezTo>
                        <a:pt x="8121" y="6691"/>
                        <a:pt x="7954" y="6703"/>
                        <a:pt x="7776" y="6703"/>
                      </a:cubicBezTo>
                      <a:cubicBezTo>
                        <a:pt x="6883" y="6703"/>
                        <a:pt x="6156" y="6501"/>
                        <a:pt x="6156" y="6263"/>
                      </a:cubicBezTo>
                      <a:cubicBezTo>
                        <a:pt x="6156" y="6013"/>
                        <a:pt x="6883" y="5810"/>
                        <a:pt x="7776" y="5810"/>
                      </a:cubicBezTo>
                      <a:cubicBezTo>
                        <a:pt x="7942" y="5810"/>
                        <a:pt x="8097" y="5822"/>
                        <a:pt x="8252" y="5834"/>
                      </a:cubicBezTo>
                      <a:cubicBezTo>
                        <a:pt x="8252" y="5644"/>
                        <a:pt x="8240" y="5465"/>
                        <a:pt x="8228" y="5286"/>
                      </a:cubicBezTo>
                      <a:lnTo>
                        <a:pt x="8180" y="5286"/>
                      </a:lnTo>
                      <a:cubicBezTo>
                        <a:pt x="7514" y="5286"/>
                        <a:pt x="6966" y="5132"/>
                        <a:pt x="6966" y="4965"/>
                      </a:cubicBezTo>
                      <a:cubicBezTo>
                        <a:pt x="6966" y="4798"/>
                        <a:pt x="7514" y="4643"/>
                        <a:pt x="8180" y="4643"/>
                      </a:cubicBezTo>
                      <a:lnTo>
                        <a:pt x="8204" y="4643"/>
                      </a:lnTo>
                      <a:cubicBezTo>
                        <a:pt x="8145" y="3096"/>
                        <a:pt x="8073" y="1548"/>
                        <a:pt x="8002" y="0"/>
                      </a:cubicBezTo>
                      <a:lnTo>
                        <a:pt x="6835" y="0"/>
                      </a:lnTo>
                      <a:cubicBezTo>
                        <a:pt x="6764" y="0"/>
                        <a:pt x="6680" y="12"/>
                        <a:pt x="6597" y="12"/>
                      </a:cubicBezTo>
                      <a:cubicBezTo>
                        <a:pt x="6514" y="12"/>
                        <a:pt x="6430" y="12"/>
                        <a:pt x="63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8"/>
                <p:cNvSpPr/>
                <p:nvPr/>
              </p:nvSpPr>
              <p:spPr>
                <a:xfrm flipH="1">
                  <a:off x="8422274" y="-12"/>
                  <a:ext cx="634270" cy="498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6" h="155865" extrusionOk="0">
                      <a:moveTo>
                        <a:pt x="3822" y="1464"/>
                      </a:moveTo>
                      <a:cubicBezTo>
                        <a:pt x="4370" y="1464"/>
                        <a:pt x="4810" y="1595"/>
                        <a:pt x="4810" y="1762"/>
                      </a:cubicBezTo>
                      <a:cubicBezTo>
                        <a:pt x="4810" y="1929"/>
                        <a:pt x="4358" y="2060"/>
                        <a:pt x="3822" y="2060"/>
                      </a:cubicBezTo>
                      <a:cubicBezTo>
                        <a:pt x="3274" y="2060"/>
                        <a:pt x="2834" y="1929"/>
                        <a:pt x="2834" y="1762"/>
                      </a:cubicBezTo>
                      <a:cubicBezTo>
                        <a:pt x="2834" y="1595"/>
                        <a:pt x="3274" y="1464"/>
                        <a:pt x="3822" y="1464"/>
                      </a:cubicBezTo>
                      <a:close/>
                      <a:moveTo>
                        <a:pt x="2834" y="6513"/>
                      </a:moveTo>
                      <a:cubicBezTo>
                        <a:pt x="3251" y="6513"/>
                        <a:pt x="3596" y="6632"/>
                        <a:pt x="3596" y="6775"/>
                      </a:cubicBezTo>
                      <a:cubicBezTo>
                        <a:pt x="3596" y="6918"/>
                        <a:pt x="3251" y="7037"/>
                        <a:pt x="2834" y="7037"/>
                      </a:cubicBezTo>
                      <a:cubicBezTo>
                        <a:pt x="2405" y="7037"/>
                        <a:pt x="2060" y="6918"/>
                        <a:pt x="2060" y="6775"/>
                      </a:cubicBezTo>
                      <a:cubicBezTo>
                        <a:pt x="2060" y="6632"/>
                        <a:pt x="2405" y="6513"/>
                        <a:pt x="2834" y="6513"/>
                      </a:cubicBezTo>
                      <a:close/>
                      <a:moveTo>
                        <a:pt x="5066" y="93176"/>
                      </a:moveTo>
                      <a:cubicBezTo>
                        <a:pt x="5760" y="93176"/>
                        <a:pt x="5615" y="100897"/>
                        <a:pt x="5048" y="101286"/>
                      </a:cubicBezTo>
                      <a:cubicBezTo>
                        <a:pt x="5035" y="101296"/>
                        <a:pt x="5022" y="101300"/>
                        <a:pt x="5009" y="101300"/>
                      </a:cubicBezTo>
                      <a:cubicBezTo>
                        <a:pt x="4471" y="101300"/>
                        <a:pt x="4351" y="93318"/>
                        <a:pt x="5048" y="93178"/>
                      </a:cubicBezTo>
                      <a:cubicBezTo>
                        <a:pt x="5054" y="93177"/>
                        <a:pt x="5060" y="93176"/>
                        <a:pt x="5066" y="93176"/>
                      </a:cubicBezTo>
                      <a:close/>
                      <a:moveTo>
                        <a:pt x="4394" y="117526"/>
                      </a:moveTo>
                      <a:cubicBezTo>
                        <a:pt x="4822" y="117526"/>
                        <a:pt x="5156" y="117705"/>
                        <a:pt x="5156" y="117931"/>
                      </a:cubicBezTo>
                      <a:cubicBezTo>
                        <a:pt x="5156" y="118145"/>
                        <a:pt x="4822" y="118324"/>
                        <a:pt x="4394" y="118324"/>
                      </a:cubicBezTo>
                      <a:cubicBezTo>
                        <a:pt x="3977" y="118324"/>
                        <a:pt x="3632" y="118145"/>
                        <a:pt x="3632" y="117919"/>
                      </a:cubicBezTo>
                      <a:cubicBezTo>
                        <a:pt x="3632" y="117705"/>
                        <a:pt x="3965" y="117526"/>
                        <a:pt x="4394" y="117526"/>
                      </a:cubicBezTo>
                      <a:close/>
                      <a:moveTo>
                        <a:pt x="4560" y="139839"/>
                      </a:moveTo>
                      <a:cubicBezTo>
                        <a:pt x="4989" y="139839"/>
                        <a:pt x="5334" y="140017"/>
                        <a:pt x="5334" y="140232"/>
                      </a:cubicBezTo>
                      <a:cubicBezTo>
                        <a:pt x="5334" y="140446"/>
                        <a:pt x="4989" y="140624"/>
                        <a:pt x="4560" y="140624"/>
                      </a:cubicBezTo>
                      <a:cubicBezTo>
                        <a:pt x="4144" y="140624"/>
                        <a:pt x="3798" y="140446"/>
                        <a:pt x="3798" y="140232"/>
                      </a:cubicBezTo>
                      <a:cubicBezTo>
                        <a:pt x="3798" y="140017"/>
                        <a:pt x="4144" y="139839"/>
                        <a:pt x="4560" y="139839"/>
                      </a:cubicBezTo>
                      <a:close/>
                      <a:moveTo>
                        <a:pt x="4358" y="153150"/>
                      </a:moveTo>
                      <a:cubicBezTo>
                        <a:pt x="4894" y="153150"/>
                        <a:pt x="5346" y="153293"/>
                        <a:pt x="5346" y="153447"/>
                      </a:cubicBezTo>
                      <a:cubicBezTo>
                        <a:pt x="5346" y="153614"/>
                        <a:pt x="4894" y="153745"/>
                        <a:pt x="4358" y="153745"/>
                      </a:cubicBezTo>
                      <a:cubicBezTo>
                        <a:pt x="3810" y="153745"/>
                        <a:pt x="3370" y="153614"/>
                        <a:pt x="3370" y="153447"/>
                      </a:cubicBezTo>
                      <a:cubicBezTo>
                        <a:pt x="3370" y="153293"/>
                        <a:pt x="3810" y="153150"/>
                        <a:pt x="4358" y="153150"/>
                      </a:cubicBezTo>
                      <a:close/>
                      <a:moveTo>
                        <a:pt x="1846" y="0"/>
                      </a:moveTo>
                      <a:cubicBezTo>
                        <a:pt x="1905" y="4143"/>
                        <a:pt x="1977" y="8275"/>
                        <a:pt x="2048" y="12418"/>
                      </a:cubicBezTo>
                      <a:lnTo>
                        <a:pt x="2060" y="12418"/>
                      </a:lnTo>
                      <a:cubicBezTo>
                        <a:pt x="2643" y="12418"/>
                        <a:pt x="3108" y="12573"/>
                        <a:pt x="3108" y="12763"/>
                      </a:cubicBezTo>
                      <a:cubicBezTo>
                        <a:pt x="3108" y="12942"/>
                        <a:pt x="2655" y="13097"/>
                        <a:pt x="2060" y="13097"/>
                      </a:cubicBezTo>
                      <a:cubicBezTo>
                        <a:pt x="2167" y="19395"/>
                        <a:pt x="2274" y="25706"/>
                        <a:pt x="2370" y="32004"/>
                      </a:cubicBezTo>
                      <a:cubicBezTo>
                        <a:pt x="2465" y="32004"/>
                        <a:pt x="2548" y="31992"/>
                        <a:pt x="2643" y="31992"/>
                      </a:cubicBezTo>
                      <a:cubicBezTo>
                        <a:pt x="3465" y="32004"/>
                        <a:pt x="4144" y="32254"/>
                        <a:pt x="4144" y="32575"/>
                      </a:cubicBezTo>
                      <a:cubicBezTo>
                        <a:pt x="4144" y="32897"/>
                        <a:pt x="3465" y="33147"/>
                        <a:pt x="2631" y="33147"/>
                      </a:cubicBezTo>
                      <a:lnTo>
                        <a:pt x="2393" y="33147"/>
                      </a:lnTo>
                      <a:lnTo>
                        <a:pt x="2524" y="41267"/>
                      </a:lnTo>
                      <a:cubicBezTo>
                        <a:pt x="2762" y="41196"/>
                        <a:pt x="3001" y="41160"/>
                        <a:pt x="3251" y="41160"/>
                      </a:cubicBezTo>
                      <a:cubicBezTo>
                        <a:pt x="3834" y="41160"/>
                        <a:pt x="4298" y="41327"/>
                        <a:pt x="4298" y="41517"/>
                      </a:cubicBezTo>
                      <a:cubicBezTo>
                        <a:pt x="4298" y="41719"/>
                        <a:pt x="3834" y="41874"/>
                        <a:pt x="3251" y="41874"/>
                      </a:cubicBezTo>
                      <a:cubicBezTo>
                        <a:pt x="3012" y="41874"/>
                        <a:pt x="2762" y="41850"/>
                        <a:pt x="2536" y="41779"/>
                      </a:cubicBezTo>
                      <a:lnTo>
                        <a:pt x="2536" y="41779"/>
                      </a:lnTo>
                      <a:lnTo>
                        <a:pt x="2596" y="45589"/>
                      </a:lnTo>
                      <a:cubicBezTo>
                        <a:pt x="2762" y="55471"/>
                        <a:pt x="2917" y="65365"/>
                        <a:pt x="2941" y="75247"/>
                      </a:cubicBezTo>
                      <a:cubicBezTo>
                        <a:pt x="2727" y="74819"/>
                        <a:pt x="2500" y="74378"/>
                        <a:pt x="2286" y="73926"/>
                      </a:cubicBezTo>
                      <a:cubicBezTo>
                        <a:pt x="1369" y="71937"/>
                        <a:pt x="691" y="69580"/>
                        <a:pt x="298" y="67068"/>
                      </a:cubicBezTo>
                      <a:lnTo>
                        <a:pt x="298" y="67068"/>
                      </a:lnTo>
                      <a:cubicBezTo>
                        <a:pt x="0" y="68747"/>
                        <a:pt x="512" y="70521"/>
                        <a:pt x="1012" y="72045"/>
                      </a:cubicBezTo>
                      <a:lnTo>
                        <a:pt x="2941" y="77962"/>
                      </a:lnTo>
                      <a:cubicBezTo>
                        <a:pt x="2941" y="79581"/>
                        <a:pt x="2941" y="81200"/>
                        <a:pt x="2941" y="82832"/>
                      </a:cubicBezTo>
                      <a:cubicBezTo>
                        <a:pt x="2846" y="103918"/>
                        <a:pt x="2000" y="125134"/>
                        <a:pt x="2667" y="146137"/>
                      </a:cubicBezTo>
                      <a:cubicBezTo>
                        <a:pt x="2822" y="146113"/>
                        <a:pt x="2989" y="146113"/>
                        <a:pt x="3167" y="146113"/>
                      </a:cubicBezTo>
                      <a:cubicBezTo>
                        <a:pt x="4060" y="146113"/>
                        <a:pt x="4786" y="146316"/>
                        <a:pt x="4786" y="146578"/>
                      </a:cubicBezTo>
                      <a:cubicBezTo>
                        <a:pt x="4786" y="146839"/>
                        <a:pt x="4060" y="147042"/>
                        <a:pt x="3167" y="147042"/>
                      </a:cubicBezTo>
                      <a:cubicBezTo>
                        <a:pt x="3001" y="147042"/>
                        <a:pt x="2846" y="147042"/>
                        <a:pt x="2691" y="147018"/>
                      </a:cubicBezTo>
                      <a:lnTo>
                        <a:pt x="2691" y="147018"/>
                      </a:lnTo>
                      <a:cubicBezTo>
                        <a:pt x="2691" y="147209"/>
                        <a:pt x="2703" y="147399"/>
                        <a:pt x="2715" y="147590"/>
                      </a:cubicBezTo>
                      <a:lnTo>
                        <a:pt x="2762" y="147590"/>
                      </a:lnTo>
                      <a:cubicBezTo>
                        <a:pt x="3429" y="147590"/>
                        <a:pt x="3977" y="147744"/>
                        <a:pt x="3977" y="147935"/>
                      </a:cubicBezTo>
                      <a:cubicBezTo>
                        <a:pt x="3977" y="148113"/>
                        <a:pt x="3429" y="148268"/>
                        <a:pt x="2762" y="148268"/>
                      </a:cubicBezTo>
                      <a:lnTo>
                        <a:pt x="2739" y="148268"/>
                      </a:lnTo>
                      <a:cubicBezTo>
                        <a:pt x="2834" y="150804"/>
                        <a:pt x="2953" y="153328"/>
                        <a:pt x="3084" y="155864"/>
                      </a:cubicBezTo>
                      <a:lnTo>
                        <a:pt x="6025" y="155864"/>
                      </a:lnTo>
                      <a:cubicBezTo>
                        <a:pt x="6227" y="147042"/>
                        <a:pt x="6358" y="138207"/>
                        <a:pt x="6406" y="129373"/>
                      </a:cubicBezTo>
                      <a:cubicBezTo>
                        <a:pt x="5632" y="129314"/>
                        <a:pt x="5072" y="129135"/>
                        <a:pt x="5072" y="128933"/>
                      </a:cubicBezTo>
                      <a:cubicBezTo>
                        <a:pt x="5072" y="128718"/>
                        <a:pt x="5632" y="128552"/>
                        <a:pt x="6418" y="128480"/>
                      </a:cubicBezTo>
                      <a:cubicBezTo>
                        <a:pt x="6418" y="127730"/>
                        <a:pt x="6418" y="126968"/>
                        <a:pt x="6430" y="126218"/>
                      </a:cubicBezTo>
                      <a:lnTo>
                        <a:pt x="6430" y="126218"/>
                      </a:lnTo>
                      <a:cubicBezTo>
                        <a:pt x="6144" y="126254"/>
                        <a:pt x="5858" y="126266"/>
                        <a:pt x="5584" y="126266"/>
                      </a:cubicBezTo>
                      <a:cubicBezTo>
                        <a:pt x="4501" y="126266"/>
                        <a:pt x="3620" y="126051"/>
                        <a:pt x="3620" y="125789"/>
                      </a:cubicBezTo>
                      <a:cubicBezTo>
                        <a:pt x="3620" y="125539"/>
                        <a:pt x="4501" y="125325"/>
                        <a:pt x="5584" y="125325"/>
                      </a:cubicBezTo>
                      <a:cubicBezTo>
                        <a:pt x="5858" y="125325"/>
                        <a:pt x="6144" y="125337"/>
                        <a:pt x="6430" y="125373"/>
                      </a:cubicBezTo>
                      <a:lnTo>
                        <a:pt x="6441" y="123491"/>
                      </a:lnTo>
                      <a:cubicBezTo>
                        <a:pt x="6942" y="121932"/>
                        <a:pt x="7858" y="119360"/>
                        <a:pt x="8180" y="118122"/>
                      </a:cubicBezTo>
                      <a:cubicBezTo>
                        <a:pt x="8811" y="115681"/>
                        <a:pt x="9620" y="113562"/>
                        <a:pt x="10811" y="112026"/>
                      </a:cubicBezTo>
                      <a:cubicBezTo>
                        <a:pt x="11502" y="111133"/>
                        <a:pt x="12359" y="110204"/>
                        <a:pt x="12442" y="108632"/>
                      </a:cubicBezTo>
                      <a:cubicBezTo>
                        <a:pt x="12466" y="107978"/>
                        <a:pt x="12395" y="107335"/>
                        <a:pt x="12264" y="106692"/>
                      </a:cubicBezTo>
                      <a:lnTo>
                        <a:pt x="12264" y="106692"/>
                      </a:lnTo>
                      <a:cubicBezTo>
                        <a:pt x="12276" y="107644"/>
                        <a:pt x="12252" y="108620"/>
                        <a:pt x="11930" y="109371"/>
                      </a:cubicBezTo>
                      <a:cubicBezTo>
                        <a:pt x="11466" y="110490"/>
                        <a:pt x="10609" y="111240"/>
                        <a:pt x="9966" y="111978"/>
                      </a:cubicBezTo>
                      <a:cubicBezTo>
                        <a:pt x="9311" y="112716"/>
                        <a:pt x="8835" y="113859"/>
                        <a:pt x="8418" y="115050"/>
                      </a:cubicBezTo>
                      <a:cubicBezTo>
                        <a:pt x="7894" y="116586"/>
                        <a:pt x="7299" y="118241"/>
                        <a:pt x="6727" y="119729"/>
                      </a:cubicBezTo>
                      <a:cubicBezTo>
                        <a:pt x="6644" y="119955"/>
                        <a:pt x="6549" y="120170"/>
                        <a:pt x="6453" y="120372"/>
                      </a:cubicBezTo>
                      <a:cubicBezTo>
                        <a:pt x="6453" y="117229"/>
                        <a:pt x="6453" y="114074"/>
                        <a:pt x="6453" y="110918"/>
                      </a:cubicBezTo>
                      <a:cubicBezTo>
                        <a:pt x="6191" y="111049"/>
                        <a:pt x="5899" y="111110"/>
                        <a:pt x="5614" y="111110"/>
                      </a:cubicBezTo>
                      <a:cubicBezTo>
                        <a:pt x="5588" y="111110"/>
                        <a:pt x="5562" y="111110"/>
                        <a:pt x="5537" y="111109"/>
                      </a:cubicBezTo>
                      <a:cubicBezTo>
                        <a:pt x="4906" y="111109"/>
                        <a:pt x="4394" y="110906"/>
                        <a:pt x="4394" y="110645"/>
                      </a:cubicBezTo>
                      <a:cubicBezTo>
                        <a:pt x="4394" y="110383"/>
                        <a:pt x="4906" y="110180"/>
                        <a:pt x="5537" y="110180"/>
                      </a:cubicBezTo>
                      <a:cubicBezTo>
                        <a:pt x="5562" y="110179"/>
                        <a:pt x="5588" y="110179"/>
                        <a:pt x="5614" y="110179"/>
                      </a:cubicBezTo>
                      <a:cubicBezTo>
                        <a:pt x="5898" y="110179"/>
                        <a:pt x="6180" y="110239"/>
                        <a:pt x="6441" y="110359"/>
                      </a:cubicBezTo>
                      <a:cubicBezTo>
                        <a:pt x="6430" y="100536"/>
                        <a:pt x="6370" y="90725"/>
                        <a:pt x="6263" y="80903"/>
                      </a:cubicBezTo>
                      <a:cubicBezTo>
                        <a:pt x="6001" y="80819"/>
                        <a:pt x="5822" y="80688"/>
                        <a:pt x="5822" y="80534"/>
                      </a:cubicBezTo>
                      <a:cubicBezTo>
                        <a:pt x="5822" y="80379"/>
                        <a:pt x="6001" y="80248"/>
                        <a:pt x="6263" y="80165"/>
                      </a:cubicBezTo>
                      <a:cubicBezTo>
                        <a:pt x="6239" y="77652"/>
                        <a:pt x="6215" y="75152"/>
                        <a:pt x="6191" y="72652"/>
                      </a:cubicBezTo>
                      <a:cubicBezTo>
                        <a:pt x="6072" y="72676"/>
                        <a:pt x="5953" y="72699"/>
                        <a:pt x="5822" y="72699"/>
                      </a:cubicBezTo>
                      <a:cubicBezTo>
                        <a:pt x="5406" y="72699"/>
                        <a:pt x="5060" y="72521"/>
                        <a:pt x="5060" y="72307"/>
                      </a:cubicBezTo>
                      <a:cubicBezTo>
                        <a:pt x="5060" y="72080"/>
                        <a:pt x="5406" y="71902"/>
                        <a:pt x="5822" y="71902"/>
                      </a:cubicBezTo>
                      <a:cubicBezTo>
                        <a:pt x="5953" y="71902"/>
                        <a:pt x="6072" y="71926"/>
                        <a:pt x="6191" y="71949"/>
                      </a:cubicBezTo>
                      <a:cubicBezTo>
                        <a:pt x="6180" y="70878"/>
                        <a:pt x="6168" y="69806"/>
                        <a:pt x="6156" y="68735"/>
                      </a:cubicBezTo>
                      <a:cubicBezTo>
                        <a:pt x="5584" y="68663"/>
                        <a:pt x="5191" y="68532"/>
                        <a:pt x="5191" y="68389"/>
                      </a:cubicBezTo>
                      <a:cubicBezTo>
                        <a:pt x="5191" y="68235"/>
                        <a:pt x="5584" y="68104"/>
                        <a:pt x="6144" y="68032"/>
                      </a:cubicBezTo>
                      <a:cubicBezTo>
                        <a:pt x="6132" y="66365"/>
                        <a:pt x="6108" y="64687"/>
                        <a:pt x="6096" y="63020"/>
                      </a:cubicBezTo>
                      <a:cubicBezTo>
                        <a:pt x="6084" y="62079"/>
                        <a:pt x="6072" y="61138"/>
                        <a:pt x="6060" y="60186"/>
                      </a:cubicBezTo>
                      <a:cubicBezTo>
                        <a:pt x="5882" y="60234"/>
                        <a:pt x="5703" y="60257"/>
                        <a:pt x="5537" y="60257"/>
                      </a:cubicBezTo>
                      <a:cubicBezTo>
                        <a:pt x="5060" y="60257"/>
                        <a:pt x="4679" y="60115"/>
                        <a:pt x="4679" y="59924"/>
                      </a:cubicBezTo>
                      <a:cubicBezTo>
                        <a:pt x="4679" y="59734"/>
                        <a:pt x="5060" y="59579"/>
                        <a:pt x="5537" y="59579"/>
                      </a:cubicBezTo>
                      <a:cubicBezTo>
                        <a:pt x="5703" y="59579"/>
                        <a:pt x="5882" y="59603"/>
                        <a:pt x="6049" y="59650"/>
                      </a:cubicBezTo>
                      <a:cubicBezTo>
                        <a:pt x="6049" y="59448"/>
                        <a:pt x="6049" y="59233"/>
                        <a:pt x="6037" y="59019"/>
                      </a:cubicBezTo>
                      <a:cubicBezTo>
                        <a:pt x="5965" y="59019"/>
                        <a:pt x="5894" y="59031"/>
                        <a:pt x="5810" y="59031"/>
                      </a:cubicBezTo>
                      <a:cubicBezTo>
                        <a:pt x="5191" y="59031"/>
                        <a:pt x="4679" y="58817"/>
                        <a:pt x="4679" y="58567"/>
                      </a:cubicBezTo>
                      <a:cubicBezTo>
                        <a:pt x="4679" y="58305"/>
                        <a:pt x="5191" y="58090"/>
                        <a:pt x="5810" y="58090"/>
                      </a:cubicBezTo>
                      <a:cubicBezTo>
                        <a:pt x="5894" y="58090"/>
                        <a:pt x="5965" y="58090"/>
                        <a:pt x="6037" y="58102"/>
                      </a:cubicBezTo>
                      <a:lnTo>
                        <a:pt x="5941" y="49244"/>
                      </a:lnTo>
                      <a:cubicBezTo>
                        <a:pt x="5691" y="49327"/>
                        <a:pt x="5429" y="49375"/>
                        <a:pt x="5156" y="49375"/>
                      </a:cubicBezTo>
                      <a:cubicBezTo>
                        <a:pt x="4536" y="49375"/>
                        <a:pt x="4024" y="49161"/>
                        <a:pt x="4024" y="48899"/>
                      </a:cubicBezTo>
                      <a:cubicBezTo>
                        <a:pt x="4024" y="48637"/>
                        <a:pt x="4536" y="48435"/>
                        <a:pt x="5156" y="48435"/>
                      </a:cubicBezTo>
                      <a:cubicBezTo>
                        <a:pt x="5182" y="48433"/>
                        <a:pt x="5209" y="48433"/>
                        <a:pt x="5236" y="48433"/>
                      </a:cubicBezTo>
                      <a:cubicBezTo>
                        <a:pt x="5471" y="48433"/>
                        <a:pt x="5705" y="48479"/>
                        <a:pt x="5929" y="48554"/>
                      </a:cubicBezTo>
                      <a:cubicBezTo>
                        <a:pt x="5918" y="46922"/>
                        <a:pt x="5894" y="45279"/>
                        <a:pt x="5882" y="43648"/>
                      </a:cubicBezTo>
                      <a:cubicBezTo>
                        <a:pt x="5787" y="35135"/>
                        <a:pt x="5703" y="26634"/>
                        <a:pt x="5608" y="18121"/>
                      </a:cubicBezTo>
                      <a:lnTo>
                        <a:pt x="5584" y="16192"/>
                      </a:lnTo>
                      <a:cubicBezTo>
                        <a:pt x="5477" y="16192"/>
                        <a:pt x="5382" y="16204"/>
                        <a:pt x="5287" y="16204"/>
                      </a:cubicBezTo>
                      <a:cubicBezTo>
                        <a:pt x="4644" y="16204"/>
                        <a:pt x="4120" y="16002"/>
                        <a:pt x="4120" y="15752"/>
                      </a:cubicBezTo>
                      <a:cubicBezTo>
                        <a:pt x="4120" y="15514"/>
                        <a:pt x="4644" y="15311"/>
                        <a:pt x="5287" y="15311"/>
                      </a:cubicBezTo>
                      <a:cubicBezTo>
                        <a:pt x="5382" y="15311"/>
                        <a:pt x="5477" y="15311"/>
                        <a:pt x="5560" y="15323"/>
                      </a:cubicBezTo>
                      <a:cubicBezTo>
                        <a:pt x="5501" y="10216"/>
                        <a:pt x="5441" y="5108"/>
                        <a:pt x="53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8"/>
                <p:cNvSpPr/>
                <p:nvPr/>
              </p:nvSpPr>
              <p:spPr>
                <a:xfrm flipH="1">
                  <a:off x="9089302" y="3582203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8"/>
                <p:cNvSpPr/>
                <p:nvPr/>
              </p:nvSpPr>
              <p:spPr>
                <a:xfrm flipH="1">
                  <a:off x="7942225" y="3227766"/>
                  <a:ext cx="248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75" extrusionOk="0">
                      <a:moveTo>
                        <a:pt x="381" y="1"/>
                      </a:moveTo>
                      <a:cubicBezTo>
                        <a:pt x="167" y="1"/>
                        <a:pt x="0" y="168"/>
                        <a:pt x="0" y="394"/>
                      </a:cubicBezTo>
                      <a:cubicBezTo>
                        <a:pt x="0" y="608"/>
                        <a:pt x="167" y="775"/>
                        <a:pt x="381" y="775"/>
                      </a:cubicBezTo>
                      <a:cubicBezTo>
                        <a:pt x="596" y="775"/>
                        <a:pt x="774" y="608"/>
                        <a:pt x="774" y="394"/>
                      </a:cubicBezTo>
                      <a:cubicBezTo>
                        <a:pt x="774" y="168"/>
                        <a:pt x="596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8"/>
                <p:cNvSpPr/>
                <p:nvPr/>
              </p:nvSpPr>
              <p:spPr>
                <a:xfrm flipH="1">
                  <a:off x="9069672" y="441493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8"/>
                <p:cNvSpPr/>
                <p:nvPr/>
              </p:nvSpPr>
              <p:spPr>
                <a:xfrm flipH="1">
                  <a:off x="8253140" y="3982783"/>
                  <a:ext cx="25952" cy="2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6" extrusionOk="0">
                      <a:moveTo>
                        <a:pt x="346" y="0"/>
                      </a:moveTo>
                      <a:cubicBezTo>
                        <a:pt x="156" y="0"/>
                        <a:pt x="1" y="155"/>
                        <a:pt x="13" y="345"/>
                      </a:cubicBezTo>
                      <a:cubicBezTo>
                        <a:pt x="13" y="553"/>
                        <a:pt x="179" y="686"/>
                        <a:pt x="353" y="686"/>
                      </a:cubicBezTo>
                      <a:cubicBezTo>
                        <a:pt x="439" y="686"/>
                        <a:pt x="526" y="654"/>
                        <a:pt x="596" y="583"/>
                      </a:cubicBezTo>
                      <a:cubicBezTo>
                        <a:pt x="811" y="369"/>
                        <a:pt x="656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8"/>
                <p:cNvSpPr/>
                <p:nvPr/>
              </p:nvSpPr>
              <p:spPr>
                <a:xfrm flipH="1">
                  <a:off x="7760772" y="3565372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8"/>
                <p:cNvSpPr/>
                <p:nvPr/>
              </p:nvSpPr>
              <p:spPr>
                <a:xfrm flipH="1">
                  <a:off x="6986322" y="4414934"/>
                  <a:ext cx="70144" cy="6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877" extrusionOk="0">
                      <a:moveTo>
                        <a:pt x="941" y="1"/>
                      </a:moveTo>
                      <a:cubicBezTo>
                        <a:pt x="418" y="1"/>
                        <a:pt x="1" y="418"/>
                        <a:pt x="1" y="941"/>
                      </a:cubicBezTo>
                      <a:cubicBezTo>
                        <a:pt x="1" y="1504"/>
                        <a:pt x="462" y="1876"/>
                        <a:pt x="944" y="1876"/>
                      </a:cubicBezTo>
                      <a:cubicBezTo>
                        <a:pt x="1177" y="1876"/>
                        <a:pt x="1415" y="1790"/>
                        <a:pt x="1608" y="1596"/>
                      </a:cubicBezTo>
                      <a:cubicBezTo>
                        <a:pt x="2192" y="1013"/>
                        <a:pt x="1775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8"/>
                <p:cNvSpPr/>
                <p:nvPr/>
              </p:nvSpPr>
              <p:spPr>
                <a:xfrm flipH="1">
                  <a:off x="7170002" y="4258478"/>
                  <a:ext cx="3088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825" extrusionOk="0">
                      <a:moveTo>
                        <a:pt x="417" y="1"/>
                      </a:moveTo>
                      <a:cubicBezTo>
                        <a:pt x="191" y="1"/>
                        <a:pt x="0" y="179"/>
                        <a:pt x="0" y="406"/>
                      </a:cubicBezTo>
                      <a:cubicBezTo>
                        <a:pt x="0" y="656"/>
                        <a:pt x="203" y="825"/>
                        <a:pt x="416" y="825"/>
                      </a:cubicBezTo>
                      <a:cubicBezTo>
                        <a:pt x="516" y="825"/>
                        <a:pt x="619" y="787"/>
                        <a:pt x="703" y="703"/>
                      </a:cubicBezTo>
                      <a:cubicBezTo>
                        <a:pt x="964" y="453"/>
                        <a:pt x="78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2" name="Google Shape;552;p8"/>
              <p:cNvSpPr/>
              <p:nvPr/>
            </p:nvSpPr>
            <p:spPr>
              <a:xfrm rot="10800000">
                <a:off x="6036611" y="-71825"/>
                <a:ext cx="1097176" cy="5044832"/>
              </a:xfrm>
              <a:custGeom>
                <a:avLst/>
                <a:gdLst/>
                <a:ahLst/>
                <a:cxnLst/>
                <a:rect l="l" t="t" r="r" b="b"/>
                <a:pathLst>
                  <a:path w="21564" h="157651" extrusionOk="0">
                    <a:moveTo>
                      <a:pt x="3918" y="36766"/>
                    </a:moveTo>
                    <a:cubicBezTo>
                      <a:pt x="4549" y="36766"/>
                      <a:pt x="5061" y="36969"/>
                      <a:pt x="5061" y="37219"/>
                    </a:cubicBezTo>
                    <a:cubicBezTo>
                      <a:pt x="5061" y="37457"/>
                      <a:pt x="4549" y="37659"/>
                      <a:pt x="3918" y="37659"/>
                    </a:cubicBezTo>
                    <a:cubicBezTo>
                      <a:pt x="3287" y="37659"/>
                      <a:pt x="2787" y="37457"/>
                      <a:pt x="2787" y="37219"/>
                    </a:cubicBezTo>
                    <a:cubicBezTo>
                      <a:pt x="2787" y="36969"/>
                      <a:pt x="3287" y="36766"/>
                      <a:pt x="3918" y="36766"/>
                    </a:cubicBezTo>
                    <a:close/>
                    <a:moveTo>
                      <a:pt x="2501" y="39493"/>
                    </a:moveTo>
                    <a:cubicBezTo>
                      <a:pt x="3120" y="39493"/>
                      <a:pt x="3632" y="39695"/>
                      <a:pt x="3632" y="39945"/>
                    </a:cubicBezTo>
                    <a:cubicBezTo>
                      <a:pt x="3632" y="40184"/>
                      <a:pt x="3132" y="40386"/>
                      <a:pt x="2501" y="40386"/>
                    </a:cubicBezTo>
                    <a:cubicBezTo>
                      <a:pt x="1870" y="40386"/>
                      <a:pt x="1358" y="40184"/>
                      <a:pt x="1358" y="39945"/>
                    </a:cubicBezTo>
                    <a:cubicBezTo>
                      <a:pt x="1358" y="39695"/>
                      <a:pt x="1870" y="39493"/>
                      <a:pt x="2501" y="39493"/>
                    </a:cubicBezTo>
                    <a:close/>
                    <a:moveTo>
                      <a:pt x="2403" y="99953"/>
                    </a:moveTo>
                    <a:cubicBezTo>
                      <a:pt x="3333" y="99953"/>
                      <a:pt x="3532" y="106325"/>
                      <a:pt x="2334" y="106430"/>
                    </a:cubicBezTo>
                    <a:cubicBezTo>
                      <a:pt x="2324" y="106431"/>
                      <a:pt x="2314" y="106431"/>
                      <a:pt x="2304" y="106431"/>
                    </a:cubicBezTo>
                    <a:cubicBezTo>
                      <a:pt x="1124" y="106431"/>
                      <a:pt x="1366" y="100283"/>
                      <a:pt x="2334" y="99965"/>
                    </a:cubicBezTo>
                    <a:cubicBezTo>
                      <a:pt x="2358" y="99957"/>
                      <a:pt x="2380" y="99953"/>
                      <a:pt x="2403" y="99953"/>
                    </a:cubicBezTo>
                    <a:close/>
                    <a:moveTo>
                      <a:pt x="3323" y="115645"/>
                    </a:moveTo>
                    <a:cubicBezTo>
                      <a:pt x="3942" y="115645"/>
                      <a:pt x="4454" y="115848"/>
                      <a:pt x="4454" y="116086"/>
                    </a:cubicBezTo>
                    <a:cubicBezTo>
                      <a:pt x="4454" y="116336"/>
                      <a:pt x="3942" y="116538"/>
                      <a:pt x="3323" y="116538"/>
                    </a:cubicBezTo>
                    <a:cubicBezTo>
                      <a:pt x="2692" y="116538"/>
                      <a:pt x="2180" y="116336"/>
                      <a:pt x="2180" y="116086"/>
                    </a:cubicBezTo>
                    <a:cubicBezTo>
                      <a:pt x="2180" y="115836"/>
                      <a:pt x="2692" y="115645"/>
                      <a:pt x="3323" y="115645"/>
                    </a:cubicBezTo>
                    <a:close/>
                    <a:moveTo>
                      <a:pt x="2549" y="147423"/>
                    </a:moveTo>
                    <a:cubicBezTo>
                      <a:pt x="2977" y="147423"/>
                      <a:pt x="3323" y="147530"/>
                      <a:pt x="3323" y="147673"/>
                    </a:cubicBezTo>
                    <a:cubicBezTo>
                      <a:pt x="3323" y="147816"/>
                      <a:pt x="2977" y="147923"/>
                      <a:pt x="2549" y="147923"/>
                    </a:cubicBezTo>
                    <a:cubicBezTo>
                      <a:pt x="2132" y="147923"/>
                      <a:pt x="1787" y="147816"/>
                      <a:pt x="1787" y="147673"/>
                    </a:cubicBezTo>
                    <a:cubicBezTo>
                      <a:pt x="1787" y="147530"/>
                      <a:pt x="2132" y="147423"/>
                      <a:pt x="2549" y="147423"/>
                    </a:cubicBezTo>
                    <a:close/>
                    <a:moveTo>
                      <a:pt x="1858" y="0"/>
                    </a:moveTo>
                    <a:cubicBezTo>
                      <a:pt x="1799" y="4179"/>
                      <a:pt x="1727" y="8346"/>
                      <a:pt x="1668" y="12525"/>
                    </a:cubicBezTo>
                    <a:lnTo>
                      <a:pt x="1739" y="12525"/>
                    </a:lnTo>
                    <a:cubicBezTo>
                      <a:pt x="2168" y="12525"/>
                      <a:pt x="2513" y="12692"/>
                      <a:pt x="2513" y="12906"/>
                    </a:cubicBezTo>
                    <a:cubicBezTo>
                      <a:pt x="2513" y="13109"/>
                      <a:pt x="2168" y="13275"/>
                      <a:pt x="1739" y="13275"/>
                    </a:cubicBezTo>
                    <a:lnTo>
                      <a:pt x="1656" y="13275"/>
                    </a:lnTo>
                    <a:lnTo>
                      <a:pt x="1572" y="18859"/>
                    </a:lnTo>
                    <a:cubicBezTo>
                      <a:pt x="2168" y="18943"/>
                      <a:pt x="2561" y="19086"/>
                      <a:pt x="2561" y="19252"/>
                    </a:cubicBezTo>
                    <a:cubicBezTo>
                      <a:pt x="2561" y="19407"/>
                      <a:pt x="2156" y="19562"/>
                      <a:pt x="1561" y="19633"/>
                    </a:cubicBezTo>
                    <a:cubicBezTo>
                      <a:pt x="1549" y="20372"/>
                      <a:pt x="1537" y="21110"/>
                      <a:pt x="1525" y="21860"/>
                    </a:cubicBezTo>
                    <a:cubicBezTo>
                      <a:pt x="1799" y="21681"/>
                      <a:pt x="2513" y="21562"/>
                      <a:pt x="3358" y="21562"/>
                    </a:cubicBezTo>
                    <a:cubicBezTo>
                      <a:pt x="4442" y="21562"/>
                      <a:pt x="5311" y="21765"/>
                      <a:pt x="5311" y="22015"/>
                    </a:cubicBezTo>
                    <a:cubicBezTo>
                      <a:pt x="5311" y="22265"/>
                      <a:pt x="4442" y="22455"/>
                      <a:pt x="3358" y="22455"/>
                    </a:cubicBezTo>
                    <a:cubicBezTo>
                      <a:pt x="2513" y="22455"/>
                      <a:pt x="1799" y="22336"/>
                      <a:pt x="1525" y="22157"/>
                    </a:cubicBezTo>
                    <a:lnTo>
                      <a:pt x="1203" y="42993"/>
                    </a:lnTo>
                    <a:cubicBezTo>
                      <a:pt x="2287" y="42993"/>
                      <a:pt x="3156" y="43196"/>
                      <a:pt x="3156" y="43446"/>
                    </a:cubicBezTo>
                    <a:cubicBezTo>
                      <a:pt x="3156" y="43696"/>
                      <a:pt x="2275" y="43886"/>
                      <a:pt x="1191" y="43886"/>
                    </a:cubicBezTo>
                    <a:lnTo>
                      <a:pt x="989" y="57305"/>
                    </a:lnTo>
                    <a:cubicBezTo>
                      <a:pt x="953" y="59626"/>
                      <a:pt x="918" y="61948"/>
                      <a:pt x="882" y="64270"/>
                    </a:cubicBezTo>
                    <a:cubicBezTo>
                      <a:pt x="1096" y="64258"/>
                      <a:pt x="1334" y="64246"/>
                      <a:pt x="1584" y="64246"/>
                    </a:cubicBezTo>
                    <a:cubicBezTo>
                      <a:pt x="2668" y="64246"/>
                      <a:pt x="3549" y="64448"/>
                      <a:pt x="3549" y="64687"/>
                    </a:cubicBezTo>
                    <a:cubicBezTo>
                      <a:pt x="3549" y="64937"/>
                      <a:pt x="2668" y="65139"/>
                      <a:pt x="1584" y="65139"/>
                    </a:cubicBezTo>
                    <a:cubicBezTo>
                      <a:pt x="1334" y="65139"/>
                      <a:pt x="1096" y="65127"/>
                      <a:pt x="870" y="65103"/>
                    </a:cubicBezTo>
                    <a:cubicBezTo>
                      <a:pt x="846" y="66401"/>
                      <a:pt x="834" y="67699"/>
                      <a:pt x="810" y="68985"/>
                    </a:cubicBezTo>
                    <a:cubicBezTo>
                      <a:pt x="1013" y="68985"/>
                      <a:pt x="1239" y="68973"/>
                      <a:pt x="1477" y="68973"/>
                    </a:cubicBezTo>
                    <a:cubicBezTo>
                      <a:pt x="2465" y="68973"/>
                      <a:pt x="3275" y="69068"/>
                      <a:pt x="3275" y="69199"/>
                    </a:cubicBezTo>
                    <a:cubicBezTo>
                      <a:pt x="3275" y="69318"/>
                      <a:pt x="2465" y="69413"/>
                      <a:pt x="1477" y="69413"/>
                    </a:cubicBezTo>
                    <a:cubicBezTo>
                      <a:pt x="1239" y="69413"/>
                      <a:pt x="1013" y="69413"/>
                      <a:pt x="799" y="69401"/>
                    </a:cubicBezTo>
                    <a:cubicBezTo>
                      <a:pt x="739" y="73771"/>
                      <a:pt x="679" y="78129"/>
                      <a:pt x="620" y="82498"/>
                    </a:cubicBezTo>
                    <a:cubicBezTo>
                      <a:pt x="596" y="83677"/>
                      <a:pt x="584" y="84856"/>
                      <a:pt x="572" y="86034"/>
                    </a:cubicBezTo>
                    <a:cubicBezTo>
                      <a:pt x="691" y="86022"/>
                      <a:pt x="822" y="86011"/>
                      <a:pt x="953" y="86011"/>
                    </a:cubicBezTo>
                    <a:cubicBezTo>
                      <a:pt x="1572" y="86011"/>
                      <a:pt x="2084" y="86213"/>
                      <a:pt x="2084" y="86451"/>
                    </a:cubicBezTo>
                    <a:cubicBezTo>
                      <a:pt x="2084" y="86701"/>
                      <a:pt x="1572" y="86904"/>
                      <a:pt x="953" y="86904"/>
                    </a:cubicBezTo>
                    <a:cubicBezTo>
                      <a:pt x="822" y="86904"/>
                      <a:pt x="691" y="86892"/>
                      <a:pt x="560" y="86880"/>
                    </a:cubicBezTo>
                    <a:cubicBezTo>
                      <a:pt x="465" y="94071"/>
                      <a:pt x="382" y="101274"/>
                      <a:pt x="310" y="108478"/>
                    </a:cubicBezTo>
                    <a:cubicBezTo>
                      <a:pt x="727" y="108501"/>
                      <a:pt x="1049" y="108620"/>
                      <a:pt x="1049" y="108787"/>
                    </a:cubicBezTo>
                    <a:cubicBezTo>
                      <a:pt x="1049" y="108954"/>
                      <a:pt x="727" y="109085"/>
                      <a:pt x="310" y="109109"/>
                    </a:cubicBezTo>
                    <a:cubicBezTo>
                      <a:pt x="251" y="115050"/>
                      <a:pt x="203" y="120991"/>
                      <a:pt x="156" y="126944"/>
                    </a:cubicBezTo>
                    <a:lnTo>
                      <a:pt x="191" y="126944"/>
                    </a:lnTo>
                    <a:cubicBezTo>
                      <a:pt x="822" y="126944"/>
                      <a:pt x="1334" y="127147"/>
                      <a:pt x="1334" y="127385"/>
                    </a:cubicBezTo>
                    <a:cubicBezTo>
                      <a:pt x="1334" y="127635"/>
                      <a:pt x="822" y="127837"/>
                      <a:pt x="191" y="127837"/>
                    </a:cubicBezTo>
                    <a:lnTo>
                      <a:pt x="156" y="127837"/>
                    </a:lnTo>
                    <a:cubicBezTo>
                      <a:pt x="156" y="128373"/>
                      <a:pt x="144" y="128909"/>
                      <a:pt x="144" y="129444"/>
                    </a:cubicBezTo>
                    <a:lnTo>
                      <a:pt x="191" y="129444"/>
                    </a:lnTo>
                    <a:cubicBezTo>
                      <a:pt x="1275" y="129444"/>
                      <a:pt x="2144" y="129647"/>
                      <a:pt x="2144" y="129885"/>
                    </a:cubicBezTo>
                    <a:cubicBezTo>
                      <a:pt x="2144" y="130135"/>
                      <a:pt x="1275" y="130337"/>
                      <a:pt x="191" y="130337"/>
                    </a:cubicBezTo>
                    <a:lnTo>
                      <a:pt x="132" y="130337"/>
                    </a:lnTo>
                    <a:cubicBezTo>
                      <a:pt x="96" y="135279"/>
                      <a:pt x="72" y="140208"/>
                      <a:pt x="48" y="145149"/>
                    </a:cubicBezTo>
                    <a:cubicBezTo>
                      <a:pt x="298" y="145054"/>
                      <a:pt x="572" y="145018"/>
                      <a:pt x="846" y="145018"/>
                    </a:cubicBezTo>
                    <a:cubicBezTo>
                      <a:pt x="1477" y="145018"/>
                      <a:pt x="1977" y="145220"/>
                      <a:pt x="1977" y="145470"/>
                    </a:cubicBezTo>
                    <a:cubicBezTo>
                      <a:pt x="1977" y="145708"/>
                      <a:pt x="1477" y="145911"/>
                      <a:pt x="846" y="145911"/>
                    </a:cubicBezTo>
                    <a:cubicBezTo>
                      <a:pt x="818" y="145912"/>
                      <a:pt x="791" y="145913"/>
                      <a:pt x="763" y="145913"/>
                    </a:cubicBezTo>
                    <a:cubicBezTo>
                      <a:pt x="517" y="145913"/>
                      <a:pt x="273" y="145865"/>
                      <a:pt x="48" y="145780"/>
                    </a:cubicBezTo>
                    <a:cubicBezTo>
                      <a:pt x="25" y="149745"/>
                      <a:pt x="13" y="153697"/>
                      <a:pt x="1" y="157650"/>
                    </a:cubicBezTo>
                    <a:lnTo>
                      <a:pt x="4775" y="157650"/>
                    </a:lnTo>
                    <a:lnTo>
                      <a:pt x="4740" y="140720"/>
                    </a:lnTo>
                    <a:cubicBezTo>
                      <a:pt x="4525" y="140767"/>
                      <a:pt x="4299" y="140791"/>
                      <a:pt x="4085" y="140791"/>
                    </a:cubicBezTo>
                    <a:cubicBezTo>
                      <a:pt x="3454" y="140791"/>
                      <a:pt x="2942" y="140601"/>
                      <a:pt x="2942" y="140351"/>
                    </a:cubicBezTo>
                    <a:cubicBezTo>
                      <a:pt x="2942" y="140101"/>
                      <a:pt x="3454" y="139898"/>
                      <a:pt x="4085" y="139898"/>
                    </a:cubicBezTo>
                    <a:cubicBezTo>
                      <a:pt x="4299" y="139898"/>
                      <a:pt x="4525" y="139934"/>
                      <a:pt x="4728" y="139981"/>
                    </a:cubicBezTo>
                    <a:lnTo>
                      <a:pt x="4632" y="96083"/>
                    </a:lnTo>
                    <a:cubicBezTo>
                      <a:pt x="4359" y="96178"/>
                      <a:pt x="4085" y="96226"/>
                      <a:pt x="3799" y="96226"/>
                    </a:cubicBezTo>
                    <a:cubicBezTo>
                      <a:pt x="3168" y="96226"/>
                      <a:pt x="2656" y="96024"/>
                      <a:pt x="2656" y="95774"/>
                    </a:cubicBezTo>
                    <a:cubicBezTo>
                      <a:pt x="2656" y="95524"/>
                      <a:pt x="3168" y="95333"/>
                      <a:pt x="3799" y="95333"/>
                    </a:cubicBezTo>
                    <a:cubicBezTo>
                      <a:pt x="3823" y="95332"/>
                      <a:pt x="3847" y="95332"/>
                      <a:pt x="3872" y="95332"/>
                    </a:cubicBezTo>
                    <a:cubicBezTo>
                      <a:pt x="4131" y="95332"/>
                      <a:pt x="4382" y="95389"/>
                      <a:pt x="4632" y="95476"/>
                    </a:cubicBezTo>
                    <a:lnTo>
                      <a:pt x="4632" y="94738"/>
                    </a:lnTo>
                    <a:cubicBezTo>
                      <a:pt x="4454" y="94785"/>
                      <a:pt x="4263" y="94809"/>
                      <a:pt x="4085" y="94809"/>
                    </a:cubicBezTo>
                    <a:cubicBezTo>
                      <a:pt x="3608" y="94809"/>
                      <a:pt x="3227" y="94654"/>
                      <a:pt x="3227" y="94488"/>
                    </a:cubicBezTo>
                    <a:cubicBezTo>
                      <a:pt x="3227" y="94321"/>
                      <a:pt x="3608" y="94166"/>
                      <a:pt x="4085" y="94166"/>
                    </a:cubicBezTo>
                    <a:cubicBezTo>
                      <a:pt x="4263" y="94166"/>
                      <a:pt x="4454" y="94190"/>
                      <a:pt x="4632" y="94250"/>
                    </a:cubicBezTo>
                    <a:lnTo>
                      <a:pt x="4632" y="93345"/>
                    </a:lnTo>
                    <a:cubicBezTo>
                      <a:pt x="4609" y="87499"/>
                      <a:pt x="4597" y="81653"/>
                      <a:pt x="4656" y="75807"/>
                    </a:cubicBezTo>
                    <a:cubicBezTo>
                      <a:pt x="4716" y="75569"/>
                      <a:pt x="4787" y="75319"/>
                      <a:pt x="4859" y="75081"/>
                    </a:cubicBezTo>
                    <a:cubicBezTo>
                      <a:pt x="6025" y="71140"/>
                      <a:pt x="8049" y="68235"/>
                      <a:pt x="10026" y="65460"/>
                    </a:cubicBezTo>
                    <a:cubicBezTo>
                      <a:pt x="10395" y="64937"/>
                      <a:pt x="10800" y="64389"/>
                      <a:pt x="11264" y="64246"/>
                    </a:cubicBezTo>
                    <a:cubicBezTo>
                      <a:pt x="11352" y="64219"/>
                      <a:pt x="11440" y="64207"/>
                      <a:pt x="11527" y="64207"/>
                    </a:cubicBezTo>
                    <a:cubicBezTo>
                      <a:pt x="12405" y="64207"/>
                      <a:pt x="13240" y="65451"/>
                      <a:pt x="14128" y="65451"/>
                    </a:cubicBezTo>
                    <a:cubicBezTo>
                      <a:pt x="14201" y="65451"/>
                      <a:pt x="14274" y="65443"/>
                      <a:pt x="14348" y="65425"/>
                    </a:cubicBezTo>
                    <a:cubicBezTo>
                      <a:pt x="15253" y="65187"/>
                      <a:pt x="15812" y="63591"/>
                      <a:pt x="16253" y="62162"/>
                    </a:cubicBezTo>
                    <a:cubicBezTo>
                      <a:pt x="17193" y="59091"/>
                      <a:pt x="18194" y="55971"/>
                      <a:pt x="19694" y="53721"/>
                    </a:cubicBezTo>
                    <a:cubicBezTo>
                      <a:pt x="20408" y="52661"/>
                      <a:pt x="21289" y="51613"/>
                      <a:pt x="21396" y="49970"/>
                    </a:cubicBezTo>
                    <a:cubicBezTo>
                      <a:pt x="21563" y="47542"/>
                      <a:pt x="19872" y="45625"/>
                      <a:pt x="20063" y="43208"/>
                    </a:cubicBezTo>
                    <a:cubicBezTo>
                      <a:pt x="20158" y="41993"/>
                      <a:pt x="20718" y="40862"/>
                      <a:pt x="20503" y="39707"/>
                    </a:cubicBezTo>
                    <a:lnTo>
                      <a:pt x="20503" y="39707"/>
                    </a:lnTo>
                    <a:cubicBezTo>
                      <a:pt x="19741" y="41243"/>
                      <a:pt x="19479" y="43541"/>
                      <a:pt x="19860" y="45482"/>
                    </a:cubicBezTo>
                    <a:cubicBezTo>
                      <a:pt x="20110" y="46744"/>
                      <a:pt x="20611" y="47899"/>
                      <a:pt x="20599" y="49244"/>
                    </a:cubicBezTo>
                    <a:cubicBezTo>
                      <a:pt x="20563" y="51744"/>
                      <a:pt x="18896" y="52935"/>
                      <a:pt x="17872" y="54650"/>
                    </a:cubicBezTo>
                    <a:cubicBezTo>
                      <a:pt x="17051" y="56043"/>
                      <a:pt x="16598" y="57948"/>
                      <a:pt x="15991" y="59638"/>
                    </a:cubicBezTo>
                    <a:cubicBezTo>
                      <a:pt x="15372" y="61317"/>
                      <a:pt x="14443" y="62912"/>
                      <a:pt x="13312" y="62948"/>
                    </a:cubicBezTo>
                    <a:cubicBezTo>
                      <a:pt x="13297" y="62949"/>
                      <a:pt x="13282" y="62949"/>
                      <a:pt x="13268" y="62949"/>
                    </a:cubicBezTo>
                    <a:cubicBezTo>
                      <a:pt x="12629" y="62949"/>
                      <a:pt x="12024" y="62454"/>
                      <a:pt x="11395" y="62174"/>
                    </a:cubicBezTo>
                    <a:cubicBezTo>
                      <a:pt x="11157" y="62067"/>
                      <a:pt x="10901" y="61998"/>
                      <a:pt x="10650" y="61998"/>
                    </a:cubicBezTo>
                    <a:cubicBezTo>
                      <a:pt x="10234" y="61998"/>
                      <a:pt x="9832" y="62186"/>
                      <a:pt x="9550" y="62698"/>
                    </a:cubicBezTo>
                    <a:cubicBezTo>
                      <a:pt x="9312" y="63115"/>
                      <a:pt x="9192" y="63674"/>
                      <a:pt x="9014" y="64175"/>
                    </a:cubicBezTo>
                    <a:cubicBezTo>
                      <a:pt x="8347" y="66139"/>
                      <a:pt x="7002" y="66961"/>
                      <a:pt x="6013" y="68449"/>
                    </a:cubicBezTo>
                    <a:cubicBezTo>
                      <a:pt x="5502" y="69223"/>
                      <a:pt x="5085" y="70163"/>
                      <a:pt x="4704" y="71164"/>
                    </a:cubicBezTo>
                    <a:cubicBezTo>
                      <a:pt x="4728" y="69913"/>
                      <a:pt x="4751" y="68663"/>
                      <a:pt x="4775" y="67425"/>
                    </a:cubicBezTo>
                    <a:cubicBezTo>
                      <a:pt x="5073" y="54495"/>
                      <a:pt x="5871" y="41624"/>
                      <a:pt x="6180" y="28694"/>
                    </a:cubicBezTo>
                    <a:cubicBezTo>
                      <a:pt x="6252" y="25646"/>
                      <a:pt x="6264" y="22610"/>
                      <a:pt x="6252" y="19586"/>
                    </a:cubicBezTo>
                    <a:cubicBezTo>
                      <a:pt x="7145" y="17276"/>
                      <a:pt x="8335" y="15288"/>
                      <a:pt x="8966" y="12716"/>
                    </a:cubicBezTo>
                    <a:cubicBezTo>
                      <a:pt x="9288" y="11359"/>
                      <a:pt x="9454" y="9918"/>
                      <a:pt x="9609" y="8489"/>
                    </a:cubicBezTo>
                    <a:cubicBezTo>
                      <a:pt x="9919" y="5655"/>
                      <a:pt x="10228" y="2834"/>
                      <a:pt x="10538" y="0"/>
                    </a:cubicBezTo>
                    <a:lnTo>
                      <a:pt x="10312" y="0"/>
                    </a:lnTo>
                    <a:cubicBezTo>
                      <a:pt x="9883" y="2429"/>
                      <a:pt x="9454" y="4846"/>
                      <a:pt x="9026" y="7275"/>
                    </a:cubicBezTo>
                    <a:cubicBezTo>
                      <a:pt x="8645" y="9406"/>
                      <a:pt x="8264" y="11561"/>
                      <a:pt x="7609" y="13478"/>
                    </a:cubicBezTo>
                    <a:cubicBezTo>
                      <a:pt x="7287" y="14502"/>
                      <a:pt x="6823" y="15466"/>
                      <a:pt x="6228" y="16359"/>
                    </a:cubicBezTo>
                    <a:cubicBezTo>
                      <a:pt x="6156" y="10894"/>
                      <a:pt x="6002" y="5453"/>
                      <a:pt x="5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 flipH="1">
                <a:off x="7783744" y="-12"/>
                <a:ext cx="36898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157627" extrusionOk="0">
                    <a:moveTo>
                      <a:pt x="2580" y="8823"/>
                    </a:moveTo>
                    <a:cubicBezTo>
                      <a:pt x="3500" y="8823"/>
                      <a:pt x="3710" y="15183"/>
                      <a:pt x="2512" y="15288"/>
                    </a:cubicBezTo>
                    <a:cubicBezTo>
                      <a:pt x="2502" y="15289"/>
                      <a:pt x="2492" y="15289"/>
                      <a:pt x="2481" y="15289"/>
                    </a:cubicBezTo>
                    <a:cubicBezTo>
                      <a:pt x="1290" y="15289"/>
                      <a:pt x="1544" y="9141"/>
                      <a:pt x="2512" y="8834"/>
                    </a:cubicBezTo>
                    <a:cubicBezTo>
                      <a:pt x="2535" y="8827"/>
                      <a:pt x="2558" y="8823"/>
                      <a:pt x="2580" y="8823"/>
                    </a:cubicBezTo>
                    <a:close/>
                    <a:moveTo>
                      <a:pt x="3846" y="62662"/>
                    </a:moveTo>
                    <a:cubicBezTo>
                      <a:pt x="4477" y="62662"/>
                      <a:pt x="4989" y="62865"/>
                      <a:pt x="4989" y="63103"/>
                    </a:cubicBezTo>
                    <a:cubicBezTo>
                      <a:pt x="4989" y="63353"/>
                      <a:pt x="4477" y="63555"/>
                      <a:pt x="3846" y="63555"/>
                    </a:cubicBezTo>
                    <a:cubicBezTo>
                      <a:pt x="3215" y="63555"/>
                      <a:pt x="2715" y="63353"/>
                      <a:pt x="2715" y="63103"/>
                    </a:cubicBezTo>
                    <a:cubicBezTo>
                      <a:pt x="2715" y="62853"/>
                      <a:pt x="3215" y="62662"/>
                      <a:pt x="3846" y="62662"/>
                    </a:cubicBezTo>
                    <a:close/>
                    <a:moveTo>
                      <a:pt x="4608" y="77557"/>
                    </a:moveTo>
                    <a:cubicBezTo>
                      <a:pt x="5084" y="77557"/>
                      <a:pt x="5465" y="77700"/>
                      <a:pt x="5465" y="77879"/>
                    </a:cubicBezTo>
                    <a:cubicBezTo>
                      <a:pt x="5465" y="78057"/>
                      <a:pt x="5084" y="78200"/>
                      <a:pt x="4608" y="78200"/>
                    </a:cubicBezTo>
                    <a:cubicBezTo>
                      <a:pt x="4144" y="78200"/>
                      <a:pt x="3751" y="78057"/>
                      <a:pt x="3751" y="77879"/>
                    </a:cubicBezTo>
                    <a:cubicBezTo>
                      <a:pt x="3751" y="77712"/>
                      <a:pt x="4144" y="77557"/>
                      <a:pt x="4608" y="77557"/>
                    </a:cubicBezTo>
                    <a:close/>
                    <a:moveTo>
                      <a:pt x="4334" y="78736"/>
                    </a:moveTo>
                    <a:cubicBezTo>
                      <a:pt x="4953" y="78736"/>
                      <a:pt x="5465" y="78926"/>
                      <a:pt x="5465" y="79176"/>
                    </a:cubicBezTo>
                    <a:cubicBezTo>
                      <a:pt x="5465" y="79426"/>
                      <a:pt x="4965" y="79629"/>
                      <a:pt x="4334" y="79629"/>
                    </a:cubicBezTo>
                    <a:cubicBezTo>
                      <a:pt x="3703" y="79629"/>
                      <a:pt x="3191" y="79415"/>
                      <a:pt x="3191" y="79176"/>
                    </a:cubicBezTo>
                    <a:cubicBezTo>
                      <a:pt x="3191" y="78926"/>
                      <a:pt x="3703" y="78736"/>
                      <a:pt x="4334" y="78736"/>
                    </a:cubicBezTo>
                    <a:close/>
                    <a:moveTo>
                      <a:pt x="4989" y="87904"/>
                    </a:moveTo>
                    <a:cubicBezTo>
                      <a:pt x="5620" y="87904"/>
                      <a:pt x="6120" y="88106"/>
                      <a:pt x="6120" y="88344"/>
                    </a:cubicBezTo>
                    <a:lnTo>
                      <a:pt x="6132" y="88344"/>
                    </a:lnTo>
                    <a:cubicBezTo>
                      <a:pt x="6132" y="88594"/>
                      <a:pt x="5620" y="88797"/>
                      <a:pt x="4989" y="88797"/>
                    </a:cubicBezTo>
                    <a:cubicBezTo>
                      <a:pt x="4358" y="88797"/>
                      <a:pt x="3846" y="88594"/>
                      <a:pt x="3846" y="88344"/>
                    </a:cubicBezTo>
                    <a:cubicBezTo>
                      <a:pt x="3846" y="88106"/>
                      <a:pt x="4358" y="87904"/>
                      <a:pt x="4989" y="87904"/>
                    </a:cubicBezTo>
                    <a:close/>
                    <a:moveTo>
                      <a:pt x="5314" y="98594"/>
                    </a:moveTo>
                    <a:cubicBezTo>
                      <a:pt x="5852" y="98594"/>
                      <a:pt x="5972" y="106183"/>
                      <a:pt x="5275" y="106311"/>
                    </a:cubicBezTo>
                    <a:cubicBezTo>
                      <a:pt x="5268" y="106312"/>
                      <a:pt x="5262" y="106312"/>
                      <a:pt x="5256" y="106312"/>
                    </a:cubicBezTo>
                    <a:cubicBezTo>
                      <a:pt x="4563" y="106312"/>
                      <a:pt x="4708" y="98985"/>
                      <a:pt x="5275" y="98607"/>
                    </a:cubicBezTo>
                    <a:cubicBezTo>
                      <a:pt x="5288" y="98598"/>
                      <a:pt x="5301" y="98594"/>
                      <a:pt x="5314" y="98594"/>
                    </a:cubicBezTo>
                    <a:close/>
                    <a:moveTo>
                      <a:pt x="4382" y="113526"/>
                    </a:moveTo>
                    <a:cubicBezTo>
                      <a:pt x="4953" y="113526"/>
                      <a:pt x="5429" y="113621"/>
                      <a:pt x="5429" y="113740"/>
                    </a:cubicBezTo>
                    <a:cubicBezTo>
                      <a:pt x="5429" y="113871"/>
                      <a:pt x="4953" y="113966"/>
                      <a:pt x="4382" y="113966"/>
                    </a:cubicBezTo>
                    <a:cubicBezTo>
                      <a:pt x="3798" y="113966"/>
                      <a:pt x="3322" y="113871"/>
                      <a:pt x="3322" y="113740"/>
                    </a:cubicBezTo>
                    <a:cubicBezTo>
                      <a:pt x="3322" y="113621"/>
                      <a:pt x="3798" y="113526"/>
                      <a:pt x="4382" y="113526"/>
                    </a:cubicBezTo>
                    <a:close/>
                    <a:moveTo>
                      <a:pt x="5060" y="123491"/>
                    </a:moveTo>
                    <a:cubicBezTo>
                      <a:pt x="5441" y="123491"/>
                      <a:pt x="5751" y="123599"/>
                      <a:pt x="5751" y="123741"/>
                    </a:cubicBezTo>
                    <a:cubicBezTo>
                      <a:pt x="5751" y="123884"/>
                      <a:pt x="5441" y="123991"/>
                      <a:pt x="5060" y="123991"/>
                    </a:cubicBezTo>
                    <a:cubicBezTo>
                      <a:pt x="4691" y="123991"/>
                      <a:pt x="4382" y="123884"/>
                      <a:pt x="4382" y="123741"/>
                    </a:cubicBezTo>
                    <a:cubicBezTo>
                      <a:pt x="4382" y="123610"/>
                      <a:pt x="4691" y="123491"/>
                      <a:pt x="5060" y="123491"/>
                    </a:cubicBezTo>
                    <a:close/>
                    <a:moveTo>
                      <a:pt x="6263" y="132016"/>
                    </a:moveTo>
                    <a:cubicBezTo>
                      <a:pt x="6680" y="132016"/>
                      <a:pt x="7025" y="132123"/>
                      <a:pt x="7025" y="132254"/>
                    </a:cubicBezTo>
                    <a:lnTo>
                      <a:pt x="7025" y="132266"/>
                    </a:lnTo>
                    <a:cubicBezTo>
                      <a:pt x="7025" y="132409"/>
                      <a:pt x="6680" y="132516"/>
                      <a:pt x="6263" y="132516"/>
                    </a:cubicBezTo>
                    <a:cubicBezTo>
                      <a:pt x="5834" y="132516"/>
                      <a:pt x="5489" y="132409"/>
                      <a:pt x="5489" y="132266"/>
                    </a:cubicBezTo>
                    <a:cubicBezTo>
                      <a:pt x="5489" y="132123"/>
                      <a:pt x="5834" y="132016"/>
                      <a:pt x="6263" y="132016"/>
                    </a:cubicBezTo>
                    <a:close/>
                    <a:moveTo>
                      <a:pt x="6263" y="141946"/>
                    </a:moveTo>
                    <a:cubicBezTo>
                      <a:pt x="6727" y="141946"/>
                      <a:pt x="7108" y="142089"/>
                      <a:pt x="7108" y="142267"/>
                    </a:cubicBezTo>
                    <a:cubicBezTo>
                      <a:pt x="7108" y="142434"/>
                      <a:pt x="6727" y="142577"/>
                      <a:pt x="6263" y="142577"/>
                    </a:cubicBezTo>
                    <a:cubicBezTo>
                      <a:pt x="5787" y="142577"/>
                      <a:pt x="5406" y="142434"/>
                      <a:pt x="5406" y="142256"/>
                    </a:cubicBezTo>
                    <a:cubicBezTo>
                      <a:pt x="5406" y="142089"/>
                      <a:pt x="5787" y="141946"/>
                      <a:pt x="6263" y="141946"/>
                    </a:cubicBezTo>
                    <a:close/>
                    <a:moveTo>
                      <a:pt x="4787" y="149221"/>
                    </a:moveTo>
                    <a:cubicBezTo>
                      <a:pt x="5418" y="149221"/>
                      <a:pt x="5930" y="149423"/>
                      <a:pt x="5930" y="149661"/>
                    </a:cubicBezTo>
                    <a:cubicBezTo>
                      <a:pt x="5930" y="149911"/>
                      <a:pt x="5418" y="150114"/>
                      <a:pt x="4787" y="150114"/>
                    </a:cubicBezTo>
                    <a:cubicBezTo>
                      <a:pt x="4155" y="150114"/>
                      <a:pt x="3644" y="149911"/>
                      <a:pt x="3644" y="149661"/>
                    </a:cubicBezTo>
                    <a:cubicBezTo>
                      <a:pt x="3644" y="149423"/>
                      <a:pt x="4155" y="149221"/>
                      <a:pt x="4787" y="149221"/>
                    </a:cubicBezTo>
                    <a:close/>
                    <a:moveTo>
                      <a:pt x="0" y="0"/>
                    </a:moveTo>
                    <a:cubicBezTo>
                      <a:pt x="262" y="15038"/>
                      <a:pt x="643" y="30075"/>
                      <a:pt x="1155" y="45101"/>
                    </a:cubicBezTo>
                    <a:cubicBezTo>
                      <a:pt x="1327" y="45004"/>
                      <a:pt x="1508" y="44956"/>
                      <a:pt x="1690" y="44956"/>
                    </a:cubicBezTo>
                    <a:cubicBezTo>
                      <a:pt x="1710" y="44956"/>
                      <a:pt x="1730" y="44957"/>
                      <a:pt x="1750" y="44958"/>
                    </a:cubicBezTo>
                    <a:cubicBezTo>
                      <a:pt x="2179" y="44958"/>
                      <a:pt x="2524" y="45125"/>
                      <a:pt x="2524" y="45327"/>
                    </a:cubicBezTo>
                    <a:cubicBezTo>
                      <a:pt x="2524" y="45541"/>
                      <a:pt x="2179" y="45708"/>
                      <a:pt x="1750" y="45708"/>
                    </a:cubicBezTo>
                    <a:cubicBezTo>
                      <a:pt x="1731" y="45709"/>
                      <a:pt x="1712" y="45710"/>
                      <a:pt x="1692" y="45710"/>
                    </a:cubicBezTo>
                    <a:cubicBezTo>
                      <a:pt x="1519" y="45710"/>
                      <a:pt x="1339" y="45663"/>
                      <a:pt x="1179" y="45577"/>
                    </a:cubicBezTo>
                    <a:lnTo>
                      <a:pt x="1179" y="45577"/>
                    </a:lnTo>
                    <a:cubicBezTo>
                      <a:pt x="1655" y="60376"/>
                      <a:pt x="2179" y="75176"/>
                      <a:pt x="2762" y="89952"/>
                    </a:cubicBezTo>
                    <a:cubicBezTo>
                      <a:pt x="2953" y="95166"/>
                      <a:pt x="2453" y="104822"/>
                      <a:pt x="2858" y="109990"/>
                    </a:cubicBezTo>
                    <a:cubicBezTo>
                      <a:pt x="2858" y="110073"/>
                      <a:pt x="2870" y="110156"/>
                      <a:pt x="2882" y="110240"/>
                    </a:cubicBezTo>
                    <a:cubicBezTo>
                      <a:pt x="3084" y="110180"/>
                      <a:pt x="3298" y="110156"/>
                      <a:pt x="3524" y="110156"/>
                    </a:cubicBezTo>
                    <a:cubicBezTo>
                      <a:pt x="4155" y="110156"/>
                      <a:pt x="4656" y="110359"/>
                      <a:pt x="4656" y="110609"/>
                    </a:cubicBezTo>
                    <a:cubicBezTo>
                      <a:pt x="4656" y="110847"/>
                      <a:pt x="4144" y="111049"/>
                      <a:pt x="3524" y="111049"/>
                    </a:cubicBezTo>
                    <a:cubicBezTo>
                      <a:pt x="3322" y="111049"/>
                      <a:pt x="3132" y="111037"/>
                      <a:pt x="2941" y="110990"/>
                    </a:cubicBezTo>
                    <a:lnTo>
                      <a:pt x="2941" y="110990"/>
                    </a:lnTo>
                    <a:cubicBezTo>
                      <a:pt x="3251" y="115157"/>
                      <a:pt x="3524" y="119931"/>
                      <a:pt x="3465" y="124039"/>
                    </a:cubicBezTo>
                    <a:cubicBezTo>
                      <a:pt x="3286" y="138172"/>
                      <a:pt x="3989" y="146149"/>
                      <a:pt x="2953" y="157627"/>
                    </a:cubicBezTo>
                    <a:lnTo>
                      <a:pt x="6227" y="157627"/>
                    </a:lnTo>
                    <a:cubicBezTo>
                      <a:pt x="6489" y="157174"/>
                      <a:pt x="6680" y="156686"/>
                      <a:pt x="6799" y="156174"/>
                    </a:cubicBezTo>
                    <a:cubicBezTo>
                      <a:pt x="7251" y="154198"/>
                      <a:pt x="7227" y="151983"/>
                      <a:pt x="7215" y="149852"/>
                    </a:cubicBezTo>
                    <a:cubicBezTo>
                      <a:pt x="7168" y="144970"/>
                      <a:pt x="7108" y="140077"/>
                      <a:pt x="7061" y="135195"/>
                    </a:cubicBezTo>
                    <a:cubicBezTo>
                      <a:pt x="6814" y="135292"/>
                      <a:pt x="6548" y="135340"/>
                      <a:pt x="6289" y="135340"/>
                    </a:cubicBezTo>
                    <a:cubicBezTo>
                      <a:pt x="6261" y="135340"/>
                      <a:pt x="6232" y="135339"/>
                      <a:pt x="6203" y="135338"/>
                    </a:cubicBezTo>
                    <a:cubicBezTo>
                      <a:pt x="5656" y="135338"/>
                      <a:pt x="5203" y="135207"/>
                      <a:pt x="5203" y="135052"/>
                    </a:cubicBezTo>
                    <a:cubicBezTo>
                      <a:pt x="5203" y="134909"/>
                      <a:pt x="5656" y="134778"/>
                      <a:pt x="6203" y="134778"/>
                    </a:cubicBezTo>
                    <a:cubicBezTo>
                      <a:pt x="6232" y="134777"/>
                      <a:pt x="6261" y="134777"/>
                      <a:pt x="6289" y="134777"/>
                    </a:cubicBezTo>
                    <a:cubicBezTo>
                      <a:pt x="6548" y="134777"/>
                      <a:pt x="6814" y="134825"/>
                      <a:pt x="7061" y="134921"/>
                    </a:cubicBezTo>
                    <a:lnTo>
                      <a:pt x="6918" y="120122"/>
                    </a:lnTo>
                    <a:cubicBezTo>
                      <a:pt x="6763" y="120146"/>
                      <a:pt x="6596" y="120158"/>
                      <a:pt x="6441" y="120158"/>
                    </a:cubicBezTo>
                    <a:cubicBezTo>
                      <a:pt x="5870" y="120158"/>
                      <a:pt x="5394" y="120015"/>
                      <a:pt x="5394" y="119836"/>
                    </a:cubicBezTo>
                    <a:cubicBezTo>
                      <a:pt x="5394" y="119669"/>
                      <a:pt x="5870" y="119515"/>
                      <a:pt x="6453" y="119515"/>
                    </a:cubicBezTo>
                    <a:cubicBezTo>
                      <a:pt x="6495" y="119511"/>
                      <a:pt x="6536" y="119510"/>
                      <a:pt x="6578" y="119510"/>
                    </a:cubicBezTo>
                    <a:cubicBezTo>
                      <a:pt x="6690" y="119510"/>
                      <a:pt x="6801" y="119521"/>
                      <a:pt x="6906" y="119539"/>
                    </a:cubicBezTo>
                    <a:lnTo>
                      <a:pt x="6799" y="108823"/>
                    </a:lnTo>
                    <a:cubicBezTo>
                      <a:pt x="6465" y="108811"/>
                      <a:pt x="6203" y="108704"/>
                      <a:pt x="6203" y="108573"/>
                    </a:cubicBezTo>
                    <a:cubicBezTo>
                      <a:pt x="6203" y="108454"/>
                      <a:pt x="6465" y="108347"/>
                      <a:pt x="6799" y="108323"/>
                    </a:cubicBezTo>
                    <a:lnTo>
                      <a:pt x="6572" y="85975"/>
                    </a:lnTo>
                    <a:cubicBezTo>
                      <a:pt x="6525" y="80117"/>
                      <a:pt x="6453" y="74259"/>
                      <a:pt x="6251" y="68413"/>
                    </a:cubicBezTo>
                    <a:cubicBezTo>
                      <a:pt x="6084" y="68497"/>
                      <a:pt x="5894" y="68532"/>
                      <a:pt x="5703" y="68532"/>
                    </a:cubicBezTo>
                    <a:cubicBezTo>
                      <a:pt x="5275" y="68532"/>
                      <a:pt x="4929" y="68366"/>
                      <a:pt x="4929" y="68151"/>
                    </a:cubicBezTo>
                    <a:cubicBezTo>
                      <a:pt x="4929" y="67949"/>
                      <a:pt x="5275" y="67782"/>
                      <a:pt x="5703" y="67782"/>
                    </a:cubicBezTo>
                    <a:cubicBezTo>
                      <a:pt x="5726" y="67781"/>
                      <a:pt x="5748" y="67780"/>
                      <a:pt x="5770" y="67780"/>
                    </a:cubicBezTo>
                    <a:cubicBezTo>
                      <a:pt x="5926" y="67780"/>
                      <a:pt x="6081" y="67816"/>
                      <a:pt x="6227" y="67889"/>
                    </a:cubicBezTo>
                    <a:cubicBezTo>
                      <a:pt x="6227" y="67568"/>
                      <a:pt x="6215" y="67246"/>
                      <a:pt x="6203" y="66925"/>
                    </a:cubicBezTo>
                    <a:cubicBezTo>
                      <a:pt x="5727" y="55019"/>
                      <a:pt x="4596" y="43184"/>
                      <a:pt x="4453" y="31242"/>
                    </a:cubicBezTo>
                    <a:cubicBezTo>
                      <a:pt x="4358" y="23277"/>
                      <a:pt x="4691" y="15311"/>
                      <a:pt x="5037" y="7358"/>
                    </a:cubicBezTo>
                    <a:lnTo>
                      <a:pt x="53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" name="Google Shape;554;p8"/>
            <p:cNvSpPr/>
            <p:nvPr/>
          </p:nvSpPr>
          <p:spPr>
            <a:xfrm flipH="1">
              <a:off x="2615512" y="8877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2852896" y="113896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 flipH="1">
              <a:off x="2751894" y="53499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 flipH="1">
              <a:off x="3163362" y="326732"/>
              <a:ext cx="45376" cy="45344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03" y="0"/>
                  </a:moveTo>
                  <a:cubicBezTo>
                    <a:pt x="310" y="0"/>
                    <a:pt x="1" y="322"/>
                    <a:pt x="1" y="714"/>
                  </a:cubicBezTo>
                  <a:cubicBezTo>
                    <a:pt x="1" y="1095"/>
                    <a:pt x="310" y="1417"/>
                    <a:pt x="703" y="1417"/>
                  </a:cubicBezTo>
                  <a:cubicBezTo>
                    <a:pt x="1096" y="1417"/>
                    <a:pt x="1418" y="1095"/>
                    <a:pt x="1418" y="714"/>
                  </a:cubicBezTo>
                  <a:cubicBezTo>
                    <a:pt x="1418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 flipH="1">
              <a:off x="2687684" y="135991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 flipH="1">
              <a:off x="8642119" y="27135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 flipH="1">
              <a:off x="8933630" y="1066931"/>
              <a:ext cx="35840" cy="3584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63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 flipH="1">
              <a:off x="8666129" y="1237963"/>
              <a:ext cx="22112" cy="18912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74"/>
                    <a:pt x="145" y="591"/>
                    <a:pt x="295" y="591"/>
                  </a:cubicBezTo>
                  <a:cubicBezTo>
                    <a:pt x="368" y="591"/>
                    <a:pt x="442" y="563"/>
                    <a:pt x="500" y="500"/>
                  </a:cubicBezTo>
                  <a:cubicBezTo>
                    <a:pt x="691" y="310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 flipH="1">
              <a:off x="7864161" y="1116798"/>
              <a:ext cx="25568" cy="22144"/>
            </a:xfrm>
            <a:custGeom>
              <a:avLst/>
              <a:gdLst/>
              <a:ahLst/>
              <a:cxnLst/>
              <a:rect l="l" t="t" r="r" b="b"/>
              <a:pathLst>
                <a:path w="799" h="69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53"/>
                    <a:pt x="167" y="691"/>
                    <a:pt x="341" y="691"/>
                  </a:cubicBezTo>
                  <a:cubicBezTo>
                    <a:pt x="426" y="691"/>
                    <a:pt x="514" y="658"/>
                    <a:pt x="584" y="584"/>
                  </a:cubicBezTo>
                  <a:cubicBezTo>
                    <a:pt x="798" y="369"/>
                    <a:pt x="64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 flipH="1">
              <a:off x="7722812" y="787908"/>
              <a:ext cx="25952" cy="21952"/>
            </a:xfrm>
            <a:custGeom>
              <a:avLst/>
              <a:gdLst/>
              <a:ahLst/>
              <a:cxnLst/>
              <a:rect l="l" t="t" r="r" b="b"/>
              <a:pathLst>
                <a:path w="811" h="686" extrusionOk="0">
                  <a:moveTo>
                    <a:pt x="346" y="0"/>
                  </a:moveTo>
                  <a:cubicBezTo>
                    <a:pt x="156" y="0"/>
                    <a:pt x="1" y="155"/>
                    <a:pt x="13" y="345"/>
                  </a:cubicBezTo>
                  <a:cubicBezTo>
                    <a:pt x="13" y="553"/>
                    <a:pt x="179" y="686"/>
                    <a:pt x="353" y="686"/>
                  </a:cubicBezTo>
                  <a:cubicBezTo>
                    <a:pt x="439" y="686"/>
                    <a:pt x="526" y="654"/>
                    <a:pt x="596" y="583"/>
                  </a:cubicBezTo>
                  <a:cubicBezTo>
                    <a:pt x="811" y="369"/>
                    <a:pt x="656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 flipH="1">
              <a:off x="8344220" y="122660"/>
              <a:ext cx="22144" cy="19296"/>
            </a:xfrm>
            <a:custGeom>
              <a:avLst/>
              <a:gdLst/>
              <a:ahLst/>
              <a:cxnLst/>
              <a:rect l="l" t="t" r="r" b="b"/>
              <a:pathLst>
                <a:path w="692" h="603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83"/>
                    <a:pt x="142" y="603"/>
                    <a:pt x="292" y="603"/>
                  </a:cubicBezTo>
                  <a:cubicBezTo>
                    <a:pt x="364" y="603"/>
                    <a:pt x="439" y="575"/>
                    <a:pt x="501" y="513"/>
                  </a:cubicBezTo>
                  <a:cubicBezTo>
                    <a:pt x="691" y="322"/>
                    <a:pt x="56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 flipH="1">
              <a:off x="8876899" y="1997470"/>
              <a:ext cx="38144" cy="32672"/>
            </a:xfrm>
            <a:custGeom>
              <a:avLst/>
              <a:gdLst/>
              <a:ahLst/>
              <a:cxnLst/>
              <a:rect l="l" t="t" r="r" b="b"/>
              <a:pathLst>
                <a:path w="1192" h="1021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818"/>
                    <a:pt x="251" y="1021"/>
                    <a:pt x="512" y="1021"/>
                  </a:cubicBezTo>
                  <a:cubicBezTo>
                    <a:pt x="638" y="1021"/>
                    <a:pt x="766" y="974"/>
                    <a:pt x="870" y="870"/>
                  </a:cubicBezTo>
                  <a:cubicBezTo>
                    <a:pt x="1192" y="548"/>
                    <a:pt x="96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 flipH="1">
              <a:off x="8324996" y="352912"/>
              <a:ext cx="22496" cy="19232"/>
            </a:xfrm>
            <a:custGeom>
              <a:avLst/>
              <a:gdLst/>
              <a:ahLst/>
              <a:cxnLst/>
              <a:rect l="l" t="t" r="r" b="b"/>
              <a:pathLst>
                <a:path w="703" h="601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cubicBezTo>
                    <a:pt x="0" y="477"/>
                    <a:pt x="150" y="600"/>
                    <a:pt x="305" y="600"/>
                  </a:cubicBezTo>
                  <a:cubicBezTo>
                    <a:pt x="378" y="600"/>
                    <a:pt x="452" y="573"/>
                    <a:pt x="512" y="513"/>
                  </a:cubicBezTo>
                  <a:cubicBezTo>
                    <a:pt x="703" y="322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flipH="1">
              <a:off x="8317180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 flipH="1">
              <a:off x="8940493" y="1473402"/>
              <a:ext cx="22112" cy="19296"/>
            </a:xfrm>
            <a:custGeom>
              <a:avLst/>
              <a:gdLst/>
              <a:ahLst/>
              <a:cxnLst/>
              <a:rect l="l" t="t" r="r" b="b"/>
              <a:pathLst>
                <a:path w="691" h="603" extrusionOk="0">
                  <a:moveTo>
                    <a:pt x="298" y="0"/>
                  </a:moveTo>
                  <a:cubicBezTo>
                    <a:pt x="131" y="0"/>
                    <a:pt x="0" y="143"/>
                    <a:pt x="0" y="298"/>
                  </a:cubicBezTo>
                  <a:cubicBezTo>
                    <a:pt x="0" y="483"/>
                    <a:pt x="146" y="602"/>
                    <a:pt x="300" y="602"/>
                  </a:cubicBezTo>
                  <a:cubicBezTo>
                    <a:pt x="374" y="602"/>
                    <a:pt x="450" y="574"/>
                    <a:pt x="512" y="512"/>
                  </a:cubicBezTo>
                  <a:cubicBezTo>
                    <a:pt x="691" y="322"/>
                    <a:pt x="560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 flipH="1">
              <a:off x="8817052" y="1645156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6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69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 flipH="1">
              <a:off x="8507459" y="584816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 flipH="1">
              <a:off x="8015036" y="476228"/>
              <a:ext cx="30880" cy="26400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17" y="1"/>
                  </a:moveTo>
                  <a:cubicBezTo>
                    <a:pt x="191" y="1"/>
                    <a:pt x="0" y="179"/>
                    <a:pt x="0" y="406"/>
                  </a:cubicBezTo>
                  <a:cubicBezTo>
                    <a:pt x="0" y="656"/>
                    <a:pt x="203" y="825"/>
                    <a:pt x="416" y="825"/>
                  </a:cubicBezTo>
                  <a:cubicBezTo>
                    <a:pt x="516" y="825"/>
                    <a:pt x="619" y="787"/>
                    <a:pt x="703" y="703"/>
                  </a:cubicBezTo>
                  <a:cubicBezTo>
                    <a:pt x="964" y="453"/>
                    <a:pt x="78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 flipH="1">
              <a:off x="7954990" y="218771"/>
              <a:ext cx="33952" cy="29440"/>
            </a:xfrm>
            <a:custGeom>
              <a:avLst/>
              <a:gdLst/>
              <a:ahLst/>
              <a:cxnLst/>
              <a:rect l="l" t="t" r="r" b="b"/>
              <a:pathLst>
                <a:path w="1061" h="920" extrusionOk="0">
                  <a:moveTo>
                    <a:pt x="453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39"/>
                    <a:pt x="224" y="920"/>
                    <a:pt x="457" y="920"/>
                  </a:cubicBezTo>
                  <a:cubicBezTo>
                    <a:pt x="569" y="920"/>
                    <a:pt x="682" y="878"/>
                    <a:pt x="775" y="786"/>
                  </a:cubicBezTo>
                  <a:cubicBezTo>
                    <a:pt x="1060" y="500"/>
                    <a:pt x="85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 flipH="1">
              <a:off x="7685572" y="294817"/>
              <a:ext cx="37248" cy="31904"/>
            </a:xfrm>
            <a:custGeom>
              <a:avLst/>
              <a:gdLst/>
              <a:ahLst/>
              <a:cxnLst/>
              <a:rect l="l" t="t" r="r" b="b"/>
              <a:pathLst>
                <a:path w="1164" h="997" extrusionOk="0">
                  <a:moveTo>
                    <a:pt x="497" y="0"/>
                  </a:moveTo>
                  <a:cubicBezTo>
                    <a:pt x="223" y="0"/>
                    <a:pt x="9" y="226"/>
                    <a:pt x="9" y="500"/>
                  </a:cubicBezTo>
                  <a:cubicBezTo>
                    <a:pt x="1" y="797"/>
                    <a:pt x="242" y="997"/>
                    <a:pt x="498" y="997"/>
                  </a:cubicBezTo>
                  <a:cubicBezTo>
                    <a:pt x="622" y="997"/>
                    <a:pt x="749" y="950"/>
                    <a:pt x="854" y="846"/>
                  </a:cubicBezTo>
                  <a:cubicBezTo>
                    <a:pt x="1164" y="536"/>
                    <a:pt x="938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 flipH="1">
              <a:off x="8829064" y="684836"/>
              <a:ext cx="48416" cy="41696"/>
            </a:xfrm>
            <a:custGeom>
              <a:avLst/>
              <a:gdLst/>
              <a:ahLst/>
              <a:cxnLst/>
              <a:rect l="l" t="t" r="r" b="b"/>
              <a:pathLst>
                <a:path w="1513" h="1303" extrusionOk="0">
                  <a:moveTo>
                    <a:pt x="644" y="0"/>
                  </a:moveTo>
                  <a:cubicBezTo>
                    <a:pt x="286" y="0"/>
                    <a:pt x="1" y="298"/>
                    <a:pt x="1" y="655"/>
                  </a:cubicBezTo>
                  <a:cubicBezTo>
                    <a:pt x="1" y="1041"/>
                    <a:pt x="316" y="1302"/>
                    <a:pt x="649" y="1302"/>
                  </a:cubicBezTo>
                  <a:cubicBezTo>
                    <a:pt x="809" y="1302"/>
                    <a:pt x="973" y="1242"/>
                    <a:pt x="1108" y="1107"/>
                  </a:cubicBezTo>
                  <a:cubicBezTo>
                    <a:pt x="1513" y="703"/>
                    <a:pt x="122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 flipH="1">
              <a:off x="8573127" y="1540804"/>
              <a:ext cx="38112" cy="32672"/>
            </a:xfrm>
            <a:custGeom>
              <a:avLst/>
              <a:gdLst/>
              <a:ahLst/>
              <a:cxnLst/>
              <a:rect l="l" t="t" r="r" b="b"/>
              <a:pathLst>
                <a:path w="1191" h="1021" extrusionOk="0"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818"/>
                    <a:pt x="250" y="1020"/>
                    <a:pt x="512" y="1020"/>
                  </a:cubicBezTo>
                  <a:cubicBezTo>
                    <a:pt x="637" y="1020"/>
                    <a:pt x="765" y="974"/>
                    <a:pt x="869" y="870"/>
                  </a:cubicBezTo>
                  <a:cubicBezTo>
                    <a:pt x="1191" y="548"/>
                    <a:pt x="965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 flipH="1">
              <a:off x="9039220" y="248200"/>
              <a:ext cx="38048" cy="32544"/>
            </a:xfrm>
            <a:custGeom>
              <a:avLst/>
              <a:gdLst/>
              <a:ahLst/>
              <a:cxnLst/>
              <a:rect l="l" t="t" r="r" b="b"/>
              <a:pathLst>
                <a:path w="1189" h="1017" extrusionOk="0">
                  <a:moveTo>
                    <a:pt x="515" y="0"/>
                  </a:moveTo>
                  <a:cubicBezTo>
                    <a:pt x="511" y="0"/>
                    <a:pt x="506" y="0"/>
                    <a:pt x="501" y="1"/>
                  </a:cubicBezTo>
                  <a:cubicBezTo>
                    <a:pt x="227" y="1"/>
                    <a:pt x="1" y="227"/>
                    <a:pt x="1" y="501"/>
                  </a:cubicBezTo>
                  <a:cubicBezTo>
                    <a:pt x="1" y="812"/>
                    <a:pt x="247" y="1017"/>
                    <a:pt x="507" y="1017"/>
                  </a:cubicBezTo>
                  <a:cubicBezTo>
                    <a:pt x="634" y="1017"/>
                    <a:pt x="764" y="967"/>
                    <a:pt x="870" y="858"/>
                  </a:cubicBezTo>
                  <a:cubicBezTo>
                    <a:pt x="1188" y="540"/>
                    <a:pt x="95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 flipH="1">
              <a:off x="8712257" y="280747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 flipH="1">
              <a:off x="8541094" y="220397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 flipH="1">
              <a:off x="7462580" y="1010404"/>
              <a:ext cx="38112" cy="32640"/>
            </a:xfrm>
            <a:custGeom>
              <a:avLst/>
              <a:gdLst/>
              <a:ahLst/>
              <a:cxnLst/>
              <a:rect l="l" t="t" r="r" b="b"/>
              <a:pathLst>
                <a:path w="1191" h="1020" extrusionOk="0">
                  <a:moveTo>
                    <a:pt x="500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815"/>
                    <a:pt x="251" y="1020"/>
                    <a:pt x="513" y="1020"/>
                  </a:cubicBezTo>
                  <a:cubicBezTo>
                    <a:pt x="638" y="1020"/>
                    <a:pt x="765" y="973"/>
                    <a:pt x="869" y="869"/>
                  </a:cubicBezTo>
                  <a:cubicBezTo>
                    <a:pt x="1191" y="548"/>
                    <a:pt x="96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 flipH="1">
              <a:off x="8916482" y="2373122"/>
              <a:ext cx="70144" cy="60064"/>
            </a:xfrm>
            <a:custGeom>
              <a:avLst/>
              <a:gdLst/>
              <a:ahLst/>
              <a:cxnLst/>
              <a:rect l="l" t="t" r="r" b="b"/>
              <a:pathLst>
                <a:path w="2192" h="1877" extrusionOk="0">
                  <a:moveTo>
                    <a:pt x="941" y="1"/>
                  </a:moveTo>
                  <a:cubicBezTo>
                    <a:pt x="418" y="1"/>
                    <a:pt x="1" y="418"/>
                    <a:pt x="1" y="941"/>
                  </a:cubicBezTo>
                  <a:cubicBezTo>
                    <a:pt x="1" y="1504"/>
                    <a:pt x="462" y="1876"/>
                    <a:pt x="944" y="1876"/>
                  </a:cubicBezTo>
                  <a:cubicBezTo>
                    <a:pt x="1177" y="1876"/>
                    <a:pt x="1415" y="1790"/>
                    <a:pt x="1608" y="1596"/>
                  </a:cubicBezTo>
                  <a:cubicBezTo>
                    <a:pt x="2192" y="1013"/>
                    <a:pt x="1775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8"/>
          <p:cNvSpPr txBox="1">
            <a:spLocks noGrp="1"/>
          </p:cNvSpPr>
          <p:nvPr>
            <p:ph type="title"/>
          </p:nvPr>
        </p:nvSpPr>
        <p:spPr>
          <a:xfrm>
            <a:off x="2712475" y="1388400"/>
            <a:ext cx="5614800" cy="2351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82" name="Google Shape;582;p8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9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0"/>
          <p:cNvSpPr/>
          <p:nvPr/>
        </p:nvSpPr>
        <p:spPr>
          <a:xfrm>
            <a:off x="720013" y="4035575"/>
            <a:ext cx="7703972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1"/>
          <p:cNvGrpSpPr/>
          <p:nvPr/>
        </p:nvGrpSpPr>
        <p:grpSpPr>
          <a:xfrm>
            <a:off x="6036611" y="-71825"/>
            <a:ext cx="3040658" cy="5115877"/>
            <a:chOff x="6036611" y="-71825"/>
            <a:chExt cx="3040658" cy="5115877"/>
          </a:xfrm>
        </p:grpSpPr>
        <p:grpSp>
          <p:nvGrpSpPr>
            <p:cNvPr id="592" name="Google Shape;592;p11"/>
            <p:cNvGrpSpPr/>
            <p:nvPr/>
          </p:nvGrpSpPr>
          <p:grpSpPr>
            <a:xfrm>
              <a:off x="6910122" y="-12"/>
              <a:ext cx="2167146" cy="5044064"/>
              <a:chOff x="6986322" y="-12"/>
              <a:chExt cx="2167146" cy="5044064"/>
            </a:xfrm>
          </p:grpSpPr>
          <p:sp>
            <p:nvSpPr>
              <p:cNvPr id="593" name="Google Shape;593;p11"/>
              <p:cNvSpPr/>
              <p:nvPr/>
            </p:nvSpPr>
            <p:spPr>
              <a:xfrm flipH="1">
                <a:off x="8264137" y="-12"/>
                <a:ext cx="889332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17479" h="157627" extrusionOk="0">
                    <a:moveTo>
                      <a:pt x="13061" y="536"/>
                    </a:moveTo>
                    <a:cubicBezTo>
                      <a:pt x="13538" y="536"/>
                      <a:pt x="13919" y="691"/>
                      <a:pt x="13919" y="881"/>
                    </a:cubicBezTo>
                    <a:cubicBezTo>
                      <a:pt x="13919" y="1060"/>
                      <a:pt x="13538" y="1214"/>
                      <a:pt x="13061" y="1214"/>
                    </a:cubicBezTo>
                    <a:cubicBezTo>
                      <a:pt x="12585" y="1214"/>
                      <a:pt x="12204" y="1072"/>
                      <a:pt x="12204" y="881"/>
                    </a:cubicBezTo>
                    <a:cubicBezTo>
                      <a:pt x="12204" y="691"/>
                      <a:pt x="12597" y="536"/>
                      <a:pt x="13061" y="536"/>
                    </a:cubicBezTo>
                    <a:close/>
                    <a:moveTo>
                      <a:pt x="13311" y="13537"/>
                    </a:moveTo>
                    <a:cubicBezTo>
                      <a:pt x="13930" y="13537"/>
                      <a:pt x="14442" y="13740"/>
                      <a:pt x="14442" y="14002"/>
                    </a:cubicBezTo>
                    <a:cubicBezTo>
                      <a:pt x="14442" y="14264"/>
                      <a:pt x="13930" y="14478"/>
                      <a:pt x="13311" y="14478"/>
                    </a:cubicBezTo>
                    <a:cubicBezTo>
                      <a:pt x="12680" y="14478"/>
                      <a:pt x="12168" y="14264"/>
                      <a:pt x="12168" y="14002"/>
                    </a:cubicBezTo>
                    <a:cubicBezTo>
                      <a:pt x="12168" y="13740"/>
                      <a:pt x="12680" y="13537"/>
                      <a:pt x="13311" y="13537"/>
                    </a:cubicBezTo>
                    <a:close/>
                    <a:moveTo>
                      <a:pt x="12859" y="24265"/>
                    </a:moveTo>
                    <a:cubicBezTo>
                      <a:pt x="13442" y="24265"/>
                      <a:pt x="13907" y="24360"/>
                      <a:pt x="13907" y="24491"/>
                    </a:cubicBezTo>
                    <a:cubicBezTo>
                      <a:pt x="13907" y="24622"/>
                      <a:pt x="13442" y="24729"/>
                      <a:pt x="12859" y="24729"/>
                    </a:cubicBezTo>
                    <a:cubicBezTo>
                      <a:pt x="12276" y="24729"/>
                      <a:pt x="11811" y="24622"/>
                      <a:pt x="11811" y="24491"/>
                    </a:cubicBezTo>
                    <a:cubicBezTo>
                      <a:pt x="11811" y="24360"/>
                      <a:pt x="12276" y="24265"/>
                      <a:pt x="12859" y="24265"/>
                    </a:cubicBezTo>
                    <a:close/>
                    <a:moveTo>
                      <a:pt x="12859" y="36993"/>
                    </a:moveTo>
                    <a:cubicBezTo>
                      <a:pt x="13478" y="36993"/>
                      <a:pt x="13990" y="37195"/>
                      <a:pt x="13990" y="37457"/>
                    </a:cubicBezTo>
                    <a:cubicBezTo>
                      <a:pt x="13990" y="37719"/>
                      <a:pt x="13490" y="37921"/>
                      <a:pt x="12859" y="37921"/>
                    </a:cubicBezTo>
                    <a:cubicBezTo>
                      <a:pt x="12228" y="37921"/>
                      <a:pt x="11716" y="37719"/>
                      <a:pt x="11716" y="37457"/>
                    </a:cubicBezTo>
                    <a:cubicBezTo>
                      <a:pt x="11716" y="37195"/>
                      <a:pt x="12228" y="36993"/>
                      <a:pt x="12859" y="36993"/>
                    </a:cubicBezTo>
                    <a:close/>
                    <a:moveTo>
                      <a:pt x="13311" y="59507"/>
                    </a:moveTo>
                    <a:cubicBezTo>
                      <a:pt x="13692" y="59507"/>
                      <a:pt x="13990" y="59626"/>
                      <a:pt x="13990" y="59769"/>
                    </a:cubicBezTo>
                    <a:lnTo>
                      <a:pt x="14002" y="59781"/>
                    </a:lnTo>
                    <a:cubicBezTo>
                      <a:pt x="14002" y="59924"/>
                      <a:pt x="13692" y="60043"/>
                      <a:pt x="13311" y="60043"/>
                    </a:cubicBezTo>
                    <a:cubicBezTo>
                      <a:pt x="12930" y="60043"/>
                      <a:pt x="12621" y="59924"/>
                      <a:pt x="12621" y="59781"/>
                    </a:cubicBezTo>
                    <a:cubicBezTo>
                      <a:pt x="12621" y="59626"/>
                      <a:pt x="12930" y="59507"/>
                      <a:pt x="13311" y="59507"/>
                    </a:cubicBezTo>
                    <a:close/>
                    <a:moveTo>
                      <a:pt x="13835" y="84760"/>
                    </a:moveTo>
                    <a:cubicBezTo>
                      <a:pt x="14419" y="84760"/>
                      <a:pt x="14895" y="84915"/>
                      <a:pt x="14895" y="85094"/>
                    </a:cubicBezTo>
                    <a:lnTo>
                      <a:pt x="14895" y="85106"/>
                    </a:lnTo>
                    <a:cubicBezTo>
                      <a:pt x="14895" y="85284"/>
                      <a:pt x="14419" y="85439"/>
                      <a:pt x="13835" y="85439"/>
                    </a:cubicBezTo>
                    <a:cubicBezTo>
                      <a:pt x="13252" y="85439"/>
                      <a:pt x="12787" y="85284"/>
                      <a:pt x="12787" y="85106"/>
                    </a:cubicBezTo>
                    <a:cubicBezTo>
                      <a:pt x="12787" y="84915"/>
                      <a:pt x="13252" y="84760"/>
                      <a:pt x="13835" y="84760"/>
                    </a:cubicBezTo>
                    <a:close/>
                    <a:moveTo>
                      <a:pt x="13827" y="98153"/>
                    </a:moveTo>
                    <a:cubicBezTo>
                      <a:pt x="14365" y="98153"/>
                      <a:pt x="14485" y="106147"/>
                      <a:pt x="13788" y="106275"/>
                    </a:cubicBezTo>
                    <a:cubicBezTo>
                      <a:pt x="13782" y="106276"/>
                      <a:pt x="13776" y="106277"/>
                      <a:pt x="13770" y="106277"/>
                    </a:cubicBezTo>
                    <a:cubicBezTo>
                      <a:pt x="13076" y="106277"/>
                      <a:pt x="13221" y="98556"/>
                      <a:pt x="13788" y="98167"/>
                    </a:cubicBezTo>
                    <a:cubicBezTo>
                      <a:pt x="13801" y="98157"/>
                      <a:pt x="13814" y="98153"/>
                      <a:pt x="13827" y="98153"/>
                    </a:cubicBezTo>
                    <a:close/>
                    <a:moveTo>
                      <a:pt x="12859" y="112669"/>
                    </a:moveTo>
                    <a:cubicBezTo>
                      <a:pt x="13276" y="112669"/>
                      <a:pt x="13621" y="112788"/>
                      <a:pt x="13621" y="112931"/>
                    </a:cubicBezTo>
                    <a:cubicBezTo>
                      <a:pt x="13621" y="113073"/>
                      <a:pt x="13276" y="113192"/>
                      <a:pt x="12859" y="113192"/>
                    </a:cubicBezTo>
                    <a:cubicBezTo>
                      <a:pt x="12430" y="113192"/>
                      <a:pt x="12085" y="113073"/>
                      <a:pt x="12085" y="112931"/>
                    </a:cubicBezTo>
                    <a:cubicBezTo>
                      <a:pt x="12085" y="112788"/>
                      <a:pt x="12430" y="112669"/>
                      <a:pt x="12859" y="112669"/>
                    </a:cubicBezTo>
                    <a:close/>
                    <a:moveTo>
                      <a:pt x="12799" y="115574"/>
                    </a:moveTo>
                    <a:cubicBezTo>
                      <a:pt x="13347" y="115574"/>
                      <a:pt x="13788" y="115705"/>
                      <a:pt x="13788" y="115871"/>
                    </a:cubicBezTo>
                    <a:cubicBezTo>
                      <a:pt x="13788" y="116038"/>
                      <a:pt x="13347" y="116157"/>
                      <a:pt x="12799" y="116157"/>
                    </a:cubicBezTo>
                    <a:lnTo>
                      <a:pt x="12799" y="116169"/>
                    </a:lnTo>
                    <a:cubicBezTo>
                      <a:pt x="12252" y="116169"/>
                      <a:pt x="11811" y="116038"/>
                      <a:pt x="11811" y="115871"/>
                    </a:cubicBezTo>
                    <a:cubicBezTo>
                      <a:pt x="11811" y="115705"/>
                      <a:pt x="12264" y="115574"/>
                      <a:pt x="12799" y="115574"/>
                    </a:cubicBezTo>
                    <a:close/>
                    <a:moveTo>
                      <a:pt x="11109" y="0"/>
                    </a:moveTo>
                    <a:cubicBezTo>
                      <a:pt x="11204" y="3203"/>
                      <a:pt x="11359" y="6406"/>
                      <a:pt x="11299" y="9561"/>
                    </a:cubicBezTo>
                    <a:cubicBezTo>
                      <a:pt x="11240" y="12656"/>
                      <a:pt x="11073" y="15657"/>
                      <a:pt x="11037" y="18764"/>
                    </a:cubicBezTo>
                    <a:cubicBezTo>
                      <a:pt x="9013" y="16454"/>
                      <a:pt x="7942" y="11275"/>
                      <a:pt x="5668" y="9608"/>
                    </a:cubicBezTo>
                    <a:cubicBezTo>
                      <a:pt x="4691" y="8906"/>
                      <a:pt x="3596" y="8918"/>
                      <a:pt x="2655" y="8072"/>
                    </a:cubicBezTo>
                    <a:cubicBezTo>
                      <a:pt x="1119" y="6667"/>
                      <a:pt x="453" y="3381"/>
                      <a:pt x="0" y="226"/>
                    </a:cubicBezTo>
                    <a:lnTo>
                      <a:pt x="0" y="2917"/>
                    </a:lnTo>
                    <a:cubicBezTo>
                      <a:pt x="203" y="4846"/>
                      <a:pt x="655" y="6620"/>
                      <a:pt x="1453" y="7870"/>
                    </a:cubicBezTo>
                    <a:cubicBezTo>
                      <a:pt x="2286" y="9168"/>
                      <a:pt x="3382" y="9680"/>
                      <a:pt x="4382" y="10513"/>
                    </a:cubicBezTo>
                    <a:cubicBezTo>
                      <a:pt x="7334" y="12990"/>
                      <a:pt x="9287" y="18193"/>
                      <a:pt x="11049" y="23289"/>
                    </a:cubicBezTo>
                    <a:cubicBezTo>
                      <a:pt x="11061" y="25086"/>
                      <a:pt x="11085" y="26884"/>
                      <a:pt x="11121" y="28682"/>
                    </a:cubicBezTo>
                    <a:cubicBezTo>
                      <a:pt x="11609" y="28742"/>
                      <a:pt x="11978" y="28920"/>
                      <a:pt x="11978" y="29146"/>
                    </a:cubicBezTo>
                    <a:cubicBezTo>
                      <a:pt x="11978" y="29361"/>
                      <a:pt x="11621" y="29539"/>
                      <a:pt x="11133" y="29587"/>
                    </a:cubicBezTo>
                    <a:cubicBezTo>
                      <a:pt x="11144" y="30301"/>
                      <a:pt x="11156" y="31016"/>
                      <a:pt x="11168" y="31730"/>
                    </a:cubicBezTo>
                    <a:cubicBezTo>
                      <a:pt x="11287" y="31718"/>
                      <a:pt x="11394" y="31706"/>
                      <a:pt x="11514" y="31706"/>
                    </a:cubicBezTo>
                    <a:cubicBezTo>
                      <a:pt x="12145" y="31706"/>
                      <a:pt x="12645" y="31921"/>
                      <a:pt x="12645" y="32171"/>
                    </a:cubicBezTo>
                    <a:cubicBezTo>
                      <a:pt x="12645" y="32433"/>
                      <a:pt x="12145" y="32647"/>
                      <a:pt x="11514" y="32647"/>
                    </a:cubicBezTo>
                    <a:cubicBezTo>
                      <a:pt x="11406" y="32647"/>
                      <a:pt x="11299" y="32635"/>
                      <a:pt x="11192" y="32623"/>
                    </a:cubicBezTo>
                    <a:lnTo>
                      <a:pt x="11192" y="32623"/>
                    </a:lnTo>
                    <a:cubicBezTo>
                      <a:pt x="11275" y="36683"/>
                      <a:pt x="11383" y="40743"/>
                      <a:pt x="11478" y="44803"/>
                    </a:cubicBezTo>
                    <a:cubicBezTo>
                      <a:pt x="11573" y="49173"/>
                      <a:pt x="11990" y="53411"/>
                      <a:pt x="12014" y="57793"/>
                    </a:cubicBezTo>
                    <a:cubicBezTo>
                      <a:pt x="12037" y="62770"/>
                      <a:pt x="11906" y="67663"/>
                      <a:pt x="11835" y="72616"/>
                    </a:cubicBezTo>
                    <a:cubicBezTo>
                      <a:pt x="11787" y="75259"/>
                      <a:pt x="11799" y="77891"/>
                      <a:pt x="11835" y="80522"/>
                    </a:cubicBezTo>
                    <a:lnTo>
                      <a:pt x="11883" y="80522"/>
                    </a:lnTo>
                    <a:cubicBezTo>
                      <a:pt x="12966" y="80522"/>
                      <a:pt x="13835" y="80736"/>
                      <a:pt x="13835" y="80986"/>
                    </a:cubicBezTo>
                    <a:cubicBezTo>
                      <a:pt x="13835" y="81248"/>
                      <a:pt x="12966" y="81462"/>
                      <a:pt x="11883" y="81462"/>
                    </a:cubicBezTo>
                    <a:lnTo>
                      <a:pt x="11847" y="81462"/>
                    </a:lnTo>
                    <a:cubicBezTo>
                      <a:pt x="11942" y="88332"/>
                      <a:pt x="12180" y="95190"/>
                      <a:pt x="12109" y="102072"/>
                    </a:cubicBezTo>
                    <a:cubicBezTo>
                      <a:pt x="12061" y="106513"/>
                      <a:pt x="11740" y="110847"/>
                      <a:pt x="11752" y="115288"/>
                    </a:cubicBezTo>
                    <a:cubicBezTo>
                      <a:pt x="11764" y="119515"/>
                      <a:pt x="12109" y="123396"/>
                      <a:pt x="12466" y="127468"/>
                    </a:cubicBezTo>
                    <a:cubicBezTo>
                      <a:pt x="12859" y="132016"/>
                      <a:pt x="12692" y="136314"/>
                      <a:pt x="12526" y="140672"/>
                    </a:cubicBezTo>
                    <a:lnTo>
                      <a:pt x="12621" y="140672"/>
                    </a:lnTo>
                    <a:cubicBezTo>
                      <a:pt x="13252" y="140672"/>
                      <a:pt x="13764" y="140874"/>
                      <a:pt x="13764" y="141136"/>
                    </a:cubicBezTo>
                    <a:cubicBezTo>
                      <a:pt x="13764" y="141398"/>
                      <a:pt x="13252" y="141601"/>
                      <a:pt x="12621" y="141601"/>
                    </a:cubicBezTo>
                    <a:lnTo>
                      <a:pt x="12490" y="141601"/>
                    </a:lnTo>
                    <a:cubicBezTo>
                      <a:pt x="12466" y="142172"/>
                      <a:pt x="12454" y="142732"/>
                      <a:pt x="12430" y="143303"/>
                    </a:cubicBezTo>
                    <a:lnTo>
                      <a:pt x="12621" y="143303"/>
                    </a:lnTo>
                    <a:cubicBezTo>
                      <a:pt x="13704" y="143303"/>
                      <a:pt x="14585" y="143518"/>
                      <a:pt x="14585" y="143768"/>
                    </a:cubicBezTo>
                    <a:cubicBezTo>
                      <a:pt x="14585" y="144030"/>
                      <a:pt x="13704" y="144244"/>
                      <a:pt x="12621" y="144244"/>
                    </a:cubicBezTo>
                    <a:lnTo>
                      <a:pt x="12406" y="144244"/>
                    </a:lnTo>
                    <a:cubicBezTo>
                      <a:pt x="12359" y="145947"/>
                      <a:pt x="12335" y="147673"/>
                      <a:pt x="12371" y="149435"/>
                    </a:cubicBezTo>
                    <a:cubicBezTo>
                      <a:pt x="12406" y="150935"/>
                      <a:pt x="12204" y="156007"/>
                      <a:pt x="12645" y="156936"/>
                    </a:cubicBezTo>
                    <a:cubicBezTo>
                      <a:pt x="12899" y="157472"/>
                      <a:pt x="13609" y="157512"/>
                      <a:pt x="14281" y="157512"/>
                    </a:cubicBezTo>
                    <a:cubicBezTo>
                      <a:pt x="14400" y="157512"/>
                      <a:pt x="14518" y="157511"/>
                      <a:pt x="14631" y="157511"/>
                    </a:cubicBezTo>
                    <a:cubicBezTo>
                      <a:pt x="14989" y="157511"/>
                      <a:pt x="15307" y="157523"/>
                      <a:pt x="15502" y="157627"/>
                    </a:cubicBezTo>
                    <a:cubicBezTo>
                      <a:pt x="15502" y="152816"/>
                      <a:pt x="15312" y="147959"/>
                      <a:pt x="15407" y="143172"/>
                    </a:cubicBezTo>
                    <a:cubicBezTo>
                      <a:pt x="15490" y="139374"/>
                      <a:pt x="15835" y="135481"/>
                      <a:pt x="16014" y="131683"/>
                    </a:cubicBezTo>
                    <a:cubicBezTo>
                      <a:pt x="16062" y="130564"/>
                      <a:pt x="16097" y="129456"/>
                      <a:pt x="16121" y="128337"/>
                    </a:cubicBezTo>
                    <a:cubicBezTo>
                      <a:pt x="15705" y="128313"/>
                      <a:pt x="15383" y="128171"/>
                      <a:pt x="15383" y="128004"/>
                    </a:cubicBezTo>
                    <a:cubicBezTo>
                      <a:pt x="15383" y="127825"/>
                      <a:pt x="15716" y="127682"/>
                      <a:pt x="16145" y="127670"/>
                    </a:cubicBezTo>
                    <a:cubicBezTo>
                      <a:pt x="16288" y="119693"/>
                      <a:pt x="15871" y="111585"/>
                      <a:pt x="15693" y="103679"/>
                    </a:cubicBezTo>
                    <a:cubicBezTo>
                      <a:pt x="15514" y="95512"/>
                      <a:pt x="15181" y="87261"/>
                      <a:pt x="15038" y="79045"/>
                    </a:cubicBezTo>
                    <a:cubicBezTo>
                      <a:pt x="14907" y="79057"/>
                      <a:pt x="14776" y="79069"/>
                      <a:pt x="14657" y="79069"/>
                    </a:cubicBezTo>
                    <a:cubicBezTo>
                      <a:pt x="14109" y="79069"/>
                      <a:pt x="13669" y="78938"/>
                      <a:pt x="13669" y="78772"/>
                    </a:cubicBezTo>
                    <a:cubicBezTo>
                      <a:pt x="13669" y="78605"/>
                      <a:pt x="14109" y="78474"/>
                      <a:pt x="14657" y="78474"/>
                    </a:cubicBezTo>
                    <a:cubicBezTo>
                      <a:pt x="14776" y="78474"/>
                      <a:pt x="14895" y="78486"/>
                      <a:pt x="15026" y="78498"/>
                    </a:cubicBezTo>
                    <a:cubicBezTo>
                      <a:pt x="14990" y="76188"/>
                      <a:pt x="14966" y="73878"/>
                      <a:pt x="14966" y="71568"/>
                    </a:cubicBezTo>
                    <a:cubicBezTo>
                      <a:pt x="14966" y="66401"/>
                      <a:pt x="15014" y="61186"/>
                      <a:pt x="15038" y="55983"/>
                    </a:cubicBezTo>
                    <a:lnTo>
                      <a:pt x="15038" y="55983"/>
                    </a:lnTo>
                    <a:cubicBezTo>
                      <a:pt x="14919" y="55995"/>
                      <a:pt x="14800" y="55995"/>
                      <a:pt x="14692" y="55995"/>
                    </a:cubicBezTo>
                    <a:cubicBezTo>
                      <a:pt x="14109" y="55995"/>
                      <a:pt x="13645" y="55852"/>
                      <a:pt x="13645" y="55662"/>
                    </a:cubicBezTo>
                    <a:cubicBezTo>
                      <a:pt x="13645" y="55471"/>
                      <a:pt x="14109" y="55316"/>
                      <a:pt x="14692" y="55316"/>
                    </a:cubicBezTo>
                    <a:cubicBezTo>
                      <a:pt x="14812" y="55328"/>
                      <a:pt x="14919" y="55328"/>
                      <a:pt x="15038" y="55340"/>
                    </a:cubicBezTo>
                    <a:cubicBezTo>
                      <a:pt x="15050" y="53649"/>
                      <a:pt x="15050" y="51959"/>
                      <a:pt x="15038" y="50268"/>
                    </a:cubicBezTo>
                    <a:cubicBezTo>
                      <a:pt x="15990" y="47411"/>
                      <a:pt x="16383" y="43922"/>
                      <a:pt x="16740" y="40565"/>
                    </a:cubicBezTo>
                    <a:cubicBezTo>
                      <a:pt x="16990" y="38219"/>
                      <a:pt x="17229" y="35873"/>
                      <a:pt x="17479" y="33528"/>
                    </a:cubicBezTo>
                    <a:lnTo>
                      <a:pt x="17479" y="33528"/>
                    </a:lnTo>
                    <a:cubicBezTo>
                      <a:pt x="16014" y="36766"/>
                      <a:pt x="16848" y="42160"/>
                      <a:pt x="15431" y="45482"/>
                    </a:cubicBezTo>
                    <a:cubicBezTo>
                      <a:pt x="15312" y="45768"/>
                      <a:pt x="15169" y="46041"/>
                      <a:pt x="15014" y="46315"/>
                    </a:cubicBezTo>
                    <a:cubicBezTo>
                      <a:pt x="15002" y="44994"/>
                      <a:pt x="14978" y="43672"/>
                      <a:pt x="14966" y="42362"/>
                    </a:cubicBezTo>
                    <a:cubicBezTo>
                      <a:pt x="14847" y="36338"/>
                      <a:pt x="14681" y="30206"/>
                      <a:pt x="14776" y="24158"/>
                    </a:cubicBezTo>
                    <a:cubicBezTo>
                      <a:pt x="14883" y="18169"/>
                      <a:pt x="15264" y="12263"/>
                      <a:pt x="15145" y="6167"/>
                    </a:cubicBezTo>
                    <a:cubicBezTo>
                      <a:pt x="15097" y="4120"/>
                      <a:pt x="15062" y="2060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 flipH="1">
                <a:off x="7700315" y="1233284"/>
                <a:ext cx="42688" cy="3625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33" extrusionOk="0">
                    <a:moveTo>
                      <a:pt x="572" y="0"/>
                    </a:moveTo>
                    <a:cubicBezTo>
                      <a:pt x="262" y="0"/>
                      <a:pt x="0" y="250"/>
                      <a:pt x="0" y="572"/>
                    </a:cubicBezTo>
                    <a:cubicBezTo>
                      <a:pt x="0" y="909"/>
                      <a:pt x="282" y="1133"/>
                      <a:pt x="575" y="1133"/>
                    </a:cubicBezTo>
                    <a:cubicBezTo>
                      <a:pt x="716" y="1133"/>
                      <a:pt x="860" y="1081"/>
                      <a:pt x="976" y="965"/>
                    </a:cubicBezTo>
                    <a:cubicBezTo>
                      <a:pt x="1334" y="608"/>
                      <a:pt x="1072" y="0"/>
                      <a:pt x="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 flipH="1">
                <a:off x="7636699" y="2325604"/>
                <a:ext cx="48800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298" extrusionOk="0">
                    <a:moveTo>
                      <a:pt x="656" y="1"/>
                    </a:moveTo>
                    <a:cubicBezTo>
                      <a:pt x="299" y="1"/>
                      <a:pt x="1" y="286"/>
                      <a:pt x="1" y="644"/>
                    </a:cubicBezTo>
                    <a:cubicBezTo>
                      <a:pt x="1" y="1039"/>
                      <a:pt x="323" y="1297"/>
                      <a:pt x="657" y="1297"/>
                    </a:cubicBezTo>
                    <a:cubicBezTo>
                      <a:pt x="816" y="1297"/>
                      <a:pt x="978" y="1239"/>
                      <a:pt x="1108" y="1108"/>
                    </a:cubicBezTo>
                    <a:cubicBezTo>
                      <a:pt x="1525" y="691"/>
                      <a:pt x="1227" y="1"/>
                      <a:pt x="6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 flipH="1">
                <a:off x="7680507" y="2267300"/>
                <a:ext cx="22112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3" extrusionOk="0">
                    <a:moveTo>
                      <a:pt x="298" y="1"/>
                    </a:moveTo>
                    <a:cubicBezTo>
                      <a:pt x="131" y="1"/>
                      <a:pt x="0" y="144"/>
                      <a:pt x="0" y="299"/>
                    </a:cubicBezTo>
                    <a:cubicBezTo>
                      <a:pt x="0" y="483"/>
                      <a:pt x="141" y="603"/>
                      <a:pt x="291" y="603"/>
                    </a:cubicBezTo>
                    <a:cubicBezTo>
                      <a:pt x="363" y="603"/>
                      <a:pt x="438" y="575"/>
                      <a:pt x="500" y="513"/>
                    </a:cubicBezTo>
                    <a:cubicBezTo>
                      <a:pt x="691" y="322"/>
                      <a:pt x="560" y="1"/>
                      <a:pt x="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 flipH="1">
                <a:off x="7638203" y="2065764"/>
                <a:ext cx="26592" cy="2281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4" y="1"/>
                    </a:moveTo>
                    <a:cubicBezTo>
                      <a:pt x="164" y="1"/>
                      <a:pt x="9" y="155"/>
                      <a:pt x="9" y="358"/>
                    </a:cubicBezTo>
                    <a:cubicBezTo>
                      <a:pt x="1" y="568"/>
                      <a:pt x="179" y="712"/>
                      <a:pt x="362" y="712"/>
                    </a:cubicBezTo>
                    <a:cubicBezTo>
                      <a:pt x="448" y="712"/>
                      <a:pt x="535" y="680"/>
                      <a:pt x="604" y="608"/>
                    </a:cubicBezTo>
                    <a:cubicBezTo>
                      <a:pt x="830" y="382"/>
                      <a:pt x="676" y="1"/>
                      <a:pt x="3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 flipH="1">
                <a:off x="7675931" y="1342628"/>
                <a:ext cx="3507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08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cubicBezTo>
                      <a:pt x="0" y="858"/>
                      <a:pt x="238" y="1108"/>
                      <a:pt x="548" y="1108"/>
                    </a:cubicBezTo>
                    <a:cubicBezTo>
                      <a:pt x="857" y="1108"/>
                      <a:pt x="1096" y="858"/>
                      <a:pt x="1096" y="560"/>
                    </a:cubicBezTo>
                    <a:cubicBezTo>
                      <a:pt x="1096" y="251"/>
                      <a:pt x="857" y="1"/>
                      <a:pt x="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 flipH="1">
                <a:off x="7699931" y="1852420"/>
                <a:ext cx="43456" cy="3718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62" extrusionOk="0">
                    <a:moveTo>
                      <a:pt x="584" y="0"/>
                    </a:moveTo>
                    <a:cubicBezTo>
                      <a:pt x="262" y="0"/>
                      <a:pt x="0" y="262"/>
                      <a:pt x="0" y="583"/>
                    </a:cubicBezTo>
                    <a:cubicBezTo>
                      <a:pt x="0" y="929"/>
                      <a:pt x="288" y="1161"/>
                      <a:pt x="586" y="1161"/>
                    </a:cubicBezTo>
                    <a:cubicBezTo>
                      <a:pt x="728" y="1161"/>
                      <a:pt x="873" y="1108"/>
                      <a:pt x="988" y="988"/>
                    </a:cubicBezTo>
                    <a:cubicBezTo>
                      <a:pt x="1358" y="631"/>
                      <a:pt x="1096" y="0"/>
                      <a:pt x="5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 flipH="1">
                <a:off x="8253147" y="63548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 flipH="1">
                <a:off x="7979195" y="1450468"/>
                <a:ext cx="35840" cy="3584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62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57" y="1119"/>
                      <a:pt x="1119" y="869"/>
                      <a:pt x="1119" y="560"/>
                    </a:cubicBezTo>
                    <a:cubicBezTo>
                      <a:pt x="1119" y="262"/>
                      <a:pt x="857" y="0"/>
                      <a:pt x="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 flipH="1">
                <a:off x="9048283" y="1468356"/>
                <a:ext cx="35840" cy="3584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60"/>
                    </a:cubicBezTo>
                    <a:cubicBezTo>
                      <a:pt x="0" y="870"/>
                      <a:pt x="250" y="1120"/>
                      <a:pt x="560" y="1120"/>
                    </a:cubicBezTo>
                    <a:cubicBezTo>
                      <a:pt x="869" y="1120"/>
                      <a:pt x="1119" y="870"/>
                      <a:pt x="1119" y="560"/>
                    </a:cubicBezTo>
                    <a:cubicBezTo>
                      <a:pt x="1119" y="263"/>
                      <a:pt x="869" y="1"/>
                      <a:pt x="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 flipH="1">
                <a:off x="8835707" y="1034788"/>
                <a:ext cx="22112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91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74"/>
                      <a:pt x="145" y="591"/>
                      <a:pt x="295" y="591"/>
                    </a:cubicBezTo>
                    <a:cubicBezTo>
                      <a:pt x="368" y="591"/>
                      <a:pt x="442" y="563"/>
                      <a:pt x="500" y="500"/>
                    </a:cubicBezTo>
                    <a:cubicBezTo>
                      <a:pt x="691" y="310"/>
                      <a:pt x="560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 flipH="1">
                <a:off x="7730920" y="3121967"/>
                <a:ext cx="60640" cy="5222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632" extrusionOk="0">
                    <a:moveTo>
                      <a:pt x="811" y="0"/>
                    </a:moveTo>
                    <a:cubicBezTo>
                      <a:pt x="358" y="0"/>
                      <a:pt x="1" y="369"/>
                      <a:pt x="1" y="810"/>
                    </a:cubicBezTo>
                    <a:cubicBezTo>
                      <a:pt x="1" y="1303"/>
                      <a:pt x="401" y="1631"/>
                      <a:pt x="819" y="1631"/>
                    </a:cubicBezTo>
                    <a:cubicBezTo>
                      <a:pt x="1016" y="1631"/>
                      <a:pt x="1218" y="1558"/>
                      <a:pt x="1382" y="1393"/>
                    </a:cubicBezTo>
                    <a:cubicBezTo>
                      <a:pt x="1894" y="881"/>
                      <a:pt x="1537" y="0"/>
                      <a:pt x="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 flipH="1">
                <a:off x="7269957" y="1130672"/>
                <a:ext cx="48416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298" extrusionOk="0">
                    <a:moveTo>
                      <a:pt x="644" y="1"/>
                    </a:moveTo>
                    <a:cubicBezTo>
                      <a:pt x="286" y="1"/>
                      <a:pt x="1" y="286"/>
                      <a:pt x="1" y="656"/>
                    </a:cubicBezTo>
                    <a:cubicBezTo>
                      <a:pt x="1" y="1042"/>
                      <a:pt x="316" y="1298"/>
                      <a:pt x="646" y="1298"/>
                    </a:cubicBezTo>
                    <a:cubicBezTo>
                      <a:pt x="804" y="1298"/>
                      <a:pt x="965" y="1239"/>
                      <a:pt x="1096" y="1108"/>
                    </a:cubicBezTo>
                    <a:cubicBezTo>
                      <a:pt x="1513" y="703"/>
                      <a:pt x="1215" y="1"/>
                      <a:pt x="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 flipH="1">
                <a:off x="7648287" y="798939"/>
                <a:ext cx="33380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6"/>
                    </a:cubicBezTo>
                    <a:cubicBezTo>
                      <a:pt x="1" y="553"/>
                      <a:pt x="167" y="691"/>
                      <a:pt x="341" y="691"/>
                    </a:cubicBezTo>
                    <a:cubicBezTo>
                      <a:pt x="426" y="691"/>
                      <a:pt x="514" y="658"/>
                      <a:pt x="584" y="584"/>
                    </a:cubicBezTo>
                    <a:cubicBezTo>
                      <a:pt x="798" y="369"/>
                      <a:pt x="644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 flipH="1">
                <a:off x="8000539" y="2245604"/>
                <a:ext cx="25568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6"/>
                    </a:cubicBezTo>
                    <a:cubicBezTo>
                      <a:pt x="1" y="553"/>
                      <a:pt x="167" y="691"/>
                      <a:pt x="341" y="691"/>
                    </a:cubicBezTo>
                    <a:cubicBezTo>
                      <a:pt x="426" y="691"/>
                      <a:pt x="514" y="658"/>
                      <a:pt x="584" y="584"/>
                    </a:cubicBezTo>
                    <a:cubicBezTo>
                      <a:pt x="798" y="369"/>
                      <a:pt x="644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 flipH="1">
                <a:off x="7277225" y="787899"/>
                <a:ext cx="33882" cy="21952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86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3" y="345"/>
                    </a:cubicBezTo>
                    <a:cubicBezTo>
                      <a:pt x="13" y="553"/>
                      <a:pt x="179" y="686"/>
                      <a:pt x="353" y="686"/>
                    </a:cubicBezTo>
                    <a:cubicBezTo>
                      <a:pt x="439" y="686"/>
                      <a:pt x="526" y="654"/>
                      <a:pt x="596" y="583"/>
                    </a:cubicBezTo>
                    <a:cubicBezTo>
                      <a:pt x="811" y="369"/>
                      <a:pt x="656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 flipH="1">
                <a:off x="8337723" y="122660"/>
                <a:ext cx="22144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03" extrusionOk="0">
                    <a:moveTo>
                      <a:pt x="299" y="1"/>
                    </a:moveTo>
                    <a:cubicBezTo>
                      <a:pt x="132" y="1"/>
                      <a:pt x="1" y="132"/>
                      <a:pt x="1" y="298"/>
                    </a:cubicBezTo>
                    <a:cubicBezTo>
                      <a:pt x="1" y="483"/>
                      <a:pt x="142" y="603"/>
                      <a:pt x="292" y="603"/>
                    </a:cubicBezTo>
                    <a:cubicBezTo>
                      <a:pt x="364" y="603"/>
                      <a:pt x="439" y="575"/>
                      <a:pt x="501" y="513"/>
                    </a:cubicBezTo>
                    <a:cubicBezTo>
                      <a:pt x="691" y="322"/>
                      <a:pt x="560" y="1"/>
                      <a:pt x="2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 flipH="1">
                <a:off x="8590715" y="125732"/>
                <a:ext cx="45376" cy="45344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7" extrusionOk="0">
                    <a:moveTo>
                      <a:pt x="703" y="0"/>
                    </a:moveTo>
                    <a:cubicBezTo>
                      <a:pt x="310" y="0"/>
                      <a:pt x="1" y="322"/>
                      <a:pt x="1" y="714"/>
                    </a:cubicBezTo>
                    <a:cubicBezTo>
                      <a:pt x="1" y="1095"/>
                      <a:pt x="310" y="1417"/>
                      <a:pt x="703" y="1417"/>
                    </a:cubicBezTo>
                    <a:cubicBezTo>
                      <a:pt x="1096" y="1417"/>
                      <a:pt x="1418" y="1095"/>
                      <a:pt x="1418" y="714"/>
                    </a:cubicBezTo>
                    <a:cubicBezTo>
                      <a:pt x="1418" y="322"/>
                      <a:pt x="1096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 flipH="1">
                <a:off x="9069627" y="2309220"/>
                <a:ext cx="38144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021" extrusionOk="0">
                    <a:moveTo>
                      <a:pt x="513" y="1"/>
                    </a:moveTo>
                    <a:cubicBezTo>
                      <a:pt x="227" y="1"/>
                      <a:pt x="1" y="227"/>
                      <a:pt x="1" y="513"/>
                    </a:cubicBezTo>
                    <a:cubicBezTo>
                      <a:pt x="1" y="818"/>
                      <a:pt x="251" y="1021"/>
                      <a:pt x="512" y="1021"/>
                    </a:cubicBezTo>
                    <a:cubicBezTo>
                      <a:pt x="638" y="1021"/>
                      <a:pt x="766" y="974"/>
                      <a:pt x="870" y="870"/>
                    </a:cubicBezTo>
                    <a:cubicBezTo>
                      <a:pt x="1192" y="548"/>
                      <a:pt x="965" y="1"/>
                      <a:pt x="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 flipH="1">
                <a:off x="8052687" y="789403"/>
                <a:ext cx="29370" cy="19232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01" extrusionOk="0">
                    <a:moveTo>
                      <a:pt x="298" y="1"/>
                    </a:moveTo>
                    <a:cubicBezTo>
                      <a:pt x="143" y="1"/>
                      <a:pt x="0" y="132"/>
                      <a:pt x="0" y="298"/>
                    </a:cubicBezTo>
                    <a:cubicBezTo>
                      <a:pt x="0" y="477"/>
                      <a:pt x="150" y="600"/>
                      <a:pt x="305" y="600"/>
                    </a:cubicBezTo>
                    <a:cubicBezTo>
                      <a:pt x="378" y="600"/>
                      <a:pt x="452" y="573"/>
                      <a:pt x="512" y="513"/>
                    </a:cubicBezTo>
                    <a:cubicBezTo>
                      <a:pt x="703" y="322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 flipH="1">
                <a:off x="8310683" y="1010404"/>
                <a:ext cx="38112" cy="3264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0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00"/>
                    </a:cubicBezTo>
                    <a:cubicBezTo>
                      <a:pt x="0" y="815"/>
                      <a:pt x="251" y="1020"/>
                      <a:pt x="513" y="1020"/>
                    </a:cubicBezTo>
                    <a:cubicBezTo>
                      <a:pt x="638" y="1020"/>
                      <a:pt x="765" y="973"/>
                      <a:pt x="869" y="869"/>
                    </a:cubicBezTo>
                    <a:cubicBezTo>
                      <a:pt x="1191" y="548"/>
                      <a:pt x="965" y="0"/>
                      <a:pt x="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 flipH="1">
                <a:off x="7930427" y="2346180"/>
                <a:ext cx="48416" cy="41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298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55"/>
                    </a:cubicBezTo>
                    <a:cubicBezTo>
                      <a:pt x="0" y="1042"/>
                      <a:pt x="316" y="1298"/>
                      <a:pt x="649" y="1298"/>
                    </a:cubicBezTo>
                    <a:cubicBezTo>
                      <a:pt x="809" y="1298"/>
                      <a:pt x="972" y="1239"/>
                      <a:pt x="1107" y="1108"/>
                    </a:cubicBezTo>
                    <a:cubicBezTo>
                      <a:pt x="1512" y="703"/>
                      <a:pt x="1226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 flipH="1">
                <a:off x="8810171" y="1424164"/>
                <a:ext cx="22112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3" extrusionOk="0">
                    <a:moveTo>
                      <a:pt x="298" y="0"/>
                    </a:moveTo>
                    <a:cubicBezTo>
                      <a:pt x="131" y="0"/>
                      <a:pt x="0" y="143"/>
                      <a:pt x="0" y="298"/>
                    </a:cubicBezTo>
                    <a:cubicBezTo>
                      <a:pt x="0" y="483"/>
                      <a:pt x="146" y="602"/>
                      <a:pt x="300" y="602"/>
                    </a:cubicBezTo>
                    <a:cubicBezTo>
                      <a:pt x="374" y="602"/>
                      <a:pt x="450" y="574"/>
                      <a:pt x="512" y="512"/>
                    </a:cubicBezTo>
                    <a:cubicBezTo>
                      <a:pt x="691" y="322"/>
                      <a:pt x="560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 flipH="1">
                <a:off x="8810555" y="1645156"/>
                <a:ext cx="38112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1" extrusionOk="0">
                    <a:moveTo>
                      <a:pt x="512" y="0"/>
                    </a:moveTo>
                    <a:cubicBezTo>
                      <a:pt x="226" y="0"/>
                      <a:pt x="0" y="226"/>
                      <a:pt x="0" y="512"/>
                    </a:cubicBezTo>
                    <a:cubicBezTo>
                      <a:pt x="0" y="818"/>
                      <a:pt x="250" y="1020"/>
                      <a:pt x="512" y="1020"/>
                    </a:cubicBezTo>
                    <a:cubicBezTo>
                      <a:pt x="637" y="1020"/>
                      <a:pt x="765" y="974"/>
                      <a:pt x="869" y="869"/>
                    </a:cubicBezTo>
                    <a:cubicBezTo>
                      <a:pt x="1191" y="548"/>
                      <a:pt x="965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 flipH="1">
                <a:off x="8600987" y="350116"/>
                <a:ext cx="248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1" y="1"/>
                    </a:moveTo>
                    <a:cubicBezTo>
                      <a:pt x="167" y="1"/>
                      <a:pt x="0" y="168"/>
                      <a:pt x="0" y="394"/>
                    </a:cubicBezTo>
                    <a:cubicBezTo>
                      <a:pt x="0" y="608"/>
                      <a:pt x="167" y="775"/>
                      <a:pt x="381" y="775"/>
                    </a:cubicBezTo>
                    <a:cubicBezTo>
                      <a:pt x="596" y="775"/>
                      <a:pt x="774" y="608"/>
                      <a:pt x="774" y="394"/>
                    </a:cubicBezTo>
                    <a:cubicBezTo>
                      <a:pt x="774" y="168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 flipH="1">
                <a:off x="8008539" y="476228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 flipH="1">
                <a:off x="7719355" y="84196"/>
                <a:ext cx="33952" cy="2944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0" extrusionOk="0">
                    <a:moveTo>
                      <a:pt x="453" y="0"/>
                    </a:moveTo>
                    <a:cubicBezTo>
                      <a:pt x="203" y="0"/>
                      <a:pt x="1" y="203"/>
                      <a:pt x="1" y="465"/>
                    </a:cubicBezTo>
                    <a:cubicBezTo>
                      <a:pt x="1" y="739"/>
                      <a:pt x="224" y="920"/>
                      <a:pt x="457" y="920"/>
                    </a:cubicBezTo>
                    <a:cubicBezTo>
                      <a:pt x="569" y="920"/>
                      <a:pt x="682" y="878"/>
                      <a:pt x="775" y="786"/>
                    </a:cubicBezTo>
                    <a:cubicBezTo>
                      <a:pt x="1060" y="500"/>
                      <a:pt x="858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 flipH="1">
                <a:off x="8018075" y="539492"/>
                <a:ext cx="37248" cy="31904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997" extrusionOk="0">
                    <a:moveTo>
                      <a:pt x="497" y="0"/>
                    </a:moveTo>
                    <a:cubicBezTo>
                      <a:pt x="223" y="0"/>
                      <a:pt x="9" y="226"/>
                      <a:pt x="9" y="500"/>
                    </a:cubicBezTo>
                    <a:cubicBezTo>
                      <a:pt x="1" y="797"/>
                      <a:pt x="242" y="997"/>
                      <a:pt x="498" y="997"/>
                    </a:cubicBezTo>
                    <a:cubicBezTo>
                      <a:pt x="622" y="997"/>
                      <a:pt x="749" y="950"/>
                      <a:pt x="854" y="846"/>
                    </a:cubicBezTo>
                    <a:cubicBezTo>
                      <a:pt x="1164" y="536"/>
                      <a:pt x="938" y="0"/>
                      <a:pt x="4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 flipH="1">
                <a:off x="9059907" y="3335747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29" y="1"/>
                    </a:moveTo>
                    <a:cubicBezTo>
                      <a:pt x="417" y="1"/>
                      <a:pt x="0" y="417"/>
                      <a:pt x="0" y="941"/>
                    </a:cubicBezTo>
                    <a:cubicBezTo>
                      <a:pt x="0" y="1504"/>
                      <a:pt x="456" y="1876"/>
                      <a:pt x="935" y="1876"/>
                    </a:cubicBezTo>
                    <a:cubicBezTo>
                      <a:pt x="1166" y="1876"/>
                      <a:pt x="1402" y="1790"/>
                      <a:pt x="1596" y="1596"/>
                    </a:cubicBezTo>
                    <a:cubicBezTo>
                      <a:pt x="2191" y="1013"/>
                      <a:pt x="1774" y="1"/>
                      <a:pt x="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 flipH="1">
                <a:off x="9070779" y="584836"/>
                <a:ext cx="48416" cy="4169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03" extrusionOk="0">
                    <a:moveTo>
                      <a:pt x="644" y="0"/>
                    </a:moveTo>
                    <a:cubicBezTo>
                      <a:pt x="286" y="0"/>
                      <a:pt x="1" y="298"/>
                      <a:pt x="1" y="655"/>
                    </a:cubicBezTo>
                    <a:cubicBezTo>
                      <a:pt x="1" y="1041"/>
                      <a:pt x="316" y="1302"/>
                      <a:pt x="649" y="1302"/>
                    </a:cubicBezTo>
                    <a:cubicBezTo>
                      <a:pt x="809" y="1302"/>
                      <a:pt x="973" y="1242"/>
                      <a:pt x="1108" y="1107"/>
                    </a:cubicBezTo>
                    <a:cubicBezTo>
                      <a:pt x="1513" y="703"/>
                      <a:pt x="1227" y="0"/>
                      <a:pt x="6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 flipH="1">
                <a:off x="8844827" y="491492"/>
                <a:ext cx="25568" cy="2188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84" extrusionOk="0">
                    <a:moveTo>
                      <a:pt x="334" y="0"/>
                    </a:moveTo>
                    <a:cubicBezTo>
                      <a:pt x="155" y="0"/>
                      <a:pt x="1" y="155"/>
                      <a:pt x="1" y="345"/>
                    </a:cubicBezTo>
                    <a:cubicBezTo>
                      <a:pt x="1" y="547"/>
                      <a:pt x="170" y="683"/>
                      <a:pt x="346" y="683"/>
                    </a:cubicBezTo>
                    <a:cubicBezTo>
                      <a:pt x="430" y="683"/>
                      <a:pt x="515" y="652"/>
                      <a:pt x="584" y="583"/>
                    </a:cubicBezTo>
                    <a:cubicBezTo>
                      <a:pt x="798" y="369"/>
                      <a:pt x="643" y="0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 flipH="1">
                <a:off x="9115355" y="1964804"/>
                <a:ext cx="38112" cy="3267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1" extrusionOk="0">
                    <a:moveTo>
                      <a:pt x="512" y="0"/>
                    </a:moveTo>
                    <a:cubicBezTo>
                      <a:pt x="226" y="0"/>
                      <a:pt x="0" y="227"/>
                      <a:pt x="0" y="512"/>
                    </a:cubicBezTo>
                    <a:cubicBezTo>
                      <a:pt x="0" y="818"/>
                      <a:pt x="250" y="1020"/>
                      <a:pt x="512" y="1020"/>
                    </a:cubicBezTo>
                    <a:cubicBezTo>
                      <a:pt x="637" y="1020"/>
                      <a:pt x="765" y="974"/>
                      <a:pt x="869" y="870"/>
                    </a:cubicBezTo>
                    <a:cubicBezTo>
                      <a:pt x="1191" y="548"/>
                      <a:pt x="965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 flipH="1">
                <a:off x="9085723" y="294500"/>
                <a:ext cx="38048" cy="32544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017" extrusionOk="0">
                    <a:moveTo>
                      <a:pt x="515" y="0"/>
                    </a:moveTo>
                    <a:cubicBezTo>
                      <a:pt x="511" y="0"/>
                      <a:pt x="506" y="0"/>
                      <a:pt x="501" y="1"/>
                    </a:cubicBezTo>
                    <a:cubicBezTo>
                      <a:pt x="227" y="1"/>
                      <a:pt x="1" y="227"/>
                      <a:pt x="1" y="501"/>
                    </a:cubicBezTo>
                    <a:cubicBezTo>
                      <a:pt x="1" y="812"/>
                      <a:pt x="247" y="1017"/>
                      <a:pt x="507" y="1017"/>
                    </a:cubicBezTo>
                    <a:cubicBezTo>
                      <a:pt x="634" y="1017"/>
                      <a:pt x="764" y="967"/>
                      <a:pt x="870" y="858"/>
                    </a:cubicBezTo>
                    <a:cubicBezTo>
                      <a:pt x="1188" y="540"/>
                      <a:pt x="958" y="0"/>
                      <a:pt x="5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 flipH="1">
                <a:off x="8862363" y="171812"/>
                <a:ext cx="36992" cy="31936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98" extrusionOk="0">
                    <a:moveTo>
                      <a:pt x="489" y="1"/>
                    </a:moveTo>
                    <a:cubicBezTo>
                      <a:pt x="215" y="13"/>
                      <a:pt x="1" y="227"/>
                      <a:pt x="1" y="501"/>
                    </a:cubicBezTo>
                    <a:cubicBezTo>
                      <a:pt x="1" y="798"/>
                      <a:pt x="239" y="997"/>
                      <a:pt x="492" y="997"/>
                    </a:cubicBezTo>
                    <a:cubicBezTo>
                      <a:pt x="615" y="997"/>
                      <a:pt x="741" y="951"/>
                      <a:pt x="846" y="846"/>
                    </a:cubicBezTo>
                    <a:cubicBezTo>
                      <a:pt x="1156" y="536"/>
                      <a:pt x="929" y="1"/>
                      <a:pt x="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 flipH="1">
                <a:off x="8311803" y="2161412"/>
                <a:ext cx="25568" cy="2214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92" extrusionOk="0">
                    <a:moveTo>
                      <a:pt x="346" y="0"/>
                    </a:moveTo>
                    <a:cubicBezTo>
                      <a:pt x="155" y="0"/>
                      <a:pt x="0" y="155"/>
                      <a:pt x="0" y="345"/>
                    </a:cubicBezTo>
                    <a:cubicBezTo>
                      <a:pt x="0" y="553"/>
                      <a:pt x="167" y="691"/>
                      <a:pt x="341" y="691"/>
                    </a:cubicBezTo>
                    <a:cubicBezTo>
                      <a:pt x="426" y="691"/>
                      <a:pt x="513" y="658"/>
                      <a:pt x="584" y="583"/>
                    </a:cubicBezTo>
                    <a:cubicBezTo>
                      <a:pt x="798" y="369"/>
                      <a:pt x="643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 flipH="1">
                <a:off x="8319451" y="1778500"/>
                <a:ext cx="30880" cy="264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8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65"/>
                      <a:pt x="200" y="827"/>
                      <a:pt x="410" y="827"/>
                    </a:cubicBezTo>
                    <a:cubicBezTo>
                      <a:pt x="512" y="827"/>
                      <a:pt x="617" y="789"/>
                      <a:pt x="703" y="703"/>
                    </a:cubicBezTo>
                    <a:cubicBezTo>
                      <a:pt x="965" y="453"/>
                      <a:pt x="774" y="0"/>
                      <a:pt x="4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 flipH="1">
                <a:off x="8329339" y="1842116"/>
                <a:ext cx="36992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90" extrusionOk="0">
                    <a:moveTo>
                      <a:pt x="489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89"/>
                      <a:pt x="243" y="989"/>
                      <a:pt x="499" y="989"/>
                    </a:cubicBezTo>
                    <a:cubicBezTo>
                      <a:pt x="620" y="989"/>
                      <a:pt x="743" y="945"/>
                      <a:pt x="846" y="846"/>
                    </a:cubicBezTo>
                    <a:cubicBezTo>
                      <a:pt x="1155" y="536"/>
                      <a:pt x="929" y="1"/>
                      <a:pt x="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 flipH="1">
                <a:off x="7357117" y="-12"/>
                <a:ext cx="473795" cy="5044064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157627" extrusionOk="0">
                    <a:moveTo>
                      <a:pt x="6383" y="11906"/>
                    </a:moveTo>
                    <a:cubicBezTo>
                      <a:pt x="6799" y="11906"/>
                      <a:pt x="7145" y="12073"/>
                      <a:pt x="7145" y="12287"/>
                    </a:cubicBezTo>
                    <a:cubicBezTo>
                      <a:pt x="7145" y="12490"/>
                      <a:pt x="6799" y="12656"/>
                      <a:pt x="6383" y="12656"/>
                    </a:cubicBezTo>
                    <a:cubicBezTo>
                      <a:pt x="5954" y="12656"/>
                      <a:pt x="5609" y="12490"/>
                      <a:pt x="5609" y="12287"/>
                    </a:cubicBezTo>
                    <a:cubicBezTo>
                      <a:pt x="5609" y="12073"/>
                      <a:pt x="5954" y="11906"/>
                      <a:pt x="6383" y="11906"/>
                    </a:cubicBezTo>
                    <a:close/>
                    <a:moveTo>
                      <a:pt x="6549" y="33087"/>
                    </a:moveTo>
                    <a:cubicBezTo>
                      <a:pt x="6978" y="33087"/>
                      <a:pt x="7323" y="33254"/>
                      <a:pt x="7323" y="33456"/>
                    </a:cubicBezTo>
                    <a:cubicBezTo>
                      <a:pt x="7323" y="33671"/>
                      <a:pt x="6978" y="33837"/>
                      <a:pt x="6549" y="33837"/>
                    </a:cubicBezTo>
                    <a:cubicBezTo>
                      <a:pt x="6133" y="33837"/>
                      <a:pt x="5787" y="33671"/>
                      <a:pt x="5787" y="33456"/>
                    </a:cubicBezTo>
                    <a:cubicBezTo>
                      <a:pt x="5787" y="33254"/>
                      <a:pt x="6133" y="33087"/>
                      <a:pt x="6549" y="33087"/>
                    </a:cubicBezTo>
                    <a:close/>
                    <a:moveTo>
                      <a:pt x="5934" y="49243"/>
                    </a:moveTo>
                    <a:cubicBezTo>
                      <a:pt x="6472" y="49243"/>
                      <a:pt x="6592" y="56831"/>
                      <a:pt x="5894" y="56959"/>
                    </a:cubicBezTo>
                    <a:cubicBezTo>
                      <a:pt x="5889" y="56960"/>
                      <a:pt x="5883" y="56961"/>
                      <a:pt x="5878" y="56961"/>
                    </a:cubicBezTo>
                    <a:cubicBezTo>
                      <a:pt x="5182" y="56961"/>
                      <a:pt x="5327" y="49634"/>
                      <a:pt x="5894" y="49256"/>
                    </a:cubicBezTo>
                    <a:cubicBezTo>
                      <a:pt x="5908" y="49247"/>
                      <a:pt x="5921" y="49243"/>
                      <a:pt x="5934" y="49243"/>
                    </a:cubicBezTo>
                    <a:close/>
                    <a:moveTo>
                      <a:pt x="8121" y="138743"/>
                    </a:moveTo>
                    <a:cubicBezTo>
                      <a:pt x="8538" y="138743"/>
                      <a:pt x="8883" y="138850"/>
                      <a:pt x="8883" y="138993"/>
                    </a:cubicBezTo>
                    <a:cubicBezTo>
                      <a:pt x="8883" y="139136"/>
                      <a:pt x="8538" y="139243"/>
                      <a:pt x="8121" y="139243"/>
                    </a:cubicBezTo>
                    <a:cubicBezTo>
                      <a:pt x="7692" y="139243"/>
                      <a:pt x="7347" y="139136"/>
                      <a:pt x="7347" y="138993"/>
                    </a:cubicBezTo>
                    <a:cubicBezTo>
                      <a:pt x="7347" y="138850"/>
                      <a:pt x="7692" y="138743"/>
                      <a:pt x="8121" y="138743"/>
                    </a:cubicBezTo>
                    <a:close/>
                    <a:moveTo>
                      <a:pt x="7133" y="143470"/>
                    </a:moveTo>
                    <a:cubicBezTo>
                      <a:pt x="7680" y="143470"/>
                      <a:pt x="8121" y="143601"/>
                      <a:pt x="8121" y="143756"/>
                    </a:cubicBezTo>
                    <a:cubicBezTo>
                      <a:pt x="8121" y="143911"/>
                      <a:pt x="7668" y="144030"/>
                      <a:pt x="7133" y="144030"/>
                    </a:cubicBezTo>
                    <a:cubicBezTo>
                      <a:pt x="6585" y="144030"/>
                      <a:pt x="6144" y="143911"/>
                      <a:pt x="6144" y="143756"/>
                    </a:cubicBezTo>
                    <a:cubicBezTo>
                      <a:pt x="6144" y="143601"/>
                      <a:pt x="6585" y="143470"/>
                      <a:pt x="7133" y="143470"/>
                    </a:cubicBezTo>
                    <a:close/>
                    <a:moveTo>
                      <a:pt x="4859" y="0"/>
                    </a:moveTo>
                    <a:cubicBezTo>
                      <a:pt x="4692" y="7525"/>
                      <a:pt x="4585" y="15061"/>
                      <a:pt x="4549" y="22586"/>
                    </a:cubicBezTo>
                    <a:cubicBezTo>
                      <a:pt x="5311" y="22646"/>
                      <a:pt x="5871" y="22812"/>
                      <a:pt x="5871" y="23015"/>
                    </a:cubicBezTo>
                    <a:cubicBezTo>
                      <a:pt x="5871" y="23205"/>
                      <a:pt x="5311" y="23372"/>
                      <a:pt x="4537" y="23431"/>
                    </a:cubicBezTo>
                    <a:cubicBezTo>
                      <a:pt x="4537" y="24146"/>
                      <a:pt x="4525" y="24860"/>
                      <a:pt x="4525" y="25586"/>
                    </a:cubicBezTo>
                    <a:cubicBezTo>
                      <a:pt x="4799" y="25551"/>
                      <a:pt x="5085" y="25539"/>
                      <a:pt x="5371" y="25539"/>
                    </a:cubicBezTo>
                    <a:cubicBezTo>
                      <a:pt x="6442" y="25539"/>
                      <a:pt x="7323" y="25741"/>
                      <a:pt x="7323" y="25979"/>
                    </a:cubicBezTo>
                    <a:cubicBezTo>
                      <a:pt x="7323" y="26229"/>
                      <a:pt x="6442" y="26432"/>
                      <a:pt x="5371" y="26432"/>
                    </a:cubicBezTo>
                    <a:cubicBezTo>
                      <a:pt x="5085" y="26432"/>
                      <a:pt x="4799" y="26420"/>
                      <a:pt x="4513" y="26384"/>
                    </a:cubicBezTo>
                    <a:cubicBezTo>
                      <a:pt x="4490" y="30956"/>
                      <a:pt x="4490" y="35528"/>
                      <a:pt x="4501" y="40100"/>
                    </a:cubicBezTo>
                    <a:cubicBezTo>
                      <a:pt x="4763" y="39980"/>
                      <a:pt x="5045" y="39920"/>
                      <a:pt x="5329" y="39920"/>
                    </a:cubicBezTo>
                    <a:cubicBezTo>
                      <a:pt x="5355" y="39920"/>
                      <a:pt x="5380" y="39921"/>
                      <a:pt x="5406" y="39922"/>
                    </a:cubicBezTo>
                    <a:cubicBezTo>
                      <a:pt x="6037" y="39922"/>
                      <a:pt x="6549" y="40112"/>
                      <a:pt x="6549" y="40362"/>
                    </a:cubicBezTo>
                    <a:cubicBezTo>
                      <a:pt x="6549" y="40612"/>
                      <a:pt x="6037" y="40815"/>
                      <a:pt x="5406" y="40815"/>
                    </a:cubicBezTo>
                    <a:cubicBezTo>
                      <a:pt x="5384" y="40815"/>
                      <a:pt x="5361" y="40816"/>
                      <a:pt x="5339" y="40816"/>
                    </a:cubicBezTo>
                    <a:cubicBezTo>
                      <a:pt x="5052" y="40816"/>
                      <a:pt x="4766" y="40746"/>
                      <a:pt x="4501" y="40636"/>
                    </a:cubicBezTo>
                    <a:lnTo>
                      <a:pt x="4501" y="40636"/>
                    </a:lnTo>
                    <a:cubicBezTo>
                      <a:pt x="4513" y="49959"/>
                      <a:pt x="4573" y="59281"/>
                      <a:pt x="4680" y="68604"/>
                    </a:cubicBezTo>
                    <a:cubicBezTo>
                      <a:pt x="4954" y="68687"/>
                      <a:pt x="5121" y="68806"/>
                      <a:pt x="5121" y="68961"/>
                    </a:cubicBezTo>
                    <a:cubicBezTo>
                      <a:pt x="5121" y="69104"/>
                      <a:pt x="4954" y="69223"/>
                      <a:pt x="4680" y="69306"/>
                    </a:cubicBezTo>
                    <a:cubicBezTo>
                      <a:pt x="4704" y="71687"/>
                      <a:pt x="4728" y="74069"/>
                      <a:pt x="4751" y="76450"/>
                    </a:cubicBezTo>
                    <a:cubicBezTo>
                      <a:pt x="4871" y="76414"/>
                      <a:pt x="4990" y="76402"/>
                      <a:pt x="5121" y="76402"/>
                    </a:cubicBezTo>
                    <a:cubicBezTo>
                      <a:pt x="5537" y="76402"/>
                      <a:pt x="5883" y="76569"/>
                      <a:pt x="5883" y="76783"/>
                    </a:cubicBezTo>
                    <a:cubicBezTo>
                      <a:pt x="5883" y="76986"/>
                      <a:pt x="5537" y="77152"/>
                      <a:pt x="5121" y="77152"/>
                    </a:cubicBezTo>
                    <a:cubicBezTo>
                      <a:pt x="5001" y="77152"/>
                      <a:pt x="4871" y="77140"/>
                      <a:pt x="4751" y="77105"/>
                    </a:cubicBezTo>
                    <a:lnTo>
                      <a:pt x="4751" y="77105"/>
                    </a:lnTo>
                    <a:cubicBezTo>
                      <a:pt x="4763" y="78129"/>
                      <a:pt x="4775" y="79153"/>
                      <a:pt x="4787" y="80165"/>
                    </a:cubicBezTo>
                    <a:cubicBezTo>
                      <a:pt x="5359" y="80224"/>
                      <a:pt x="5752" y="80355"/>
                      <a:pt x="5752" y="80498"/>
                    </a:cubicBezTo>
                    <a:cubicBezTo>
                      <a:pt x="5752" y="80641"/>
                      <a:pt x="5371" y="80760"/>
                      <a:pt x="4799" y="80831"/>
                    </a:cubicBezTo>
                    <a:cubicBezTo>
                      <a:pt x="4811" y="82343"/>
                      <a:pt x="4835" y="83867"/>
                      <a:pt x="4847" y="85391"/>
                    </a:cubicBezTo>
                    <a:cubicBezTo>
                      <a:pt x="4763" y="85344"/>
                      <a:pt x="4692" y="85296"/>
                      <a:pt x="4609" y="85237"/>
                    </a:cubicBezTo>
                    <a:cubicBezTo>
                      <a:pt x="3335" y="84344"/>
                      <a:pt x="2668" y="81927"/>
                      <a:pt x="2168" y="79676"/>
                    </a:cubicBezTo>
                    <a:cubicBezTo>
                      <a:pt x="1668" y="77426"/>
                      <a:pt x="1156" y="74962"/>
                      <a:pt x="1" y="73676"/>
                    </a:cubicBezTo>
                    <a:lnTo>
                      <a:pt x="1" y="73676"/>
                    </a:lnTo>
                    <a:lnTo>
                      <a:pt x="2870" y="84034"/>
                    </a:lnTo>
                    <a:cubicBezTo>
                      <a:pt x="3025" y="84594"/>
                      <a:pt x="3192" y="85177"/>
                      <a:pt x="3454" y="85594"/>
                    </a:cubicBezTo>
                    <a:cubicBezTo>
                      <a:pt x="3835" y="86201"/>
                      <a:pt x="4347" y="86380"/>
                      <a:pt x="4859" y="86534"/>
                    </a:cubicBezTo>
                    <a:cubicBezTo>
                      <a:pt x="4871" y="87118"/>
                      <a:pt x="4871" y="87701"/>
                      <a:pt x="4882" y="88285"/>
                    </a:cubicBezTo>
                    <a:cubicBezTo>
                      <a:pt x="5049" y="88237"/>
                      <a:pt x="5228" y="88225"/>
                      <a:pt x="5406" y="88225"/>
                    </a:cubicBezTo>
                    <a:cubicBezTo>
                      <a:pt x="5871" y="88225"/>
                      <a:pt x="6252" y="88368"/>
                      <a:pt x="6252" y="88535"/>
                    </a:cubicBezTo>
                    <a:cubicBezTo>
                      <a:pt x="6252" y="88713"/>
                      <a:pt x="5883" y="88856"/>
                      <a:pt x="5418" y="88856"/>
                    </a:cubicBezTo>
                    <a:cubicBezTo>
                      <a:pt x="5240" y="88856"/>
                      <a:pt x="5061" y="88832"/>
                      <a:pt x="4894" y="88785"/>
                    </a:cubicBezTo>
                    <a:lnTo>
                      <a:pt x="4894" y="89380"/>
                    </a:lnTo>
                    <a:cubicBezTo>
                      <a:pt x="4966" y="89380"/>
                      <a:pt x="5049" y="89368"/>
                      <a:pt x="5121" y="89368"/>
                    </a:cubicBezTo>
                    <a:cubicBezTo>
                      <a:pt x="5752" y="89368"/>
                      <a:pt x="6264" y="89571"/>
                      <a:pt x="6264" y="89821"/>
                    </a:cubicBezTo>
                    <a:cubicBezTo>
                      <a:pt x="6264" y="90059"/>
                      <a:pt x="5752" y="90261"/>
                      <a:pt x="5121" y="90261"/>
                    </a:cubicBezTo>
                    <a:lnTo>
                      <a:pt x="4906" y="90261"/>
                    </a:lnTo>
                    <a:lnTo>
                      <a:pt x="5001" y="98679"/>
                    </a:lnTo>
                    <a:cubicBezTo>
                      <a:pt x="5252" y="98584"/>
                      <a:pt x="5513" y="98548"/>
                      <a:pt x="5775" y="98548"/>
                    </a:cubicBezTo>
                    <a:cubicBezTo>
                      <a:pt x="6406" y="98548"/>
                      <a:pt x="6918" y="98750"/>
                      <a:pt x="6918" y="99000"/>
                    </a:cubicBezTo>
                    <a:cubicBezTo>
                      <a:pt x="6918" y="99250"/>
                      <a:pt x="6406" y="99441"/>
                      <a:pt x="5775" y="99441"/>
                    </a:cubicBezTo>
                    <a:cubicBezTo>
                      <a:pt x="5749" y="99442"/>
                      <a:pt x="5722" y="99443"/>
                      <a:pt x="5695" y="99443"/>
                    </a:cubicBezTo>
                    <a:cubicBezTo>
                      <a:pt x="5460" y="99443"/>
                      <a:pt x="5226" y="99397"/>
                      <a:pt x="5001" y="99322"/>
                    </a:cubicBezTo>
                    <a:lnTo>
                      <a:pt x="5001" y="99322"/>
                    </a:lnTo>
                    <a:cubicBezTo>
                      <a:pt x="5025" y="100881"/>
                      <a:pt x="5037" y="102441"/>
                      <a:pt x="5061" y="103989"/>
                    </a:cubicBezTo>
                    <a:cubicBezTo>
                      <a:pt x="5144" y="112073"/>
                      <a:pt x="5240" y="120146"/>
                      <a:pt x="5335" y="128230"/>
                    </a:cubicBezTo>
                    <a:lnTo>
                      <a:pt x="5359" y="130064"/>
                    </a:lnTo>
                    <a:cubicBezTo>
                      <a:pt x="5454" y="130052"/>
                      <a:pt x="5549" y="130052"/>
                      <a:pt x="5656" y="130052"/>
                    </a:cubicBezTo>
                    <a:cubicBezTo>
                      <a:pt x="6299" y="130052"/>
                      <a:pt x="6811" y="130242"/>
                      <a:pt x="6811" y="130480"/>
                    </a:cubicBezTo>
                    <a:cubicBezTo>
                      <a:pt x="6811" y="130707"/>
                      <a:pt x="6299" y="130909"/>
                      <a:pt x="5656" y="130909"/>
                    </a:cubicBezTo>
                    <a:cubicBezTo>
                      <a:pt x="5561" y="130909"/>
                      <a:pt x="5466" y="130909"/>
                      <a:pt x="5371" y="130885"/>
                    </a:cubicBezTo>
                    <a:lnTo>
                      <a:pt x="5371" y="130885"/>
                    </a:lnTo>
                    <a:cubicBezTo>
                      <a:pt x="5478" y="139803"/>
                      <a:pt x="5609" y="148721"/>
                      <a:pt x="5823" y="157627"/>
                    </a:cubicBezTo>
                    <a:lnTo>
                      <a:pt x="9312" y="157627"/>
                    </a:lnTo>
                    <a:lnTo>
                      <a:pt x="9192" y="150661"/>
                    </a:lnTo>
                    <a:cubicBezTo>
                      <a:pt x="8895" y="150709"/>
                      <a:pt x="8597" y="150733"/>
                      <a:pt x="8311" y="150733"/>
                    </a:cubicBezTo>
                    <a:cubicBezTo>
                      <a:pt x="7418" y="150733"/>
                      <a:pt x="6680" y="150530"/>
                      <a:pt x="6680" y="150292"/>
                    </a:cubicBezTo>
                    <a:cubicBezTo>
                      <a:pt x="6680" y="150042"/>
                      <a:pt x="7407" y="149840"/>
                      <a:pt x="8311" y="149840"/>
                    </a:cubicBezTo>
                    <a:cubicBezTo>
                      <a:pt x="8597" y="149840"/>
                      <a:pt x="8883" y="149864"/>
                      <a:pt x="9181" y="149911"/>
                    </a:cubicBezTo>
                    <a:cubicBezTo>
                      <a:pt x="9181" y="149709"/>
                      <a:pt x="9169" y="149495"/>
                      <a:pt x="9169" y="149292"/>
                    </a:cubicBezTo>
                    <a:cubicBezTo>
                      <a:pt x="9014" y="149304"/>
                      <a:pt x="8859" y="149316"/>
                      <a:pt x="8704" y="149316"/>
                    </a:cubicBezTo>
                    <a:cubicBezTo>
                      <a:pt x="8038" y="149316"/>
                      <a:pt x="7490" y="149173"/>
                      <a:pt x="7490" y="148995"/>
                    </a:cubicBezTo>
                    <a:cubicBezTo>
                      <a:pt x="7490" y="148828"/>
                      <a:pt x="8038" y="148673"/>
                      <a:pt x="8704" y="148673"/>
                    </a:cubicBezTo>
                    <a:cubicBezTo>
                      <a:pt x="8859" y="148673"/>
                      <a:pt x="9014" y="148685"/>
                      <a:pt x="9157" y="148697"/>
                    </a:cubicBezTo>
                    <a:cubicBezTo>
                      <a:pt x="9073" y="143672"/>
                      <a:pt x="8978" y="138660"/>
                      <a:pt x="8895" y="133635"/>
                    </a:cubicBezTo>
                    <a:lnTo>
                      <a:pt x="8883" y="133635"/>
                    </a:lnTo>
                    <a:cubicBezTo>
                      <a:pt x="8300" y="133635"/>
                      <a:pt x="7823" y="133493"/>
                      <a:pt x="7823" y="133314"/>
                    </a:cubicBezTo>
                    <a:cubicBezTo>
                      <a:pt x="7823" y="133147"/>
                      <a:pt x="8300" y="132993"/>
                      <a:pt x="8883" y="132993"/>
                    </a:cubicBezTo>
                    <a:cubicBezTo>
                      <a:pt x="8776" y="127016"/>
                      <a:pt x="8681" y="121027"/>
                      <a:pt x="8561" y="115050"/>
                    </a:cubicBezTo>
                    <a:lnTo>
                      <a:pt x="8300" y="115050"/>
                    </a:lnTo>
                    <a:cubicBezTo>
                      <a:pt x="7478" y="115050"/>
                      <a:pt x="6799" y="114812"/>
                      <a:pt x="6799" y="114502"/>
                    </a:cubicBezTo>
                    <a:cubicBezTo>
                      <a:pt x="6799" y="114205"/>
                      <a:pt x="7478" y="113954"/>
                      <a:pt x="8300" y="113954"/>
                    </a:cubicBezTo>
                    <a:lnTo>
                      <a:pt x="8550" y="113954"/>
                    </a:lnTo>
                    <a:lnTo>
                      <a:pt x="8419" y="106251"/>
                    </a:lnTo>
                    <a:cubicBezTo>
                      <a:pt x="8180" y="106323"/>
                      <a:pt x="7930" y="106346"/>
                      <a:pt x="7680" y="106346"/>
                    </a:cubicBezTo>
                    <a:cubicBezTo>
                      <a:pt x="7109" y="106346"/>
                      <a:pt x="6633" y="106192"/>
                      <a:pt x="6633" y="106013"/>
                    </a:cubicBezTo>
                    <a:cubicBezTo>
                      <a:pt x="6633" y="105823"/>
                      <a:pt x="7121" y="105668"/>
                      <a:pt x="7704" y="105668"/>
                    </a:cubicBezTo>
                    <a:cubicBezTo>
                      <a:pt x="7942" y="105668"/>
                      <a:pt x="8180" y="105692"/>
                      <a:pt x="8419" y="105763"/>
                    </a:cubicBezTo>
                    <a:lnTo>
                      <a:pt x="8359" y="102144"/>
                    </a:lnTo>
                    <a:cubicBezTo>
                      <a:pt x="8157" y="90368"/>
                      <a:pt x="7954" y="78581"/>
                      <a:pt x="8002" y="66794"/>
                    </a:cubicBezTo>
                    <a:cubicBezTo>
                      <a:pt x="8097" y="46756"/>
                      <a:pt x="8942" y="26622"/>
                      <a:pt x="8276" y="6679"/>
                    </a:cubicBezTo>
                    <a:lnTo>
                      <a:pt x="8276" y="6679"/>
                    </a:lnTo>
                    <a:cubicBezTo>
                      <a:pt x="8121" y="6691"/>
                      <a:pt x="7954" y="6703"/>
                      <a:pt x="7776" y="6703"/>
                    </a:cubicBezTo>
                    <a:cubicBezTo>
                      <a:pt x="6883" y="6703"/>
                      <a:pt x="6156" y="6501"/>
                      <a:pt x="6156" y="6263"/>
                    </a:cubicBezTo>
                    <a:cubicBezTo>
                      <a:pt x="6156" y="6013"/>
                      <a:pt x="6883" y="5810"/>
                      <a:pt x="7776" y="5810"/>
                    </a:cubicBezTo>
                    <a:cubicBezTo>
                      <a:pt x="7942" y="5810"/>
                      <a:pt x="8097" y="5822"/>
                      <a:pt x="8252" y="5834"/>
                    </a:cubicBezTo>
                    <a:cubicBezTo>
                      <a:pt x="8252" y="5644"/>
                      <a:pt x="8240" y="5465"/>
                      <a:pt x="8228" y="5286"/>
                    </a:cubicBezTo>
                    <a:lnTo>
                      <a:pt x="8180" y="5286"/>
                    </a:lnTo>
                    <a:cubicBezTo>
                      <a:pt x="7514" y="5286"/>
                      <a:pt x="6966" y="5132"/>
                      <a:pt x="6966" y="4965"/>
                    </a:cubicBezTo>
                    <a:cubicBezTo>
                      <a:pt x="6966" y="4798"/>
                      <a:pt x="7514" y="4643"/>
                      <a:pt x="8180" y="4643"/>
                    </a:cubicBezTo>
                    <a:lnTo>
                      <a:pt x="8204" y="4643"/>
                    </a:lnTo>
                    <a:cubicBezTo>
                      <a:pt x="8145" y="3096"/>
                      <a:pt x="8073" y="1548"/>
                      <a:pt x="8002" y="0"/>
                    </a:cubicBezTo>
                    <a:lnTo>
                      <a:pt x="6835" y="0"/>
                    </a:lnTo>
                    <a:cubicBezTo>
                      <a:pt x="6764" y="0"/>
                      <a:pt x="6680" y="12"/>
                      <a:pt x="6597" y="12"/>
                    </a:cubicBezTo>
                    <a:cubicBezTo>
                      <a:pt x="6514" y="12"/>
                      <a:pt x="6430" y="12"/>
                      <a:pt x="6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 flipH="1">
                <a:off x="8422274" y="-12"/>
                <a:ext cx="634270" cy="4987680"/>
              </a:xfrm>
              <a:custGeom>
                <a:avLst/>
                <a:gdLst/>
                <a:ahLst/>
                <a:cxnLst/>
                <a:rect l="l" t="t" r="r" b="b"/>
                <a:pathLst>
                  <a:path w="12466" h="155865" extrusionOk="0">
                    <a:moveTo>
                      <a:pt x="3822" y="1464"/>
                    </a:moveTo>
                    <a:cubicBezTo>
                      <a:pt x="4370" y="1464"/>
                      <a:pt x="4810" y="1595"/>
                      <a:pt x="4810" y="1762"/>
                    </a:cubicBezTo>
                    <a:cubicBezTo>
                      <a:pt x="4810" y="1929"/>
                      <a:pt x="4358" y="2060"/>
                      <a:pt x="3822" y="2060"/>
                    </a:cubicBezTo>
                    <a:cubicBezTo>
                      <a:pt x="3274" y="2060"/>
                      <a:pt x="2834" y="1929"/>
                      <a:pt x="2834" y="1762"/>
                    </a:cubicBezTo>
                    <a:cubicBezTo>
                      <a:pt x="2834" y="1595"/>
                      <a:pt x="3274" y="1464"/>
                      <a:pt x="3822" y="1464"/>
                    </a:cubicBezTo>
                    <a:close/>
                    <a:moveTo>
                      <a:pt x="2834" y="6513"/>
                    </a:moveTo>
                    <a:cubicBezTo>
                      <a:pt x="3251" y="6513"/>
                      <a:pt x="3596" y="6632"/>
                      <a:pt x="3596" y="6775"/>
                    </a:cubicBezTo>
                    <a:cubicBezTo>
                      <a:pt x="3596" y="6918"/>
                      <a:pt x="3251" y="7037"/>
                      <a:pt x="2834" y="7037"/>
                    </a:cubicBezTo>
                    <a:cubicBezTo>
                      <a:pt x="2405" y="7037"/>
                      <a:pt x="2060" y="6918"/>
                      <a:pt x="2060" y="6775"/>
                    </a:cubicBezTo>
                    <a:cubicBezTo>
                      <a:pt x="2060" y="6632"/>
                      <a:pt x="2405" y="6513"/>
                      <a:pt x="2834" y="6513"/>
                    </a:cubicBezTo>
                    <a:close/>
                    <a:moveTo>
                      <a:pt x="5066" y="93176"/>
                    </a:moveTo>
                    <a:cubicBezTo>
                      <a:pt x="5760" y="93176"/>
                      <a:pt x="5615" y="100897"/>
                      <a:pt x="5048" y="101286"/>
                    </a:cubicBezTo>
                    <a:cubicBezTo>
                      <a:pt x="5035" y="101296"/>
                      <a:pt x="5022" y="101300"/>
                      <a:pt x="5009" y="101300"/>
                    </a:cubicBezTo>
                    <a:cubicBezTo>
                      <a:pt x="4471" y="101300"/>
                      <a:pt x="4351" y="93318"/>
                      <a:pt x="5048" y="93178"/>
                    </a:cubicBezTo>
                    <a:cubicBezTo>
                      <a:pt x="5054" y="93177"/>
                      <a:pt x="5060" y="93176"/>
                      <a:pt x="5066" y="93176"/>
                    </a:cubicBezTo>
                    <a:close/>
                    <a:moveTo>
                      <a:pt x="4394" y="117526"/>
                    </a:moveTo>
                    <a:cubicBezTo>
                      <a:pt x="4822" y="117526"/>
                      <a:pt x="5156" y="117705"/>
                      <a:pt x="5156" y="117931"/>
                    </a:cubicBezTo>
                    <a:cubicBezTo>
                      <a:pt x="5156" y="118145"/>
                      <a:pt x="4822" y="118324"/>
                      <a:pt x="4394" y="118324"/>
                    </a:cubicBezTo>
                    <a:cubicBezTo>
                      <a:pt x="3977" y="118324"/>
                      <a:pt x="3632" y="118145"/>
                      <a:pt x="3632" y="117919"/>
                    </a:cubicBezTo>
                    <a:cubicBezTo>
                      <a:pt x="3632" y="117705"/>
                      <a:pt x="3965" y="117526"/>
                      <a:pt x="4394" y="117526"/>
                    </a:cubicBezTo>
                    <a:close/>
                    <a:moveTo>
                      <a:pt x="4560" y="139839"/>
                    </a:moveTo>
                    <a:cubicBezTo>
                      <a:pt x="4989" y="139839"/>
                      <a:pt x="5334" y="140017"/>
                      <a:pt x="5334" y="140232"/>
                    </a:cubicBezTo>
                    <a:cubicBezTo>
                      <a:pt x="5334" y="140446"/>
                      <a:pt x="4989" y="140624"/>
                      <a:pt x="4560" y="140624"/>
                    </a:cubicBezTo>
                    <a:cubicBezTo>
                      <a:pt x="4144" y="140624"/>
                      <a:pt x="3798" y="140446"/>
                      <a:pt x="3798" y="140232"/>
                    </a:cubicBezTo>
                    <a:cubicBezTo>
                      <a:pt x="3798" y="140017"/>
                      <a:pt x="4144" y="139839"/>
                      <a:pt x="4560" y="139839"/>
                    </a:cubicBezTo>
                    <a:close/>
                    <a:moveTo>
                      <a:pt x="4358" y="153150"/>
                    </a:moveTo>
                    <a:cubicBezTo>
                      <a:pt x="4894" y="153150"/>
                      <a:pt x="5346" y="153293"/>
                      <a:pt x="5346" y="153447"/>
                    </a:cubicBezTo>
                    <a:cubicBezTo>
                      <a:pt x="5346" y="153614"/>
                      <a:pt x="4894" y="153745"/>
                      <a:pt x="4358" y="153745"/>
                    </a:cubicBezTo>
                    <a:cubicBezTo>
                      <a:pt x="3810" y="153745"/>
                      <a:pt x="3370" y="153614"/>
                      <a:pt x="3370" y="153447"/>
                    </a:cubicBezTo>
                    <a:cubicBezTo>
                      <a:pt x="3370" y="153293"/>
                      <a:pt x="3810" y="153150"/>
                      <a:pt x="4358" y="153150"/>
                    </a:cubicBezTo>
                    <a:close/>
                    <a:moveTo>
                      <a:pt x="1846" y="0"/>
                    </a:moveTo>
                    <a:cubicBezTo>
                      <a:pt x="1905" y="4143"/>
                      <a:pt x="1977" y="8275"/>
                      <a:pt x="2048" y="12418"/>
                    </a:cubicBezTo>
                    <a:lnTo>
                      <a:pt x="2060" y="12418"/>
                    </a:lnTo>
                    <a:cubicBezTo>
                      <a:pt x="2643" y="12418"/>
                      <a:pt x="3108" y="12573"/>
                      <a:pt x="3108" y="12763"/>
                    </a:cubicBezTo>
                    <a:cubicBezTo>
                      <a:pt x="3108" y="12942"/>
                      <a:pt x="2655" y="13097"/>
                      <a:pt x="2060" y="13097"/>
                    </a:cubicBezTo>
                    <a:cubicBezTo>
                      <a:pt x="2167" y="19395"/>
                      <a:pt x="2274" y="25706"/>
                      <a:pt x="2370" y="32004"/>
                    </a:cubicBezTo>
                    <a:cubicBezTo>
                      <a:pt x="2465" y="32004"/>
                      <a:pt x="2548" y="31992"/>
                      <a:pt x="2643" y="31992"/>
                    </a:cubicBezTo>
                    <a:cubicBezTo>
                      <a:pt x="3465" y="32004"/>
                      <a:pt x="4144" y="32254"/>
                      <a:pt x="4144" y="32575"/>
                    </a:cubicBezTo>
                    <a:cubicBezTo>
                      <a:pt x="4144" y="32897"/>
                      <a:pt x="3465" y="33147"/>
                      <a:pt x="2631" y="33147"/>
                    </a:cubicBezTo>
                    <a:lnTo>
                      <a:pt x="2393" y="33147"/>
                    </a:lnTo>
                    <a:lnTo>
                      <a:pt x="2524" y="41267"/>
                    </a:lnTo>
                    <a:cubicBezTo>
                      <a:pt x="2762" y="41196"/>
                      <a:pt x="3001" y="41160"/>
                      <a:pt x="3251" y="41160"/>
                    </a:cubicBezTo>
                    <a:cubicBezTo>
                      <a:pt x="3834" y="41160"/>
                      <a:pt x="4298" y="41327"/>
                      <a:pt x="4298" y="41517"/>
                    </a:cubicBezTo>
                    <a:cubicBezTo>
                      <a:pt x="4298" y="41719"/>
                      <a:pt x="3834" y="41874"/>
                      <a:pt x="3251" y="41874"/>
                    </a:cubicBezTo>
                    <a:cubicBezTo>
                      <a:pt x="3012" y="41874"/>
                      <a:pt x="2762" y="41850"/>
                      <a:pt x="2536" y="41779"/>
                    </a:cubicBezTo>
                    <a:lnTo>
                      <a:pt x="2536" y="41779"/>
                    </a:lnTo>
                    <a:lnTo>
                      <a:pt x="2596" y="45589"/>
                    </a:lnTo>
                    <a:cubicBezTo>
                      <a:pt x="2762" y="55471"/>
                      <a:pt x="2917" y="65365"/>
                      <a:pt x="2941" y="75247"/>
                    </a:cubicBezTo>
                    <a:cubicBezTo>
                      <a:pt x="2727" y="74819"/>
                      <a:pt x="2500" y="74378"/>
                      <a:pt x="2286" y="73926"/>
                    </a:cubicBezTo>
                    <a:cubicBezTo>
                      <a:pt x="1369" y="71937"/>
                      <a:pt x="691" y="69580"/>
                      <a:pt x="298" y="67068"/>
                    </a:cubicBezTo>
                    <a:lnTo>
                      <a:pt x="298" y="67068"/>
                    </a:lnTo>
                    <a:cubicBezTo>
                      <a:pt x="0" y="68747"/>
                      <a:pt x="512" y="70521"/>
                      <a:pt x="1012" y="72045"/>
                    </a:cubicBezTo>
                    <a:lnTo>
                      <a:pt x="2941" y="77962"/>
                    </a:lnTo>
                    <a:cubicBezTo>
                      <a:pt x="2941" y="79581"/>
                      <a:pt x="2941" y="81200"/>
                      <a:pt x="2941" y="82832"/>
                    </a:cubicBezTo>
                    <a:cubicBezTo>
                      <a:pt x="2846" y="103918"/>
                      <a:pt x="2000" y="125134"/>
                      <a:pt x="2667" y="146137"/>
                    </a:cubicBezTo>
                    <a:cubicBezTo>
                      <a:pt x="2822" y="146113"/>
                      <a:pt x="2989" y="146113"/>
                      <a:pt x="3167" y="146113"/>
                    </a:cubicBezTo>
                    <a:cubicBezTo>
                      <a:pt x="4060" y="146113"/>
                      <a:pt x="4786" y="146316"/>
                      <a:pt x="4786" y="146578"/>
                    </a:cubicBezTo>
                    <a:cubicBezTo>
                      <a:pt x="4786" y="146839"/>
                      <a:pt x="4060" y="147042"/>
                      <a:pt x="3167" y="147042"/>
                    </a:cubicBezTo>
                    <a:cubicBezTo>
                      <a:pt x="3001" y="147042"/>
                      <a:pt x="2846" y="147042"/>
                      <a:pt x="2691" y="147018"/>
                    </a:cubicBezTo>
                    <a:lnTo>
                      <a:pt x="2691" y="147018"/>
                    </a:lnTo>
                    <a:cubicBezTo>
                      <a:pt x="2691" y="147209"/>
                      <a:pt x="2703" y="147399"/>
                      <a:pt x="2715" y="147590"/>
                    </a:cubicBezTo>
                    <a:lnTo>
                      <a:pt x="2762" y="147590"/>
                    </a:lnTo>
                    <a:cubicBezTo>
                      <a:pt x="3429" y="147590"/>
                      <a:pt x="3977" y="147744"/>
                      <a:pt x="3977" y="147935"/>
                    </a:cubicBezTo>
                    <a:cubicBezTo>
                      <a:pt x="3977" y="148113"/>
                      <a:pt x="3429" y="148268"/>
                      <a:pt x="2762" y="148268"/>
                    </a:cubicBezTo>
                    <a:lnTo>
                      <a:pt x="2739" y="148268"/>
                    </a:lnTo>
                    <a:cubicBezTo>
                      <a:pt x="2834" y="150804"/>
                      <a:pt x="2953" y="153328"/>
                      <a:pt x="3084" y="155864"/>
                    </a:cubicBezTo>
                    <a:lnTo>
                      <a:pt x="6025" y="155864"/>
                    </a:lnTo>
                    <a:cubicBezTo>
                      <a:pt x="6227" y="147042"/>
                      <a:pt x="6358" y="138207"/>
                      <a:pt x="6406" y="129373"/>
                    </a:cubicBezTo>
                    <a:cubicBezTo>
                      <a:pt x="5632" y="129314"/>
                      <a:pt x="5072" y="129135"/>
                      <a:pt x="5072" y="128933"/>
                    </a:cubicBezTo>
                    <a:cubicBezTo>
                      <a:pt x="5072" y="128718"/>
                      <a:pt x="5632" y="128552"/>
                      <a:pt x="6418" y="128480"/>
                    </a:cubicBezTo>
                    <a:cubicBezTo>
                      <a:pt x="6418" y="127730"/>
                      <a:pt x="6418" y="126968"/>
                      <a:pt x="6430" y="126218"/>
                    </a:cubicBezTo>
                    <a:lnTo>
                      <a:pt x="6430" y="126218"/>
                    </a:lnTo>
                    <a:cubicBezTo>
                      <a:pt x="6144" y="126254"/>
                      <a:pt x="5858" y="126266"/>
                      <a:pt x="5584" y="126266"/>
                    </a:cubicBezTo>
                    <a:cubicBezTo>
                      <a:pt x="4501" y="126266"/>
                      <a:pt x="3620" y="126051"/>
                      <a:pt x="3620" y="125789"/>
                    </a:cubicBezTo>
                    <a:cubicBezTo>
                      <a:pt x="3620" y="125539"/>
                      <a:pt x="4501" y="125325"/>
                      <a:pt x="5584" y="125325"/>
                    </a:cubicBezTo>
                    <a:cubicBezTo>
                      <a:pt x="5858" y="125325"/>
                      <a:pt x="6144" y="125337"/>
                      <a:pt x="6430" y="125373"/>
                    </a:cubicBezTo>
                    <a:lnTo>
                      <a:pt x="6441" y="123491"/>
                    </a:lnTo>
                    <a:cubicBezTo>
                      <a:pt x="6942" y="121932"/>
                      <a:pt x="7858" y="119360"/>
                      <a:pt x="8180" y="118122"/>
                    </a:cubicBezTo>
                    <a:cubicBezTo>
                      <a:pt x="8811" y="115681"/>
                      <a:pt x="9620" y="113562"/>
                      <a:pt x="10811" y="112026"/>
                    </a:cubicBezTo>
                    <a:cubicBezTo>
                      <a:pt x="11502" y="111133"/>
                      <a:pt x="12359" y="110204"/>
                      <a:pt x="12442" y="108632"/>
                    </a:cubicBezTo>
                    <a:cubicBezTo>
                      <a:pt x="12466" y="107978"/>
                      <a:pt x="12395" y="107335"/>
                      <a:pt x="12264" y="106692"/>
                    </a:cubicBezTo>
                    <a:lnTo>
                      <a:pt x="12264" y="106692"/>
                    </a:lnTo>
                    <a:cubicBezTo>
                      <a:pt x="12276" y="107644"/>
                      <a:pt x="12252" y="108620"/>
                      <a:pt x="11930" y="109371"/>
                    </a:cubicBezTo>
                    <a:cubicBezTo>
                      <a:pt x="11466" y="110490"/>
                      <a:pt x="10609" y="111240"/>
                      <a:pt x="9966" y="111978"/>
                    </a:cubicBezTo>
                    <a:cubicBezTo>
                      <a:pt x="9311" y="112716"/>
                      <a:pt x="8835" y="113859"/>
                      <a:pt x="8418" y="115050"/>
                    </a:cubicBezTo>
                    <a:cubicBezTo>
                      <a:pt x="7894" y="116586"/>
                      <a:pt x="7299" y="118241"/>
                      <a:pt x="6727" y="119729"/>
                    </a:cubicBezTo>
                    <a:cubicBezTo>
                      <a:pt x="6644" y="119955"/>
                      <a:pt x="6549" y="120170"/>
                      <a:pt x="6453" y="120372"/>
                    </a:cubicBezTo>
                    <a:cubicBezTo>
                      <a:pt x="6453" y="117229"/>
                      <a:pt x="6453" y="114074"/>
                      <a:pt x="6453" y="110918"/>
                    </a:cubicBezTo>
                    <a:cubicBezTo>
                      <a:pt x="6191" y="111049"/>
                      <a:pt x="5899" y="111110"/>
                      <a:pt x="5614" y="111110"/>
                    </a:cubicBezTo>
                    <a:cubicBezTo>
                      <a:pt x="5588" y="111110"/>
                      <a:pt x="5562" y="111110"/>
                      <a:pt x="5537" y="111109"/>
                    </a:cubicBezTo>
                    <a:cubicBezTo>
                      <a:pt x="4906" y="111109"/>
                      <a:pt x="4394" y="110906"/>
                      <a:pt x="4394" y="110645"/>
                    </a:cubicBezTo>
                    <a:cubicBezTo>
                      <a:pt x="4394" y="110383"/>
                      <a:pt x="4906" y="110180"/>
                      <a:pt x="5537" y="110180"/>
                    </a:cubicBezTo>
                    <a:cubicBezTo>
                      <a:pt x="5562" y="110179"/>
                      <a:pt x="5588" y="110179"/>
                      <a:pt x="5614" y="110179"/>
                    </a:cubicBezTo>
                    <a:cubicBezTo>
                      <a:pt x="5898" y="110179"/>
                      <a:pt x="6180" y="110239"/>
                      <a:pt x="6441" y="110359"/>
                    </a:cubicBezTo>
                    <a:cubicBezTo>
                      <a:pt x="6430" y="100536"/>
                      <a:pt x="6370" y="90725"/>
                      <a:pt x="6263" y="80903"/>
                    </a:cubicBezTo>
                    <a:cubicBezTo>
                      <a:pt x="6001" y="80819"/>
                      <a:pt x="5822" y="80688"/>
                      <a:pt x="5822" y="80534"/>
                    </a:cubicBezTo>
                    <a:cubicBezTo>
                      <a:pt x="5822" y="80379"/>
                      <a:pt x="6001" y="80248"/>
                      <a:pt x="6263" y="80165"/>
                    </a:cubicBezTo>
                    <a:cubicBezTo>
                      <a:pt x="6239" y="77652"/>
                      <a:pt x="6215" y="75152"/>
                      <a:pt x="6191" y="72652"/>
                    </a:cubicBezTo>
                    <a:cubicBezTo>
                      <a:pt x="6072" y="72676"/>
                      <a:pt x="5953" y="72699"/>
                      <a:pt x="5822" y="72699"/>
                    </a:cubicBezTo>
                    <a:cubicBezTo>
                      <a:pt x="5406" y="72699"/>
                      <a:pt x="5060" y="72521"/>
                      <a:pt x="5060" y="72307"/>
                    </a:cubicBezTo>
                    <a:cubicBezTo>
                      <a:pt x="5060" y="72080"/>
                      <a:pt x="5406" y="71902"/>
                      <a:pt x="5822" y="71902"/>
                    </a:cubicBezTo>
                    <a:cubicBezTo>
                      <a:pt x="5953" y="71902"/>
                      <a:pt x="6072" y="71926"/>
                      <a:pt x="6191" y="71949"/>
                    </a:cubicBezTo>
                    <a:cubicBezTo>
                      <a:pt x="6180" y="70878"/>
                      <a:pt x="6168" y="69806"/>
                      <a:pt x="6156" y="68735"/>
                    </a:cubicBezTo>
                    <a:cubicBezTo>
                      <a:pt x="5584" y="68663"/>
                      <a:pt x="5191" y="68532"/>
                      <a:pt x="5191" y="68389"/>
                    </a:cubicBezTo>
                    <a:cubicBezTo>
                      <a:pt x="5191" y="68235"/>
                      <a:pt x="5584" y="68104"/>
                      <a:pt x="6144" y="68032"/>
                    </a:cubicBezTo>
                    <a:cubicBezTo>
                      <a:pt x="6132" y="66365"/>
                      <a:pt x="6108" y="64687"/>
                      <a:pt x="6096" y="63020"/>
                    </a:cubicBezTo>
                    <a:cubicBezTo>
                      <a:pt x="6084" y="62079"/>
                      <a:pt x="6072" y="61138"/>
                      <a:pt x="6060" y="60186"/>
                    </a:cubicBezTo>
                    <a:cubicBezTo>
                      <a:pt x="5882" y="60234"/>
                      <a:pt x="5703" y="60257"/>
                      <a:pt x="5537" y="60257"/>
                    </a:cubicBezTo>
                    <a:cubicBezTo>
                      <a:pt x="5060" y="60257"/>
                      <a:pt x="4679" y="60115"/>
                      <a:pt x="4679" y="59924"/>
                    </a:cubicBezTo>
                    <a:cubicBezTo>
                      <a:pt x="4679" y="59734"/>
                      <a:pt x="5060" y="59579"/>
                      <a:pt x="5537" y="59579"/>
                    </a:cubicBezTo>
                    <a:cubicBezTo>
                      <a:pt x="5703" y="59579"/>
                      <a:pt x="5882" y="59603"/>
                      <a:pt x="6049" y="59650"/>
                    </a:cubicBezTo>
                    <a:cubicBezTo>
                      <a:pt x="6049" y="59448"/>
                      <a:pt x="6049" y="59233"/>
                      <a:pt x="6037" y="59019"/>
                    </a:cubicBezTo>
                    <a:cubicBezTo>
                      <a:pt x="5965" y="59019"/>
                      <a:pt x="5894" y="59031"/>
                      <a:pt x="5810" y="59031"/>
                    </a:cubicBezTo>
                    <a:cubicBezTo>
                      <a:pt x="5191" y="59031"/>
                      <a:pt x="4679" y="58817"/>
                      <a:pt x="4679" y="58567"/>
                    </a:cubicBezTo>
                    <a:cubicBezTo>
                      <a:pt x="4679" y="58305"/>
                      <a:pt x="5191" y="58090"/>
                      <a:pt x="5810" y="58090"/>
                    </a:cubicBezTo>
                    <a:cubicBezTo>
                      <a:pt x="5894" y="58090"/>
                      <a:pt x="5965" y="58090"/>
                      <a:pt x="6037" y="58102"/>
                    </a:cubicBezTo>
                    <a:lnTo>
                      <a:pt x="5941" y="49244"/>
                    </a:lnTo>
                    <a:cubicBezTo>
                      <a:pt x="5691" y="49327"/>
                      <a:pt x="5429" y="49375"/>
                      <a:pt x="5156" y="49375"/>
                    </a:cubicBezTo>
                    <a:cubicBezTo>
                      <a:pt x="4536" y="49375"/>
                      <a:pt x="4024" y="49161"/>
                      <a:pt x="4024" y="48899"/>
                    </a:cubicBezTo>
                    <a:cubicBezTo>
                      <a:pt x="4024" y="48637"/>
                      <a:pt x="4536" y="48435"/>
                      <a:pt x="5156" y="48435"/>
                    </a:cubicBezTo>
                    <a:cubicBezTo>
                      <a:pt x="5182" y="48433"/>
                      <a:pt x="5209" y="48433"/>
                      <a:pt x="5236" y="48433"/>
                    </a:cubicBezTo>
                    <a:cubicBezTo>
                      <a:pt x="5471" y="48433"/>
                      <a:pt x="5705" y="48479"/>
                      <a:pt x="5929" y="48554"/>
                    </a:cubicBezTo>
                    <a:cubicBezTo>
                      <a:pt x="5918" y="46922"/>
                      <a:pt x="5894" y="45279"/>
                      <a:pt x="5882" y="43648"/>
                    </a:cubicBezTo>
                    <a:cubicBezTo>
                      <a:pt x="5787" y="35135"/>
                      <a:pt x="5703" y="26634"/>
                      <a:pt x="5608" y="18121"/>
                    </a:cubicBezTo>
                    <a:lnTo>
                      <a:pt x="5584" y="16192"/>
                    </a:lnTo>
                    <a:cubicBezTo>
                      <a:pt x="5477" y="16192"/>
                      <a:pt x="5382" y="16204"/>
                      <a:pt x="5287" y="16204"/>
                    </a:cubicBezTo>
                    <a:cubicBezTo>
                      <a:pt x="4644" y="16204"/>
                      <a:pt x="4120" y="16002"/>
                      <a:pt x="4120" y="15752"/>
                    </a:cubicBezTo>
                    <a:cubicBezTo>
                      <a:pt x="4120" y="15514"/>
                      <a:pt x="4644" y="15311"/>
                      <a:pt x="5287" y="15311"/>
                    </a:cubicBezTo>
                    <a:cubicBezTo>
                      <a:pt x="5382" y="15311"/>
                      <a:pt x="5477" y="15311"/>
                      <a:pt x="5560" y="15323"/>
                    </a:cubicBezTo>
                    <a:cubicBezTo>
                      <a:pt x="5501" y="10216"/>
                      <a:pt x="5441" y="5108"/>
                      <a:pt x="5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 flipH="1">
                <a:off x="9089302" y="3582203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 flipH="1">
                <a:off x="7942225" y="3227766"/>
                <a:ext cx="248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1" y="1"/>
                    </a:moveTo>
                    <a:cubicBezTo>
                      <a:pt x="167" y="1"/>
                      <a:pt x="0" y="168"/>
                      <a:pt x="0" y="394"/>
                    </a:cubicBezTo>
                    <a:cubicBezTo>
                      <a:pt x="0" y="608"/>
                      <a:pt x="167" y="775"/>
                      <a:pt x="381" y="775"/>
                    </a:cubicBezTo>
                    <a:cubicBezTo>
                      <a:pt x="596" y="775"/>
                      <a:pt x="774" y="608"/>
                      <a:pt x="774" y="394"/>
                    </a:cubicBezTo>
                    <a:cubicBezTo>
                      <a:pt x="774" y="168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 flipH="1">
                <a:off x="9069672" y="441493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 flipH="1">
                <a:off x="8253140" y="3982783"/>
                <a:ext cx="25952" cy="21952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86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3" y="345"/>
                    </a:cubicBezTo>
                    <a:cubicBezTo>
                      <a:pt x="13" y="553"/>
                      <a:pt x="179" y="686"/>
                      <a:pt x="353" y="686"/>
                    </a:cubicBezTo>
                    <a:cubicBezTo>
                      <a:pt x="439" y="686"/>
                      <a:pt x="526" y="654"/>
                      <a:pt x="596" y="583"/>
                    </a:cubicBezTo>
                    <a:cubicBezTo>
                      <a:pt x="811" y="369"/>
                      <a:pt x="656" y="0"/>
                      <a:pt x="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 flipH="1">
                <a:off x="7760772" y="3565372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 flipH="1">
                <a:off x="6986322" y="4414934"/>
                <a:ext cx="70144" cy="60064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7" extrusionOk="0">
                    <a:moveTo>
                      <a:pt x="941" y="1"/>
                    </a:moveTo>
                    <a:cubicBezTo>
                      <a:pt x="418" y="1"/>
                      <a:pt x="1" y="418"/>
                      <a:pt x="1" y="941"/>
                    </a:cubicBezTo>
                    <a:cubicBezTo>
                      <a:pt x="1" y="1504"/>
                      <a:pt x="462" y="1876"/>
                      <a:pt x="944" y="1876"/>
                    </a:cubicBezTo>
                    <a:cubicBezTo>
                      <a:pt x="1177" y="1876"/>
                      <a:pt x="1415" y="1790"/>
                      <a:pt x="1608" y="1596"/>
                    </a:cubicBezTo>
                    <a:cubicBezTo>
                      <a:pt x="2192" y="1013"/>
                      <a:pt x="1775" y="1"/>
                      <a:pt x="9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 flipH="1">
                <a:off x="7170002" y="4258478"/>
                <a:ext cx="3088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417" y="1"/>
                    </a:moveTo>
                    <a:cubicBezTo>
                      <a:pt x="191" y="1"/>
                      <a:pt x="0" y="179"/>
                      <a:pt x="0" y="406"/>
                    </a:cubicBezTo>
                    <a:cubicBezTo>
                      <a:pt x="0" y="656"/>
                      <a:pt x="203" y="825"/>
                      <a:pt x="416" y="825"/>
                    </a:cubicBezTo>
                    <a:cubicBezTo>
                      <a:pt x="516" y="825"/>
                      <a:pt x="619" y="787"/>
                      <a:pt x="703" y="703"/>
                    </a:cubicBezTo>
                    <a:cubicBezTo>
                      <a:pt x="964" y="453"/>
                      <a:pt x="786" y="1"/>
                      <a:pt x="4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1"/>
            <p:cNvSpPr/>
            <p:nvPr/>
          </p:nvSpPr>
          <p:spPr>
            <a:xfrm rot="10800000">
              <a:off x="6036611" y="-71825"/>
              <a:ext cx="1097176" cy="5044832"/>
            </a:xfrm>
            <a:custGeom>
              <a:avLst/>
              <a:gdLst/>
              <a:ahLst/>
              <a:cxnLst/>
              <a:rect l="l" t="t" r="r" b="b"/>
              <a:pathLst>
                <a:path w="21564" h="157651" extrusionOk="0">
                  <a:moveTo>
                    <a:pt x="3918" y="36766"/>
                  </a:moveTo>
                  <a:cubicBezTo>
                    <a:pt x="4549" y="36766"/>
                    <a:pt x="5061" y="36969"/>
                    <a:pt x="5061" y="37219"/>
                  </a:cubicBezTo>
                  <a:cubicBezTo>
                    <a:pt x="5061" y="37457"/>
                    <a:pt x="4549" y="37659"/>
                    <a:pt x="3918" y="37659"/>
                  </a:cubicBezTo>
                  <a:cubicBezTo>
                    <a:pt x="3287" y="37659"/>
                    <a:pt x="2787" y="37457"/>
                    <a:pt x="2787" y="37219"/>
                  </a:cubicBezTo>
                  <a:cubicBezTo>
                    <a:pt x="2787" y="36969"/>
                    <a:pt x="3287" y="36766"/>
                    <a:pt x="3918" y="36766"/>
                  </a:cubicBezTo>
                  <a:close/>
                  <a:moveTo>
                    <a:pt x="2501" y="39493"/>
                  </a:moveTo>
                  <a:cubicBezTo>
                    <a:pt x="3120" y="39493"/>
                    <a:pt x="3632" y="39695"/>
                    <a:pt x="3632" y="39945"/>
                  </a:cubicBezTo>
                  <a:cubicBezTo>
                    <a:pt x="3632" y="40184"/>
                    <a:pt x="3132" y="40386"/>
                    <a:pt x="2501" y="40386"/>
                  </a:cubicBezTo>
                  <a:cubicBezTo>
                    <a:pt x="1870" y="40386"/>
                    <a:pt x="1358" y="40184"/>
                    <a:pt x="1358" y="39945"/>
                  </a:cubicBezTo>
                  <a:cubicBezTo>
                    <a:pt x="1358" y="39695"/>
                    <a:pt x="1870" y="39493"/>
                    <a:pt x="2501" y="39493"/>
                  </a:cubicBezTo>
                  <a:close/>
                  <a:moveTo>
                    <a:pt x="2403" y="99953"/>
                  </a:moveTo>
                  <a:cubicBezTo>
                    <a:pt x="3333" y="99953"/>
                    <a:pt x="3532" y="106325"/>
                    <a:pt x="2334" y="106430"/>
                  </a:cubicBezTo>
                  <a:cubicBezTo>
                    <a:pt x="2324" y="106431"/>
                    <a:pt x="2314" y="106431"/>
                    <a:pt x="2304" y="106431"/>
                  </a:cubicBezTo>
                  <a:cubicBezTo>
                    <a:pt x="1124" y="106431"/>
                    <a:pt x="1366" y="100283"/>
                    <a:pt x="2334" y="99965"/>
                  </a:cubicBezTo>
                  <a:cubicBezTo>
                    <a:pt x="2358" y="99957"/>
                    <a:pt x="2380" y="99953"/>
                    <a:pt x="2403" y="99953"/>
                  </a:cubicBezTo>
                  <a:close/>
                  <a:moveTo>
                    <a:pt x="3323" y="115645"/>
                  </a:moveTo>
                  <a:cubicBezTo>
                    <a:pt x="3942" y="115645"/>
                    <a:pt x="4454" y="115848"/>
                    <a:pt x="4454" y="116086"/>
                  </a:cubicBezTo>
                  <a:cubicBezTo>
                    <a:pt x="4454" y="116336"/>
                    <a:pt x="3942" y="116538"/>
                    <a:pt x="3323" y="116538"/>
                  </a:cubicBezTo>
                  <a:cubicBezTo>
                    <a:pt x="2692" y="116538"/>
                    <a:pt x="2180" y="116336"/>
                    <a:pt x="2180" y="116086"/>
                  </a:cubicBezTo>
                  <a:cubicBezTo>
                    <a:pt x="2180" y="115836"/>
                    <a:pt x="2692" y="115645"/>
                    <a:pt x="3323" y="115645"/>
                  </a:cubicBezTo>
                  <a:close/>
                  <a:moveTo>
                    <a:pt x="2549" y="147423"/>
                  </a:moveTo>
                  <a:cubicBezTo>
                    <a:pt x="2977" y="147423"/>
                    <a:pt x="3323" y="147530"/>
                    <a:pt x="3323" y="147673"/>
                  </a:cubicBezTo>
                  <a:cubicBezTo>
                    <a:pt x="3323" y="147816"/>
                    <a:pt x="2977" y="147923"/>
                    <a:pt x="2549" y="147923"/>
                  </a:cubicBezTo>
                  <a:cubicBezTo>
                    <a:pt x="2132" y="147923"/>
                    <a:pt x="1787" y="147816"/>
                    <a:pt x="1787" y="147673"/>
                  </a:cubicBezTo>
                  <a:cubicBezTo>
                    <a:pt x="1787" y="147530"/>
                    <a:pt x="2132" y="147423"/>
                    <a:pt x="2549" y="147423"/>
                  </a:cubicBezTo>
                  <a:close/>
                  <a:moveTo>
                    <a:pt x="1858" y="0"/>
                  </a:moveTo>
                  <a:cubicBezTo>
                    <a:pt x="1799" y="4179"/>
                    <a:pt x="1727" y="8346"/>
                    <a:pt x="1668" y="12525"/>
                  </a:cubicBezTo>
                  <a:lnTo>
                    <a:pt x="1739" y="12525"/>
                  </a:lnTo>
                  <a:cubicBezTo>
                    <a:pt x="2168" y="12525"/>
                    <a:pt x="2513" y="12692"/>
                    <a:pt x="2513" y="12906"/>
                  </a:cubicBezTo>
                  <a:cubicBezTo>
                    <a:pt x="2513" y="13109"/>
                    <a:pt x="2168" y="13275"/>
                    <a:pt x="1739" y="13275"/>
                  </a:cubicBezTo>
                  <a:lnTo>
                    <a:pt x="1656" y="13275"/>
                  </a:lnTo>
                  <a:lnTo>
                    <a:pt x="1572" y="18859"/>
                  </a:lnTo>
                  <a:cubicBezTo>
                    <a:pt x="2168" y="18943"/>
                    <a:pt x="2561" y="19086"/>
                    <a:pt x="2561" y="19252"/>
                  </a:cubicBezTo>
                  <a:cubicBezTo>
                    <a:pt x="2561" y="19407"/>
                    <a:pt x="2156" y="19562"/>
                    <a:pt x="1561" y="19633"/>
                  </a:cubicBezTo>
                  <a:cubicBezTo>
                    <a:pt x="1549" y="20372"/>
                    <a:pt x="1537" y="21110"/>
                    <a:pt x="1525" y="21860"/>
                  </a:cubicBezTo>
                  <a:cubicBezTo>
                    <a:pt x="1799" y="21681"/>
                    <a:pt x="2513" y="21562"/>
                    <a:pt x="3358" y="21562"/>
                  </a:cubicBezTo>
                  <a:cubicBezTo>
                    <a:pt x="4442" y="21562"/>
                    <a:pt x="5311" y="21765"/>
                    <a:pt x="5311" y="22015"/>
                  </a:cubicBezTo>
                  <a:cubicBezTo>
                    <a:pt x="5311" y="22265"/>
                    <a:pt x="4442" y="22455"/>
                    <a:pt x="3358" y="22455"/>
                  </a:cubicBezTo>
                  <a:cubicBezTo>
                    <a:pt x="2513" y="22455"/>
                    <a:pt x="1799" y="22336"/>
                    <a:pt x="1525" y="22157"/>
                  </a:cubicBezTo>
                  <a:lnTo>
                    <a:pt x="1203" y="42993"/>
                  </a:lnTo>
                  <a:cubicBezTo>
                    <a:pt x="2287" y="42993"/>
                    <a:pt x="3156" y="43196"/>
                    <a:pt x="3156" y="43446"/>
                  </a:cubicBezTo>
                  <a:cubicBezTo>
                    <a:pt x="3156" y="43696"/>
                    <a:pt x="2275" y="43886"/>
                    <a:pt x="1191" y="43886"/>
                  </a:cubicBezTo>
                  <a:lnTo>
                    <a:pt x="989" y="57305"/>
                  </a:lnTo>
                  <a:cubicBezTo>
                    <a:pt x="953" y="59626"/>
                    <a:pt x="918" y="61948"/>
                    <a:pt x="882" y="64270"/>
                  </a:cubicBezTo>
                  <a:cubicBezTo>
                    <a:pt x="1096" y="64258"/>
                    <a:pt x="1334" y="64246"/>
                    <a:pt x="1584" y="64246"/>
                  </a:cubicBezTo>
                  <a:cubicBezTo>
                    <a:pt x="2668" y="64246"/>
                    <a:pt x="3549" y="64448"/>
                    <a:pt x="3549" y="64687"/>
                  </a:cubicBezTo>
                  <a:cubicBezTo>
                    <a:pt x="3549" y="64937"/>
                    <a:pt x="2668" y="65139"/>
                    <a:pt x="1584" y="65139"/>
                  </a:cubicBezTo>
                  <a:cubicBezTo>
                    <a:pt x="1334" y="65139"/>
                    <a:pt x="1096" y="65127"/>
                    <a:pt x="870" y="65103"/>
                  </a:cubicBezTo>
                  <a:cubicBezTo>
                    <a:pt x="846" y="66401"/>
                    <a:pt x="834" y="67699"/>
                    <a:pt x="810" y="68985"/>
                  </a:cubicBezTo>
                  <a:cubicBezTo>
                    <a:pt x="1013" y="68985"/>
                    <a:pt x="1239" y="68973"/>
                    <a:pt x="1477" y="68973"/>
                  </a:cubicBezTo>
                  <a:cubicBezTo>
                    <a:pt x="2465" y="68973"/>
                    <a:pt x="3275" y="69068"/>
                    <a:pt x="3275" y="69199"/>
                  </a:cubicBezTo>
                  <a:cubicBezTo>
                    <a:pt x="3275" y="69318"/>
                    <a:pt x="2465" y="69413"/>
                    <a:pt x="1477" y="69413"/>
                  </a:cubicBezTo>
                  <a:cubicBezTo>
                    <a:pt x="1239" y="69413"/>
                    <a:pt x="1013" y="69413"/>
                    <a:pt x="799" y="69401"/>
                  </a:cubicBezTo>
                  <a:cubicBezTo>
                    <a:pt x="739" y="73771"/>
                    <a:pt x="679" y="78129"/>
                    <a:pt x="620" y="82498"/>
                  </a:cubicBezTo>
                  <a:cubicBezTo>
                    <a:pt x="596" y="83677"/>
                    <a:pt x="584" y="84856"/>
                    <a:pt x="572" y="86034"/>
                  </a:cubicBezTo>
                  <a:cubicBezTo>
                    <a:pt x="691" y="86022"/>
                    <a:pt x="822" y="86011"/>
                    <a:pt x="953" y="86011"/>
                  </a:cubicBezTo>
                  <a:cubicBezTo>
                    <a:pt x="1572" y="86011"/>
                    <a:pt x="2084" y="86213"/>
                    <a:pt x="2084" y="86451"/>
                  </a:cubicBezTo>
                  <a:cubicBezTo>
                    <a:pt x="2084" y="86701"/>
                    <a:pt x="1572" y="86904"/>
                    <a:pt x="953" y="86904"/>
                  </a:cubicBezTo>
                  <a:cubicBezTo>
                    <a:pt x="822" y="86904"/>
                    <a:pt x="691" y="86892"/>
                    <a:pt x="560" y="86880"/>
                  </a:cubicBezTo>
                  <a:cubicBezTo>
                    <a:pt x="465" y="94071"/>
                    <a:pt x="382" y="101274"/>
                    <a:pt x="310" y="108478"/>
                  </a:cubicBezTo>
                  <a:cubicBezTo>
                    <a:pt x="727" y="108501"/>
                    <a:pt x="1049" y="108620"/>
                    <a:pt x="1049" y="108787"/>
                  </a:cubicBezTo>
                  <a:cubicBezTo>
                    <a:pt x="1049" y="108954"/>
                    <a:pt x="727" y="109085"/>
                    <a:pt x="310" y="109109"/>
                  </a:cubicBezTo>
                  <a:cubicBezTo>
                    <a:pt x="251" y="115050"/>
                    <a:pt x="203" y="120991"/>
                    <a:pt x="156" y="126944"/>
                  </a:cubicBezTo>
                  <a:lnTo>
                    <a:pt x="191" y="126944"/>
                  </a:lnTo>
                  <a:cubicBezTo>
                    <a:pt x="822" y="126944"/>
                    <a:pt x="1334" y="127147"/>
                    <a:pt x="1334" y="127385"/>
                  </a:cubicBezTo>
                  <a:cubicBezTo>
                    <a:pt x="1334" y="127635"/>
                    <a:pt x="822" y="127837"/>
                    <a:pt x="191" y="127837"/>
                  </a:cubicBezTo>
                  <a:lnTo>
                    <a:pt x="156" y="127837"/>
                  </a:lnTo>
                  <a:cubicBezTo>
                    <a:pt x="156" y="128373"/>
                    <a:pt x="144" y="128909"/>
                    <a:pt x="144" y="129444"/>
                  </a:cubicBezTo>
                  <a:lnTo>
                    <a:pt x="191" y="129444"/>
                  </a:lnTo>
                  <a:cubicBezTo>
                    <a:pt x="1275" y="129444"/>
                    <a:pt x="2144" y="129647"/>
                    <a:pt x="2144" y="129885"/>
                  </a:cubicBezTo>
                  <a:cubicBezTo>
                    <a:pt x="2144" y="130135"/>
                    <a:pt x="1275" y="130337"/>
                    <a:pt x="191" y="130337"/>
                  </a:cubicBezTo>
                  <a:lnTo>
                    <a:pt x="132" y="130337"/>
                  </a:lnTo>
                  <a:cubicBezTo>
                    <a:pt x="96" y="135279"/>
                    <a:pt x="72" y="140208"/>
                    <a:pt x="48" y="145149"/>
                  </a:cubicBezTo>
                  <a:cubicBezTo>
                    <a:pt x="298" y="145054"/>
                    <a:pt x="572" y="145018"/>
                    <a:pt x="846" y="145018"/>
                  </a:cubicBezTo>
                  <a:cubicBezTo>
                    <a:pt x="1477" y="145018"/>
                    <a:pt x="1977" y="145220"/>
                    <a:pt x="1977" y="145470"/>
                  </a:cubicBezTo>
                  <a:cubicBezTo>
                    <a:pt x="1977" y="145708"/>
                    <a:pt x="1477" y="145911"/>
                    <a:pt x="846" y="145911"/>
                  </a:cubicBezTo>
                  <a:cubicBezTo>
                    <a:pt x="818" y="145912"/>
                    <a:pt x="791" y="145913"/>
                    <a:pt x="763" y="145913"/>
                  </a:cubicBezTo>
                  <a:cubicBezTo>
                    <a:pt x="517" y="145913"/>
                    <a:pt x="273" y="145865"/>
                    <a:pt x="48" y="145780"/>
                  </a:cubicBezTo>
                  <a:cubicBezTo>
                    <a:pt x="25" y="149745"/>
                    <a:pt x="13" y="153697"/>
                    <a:pt x="1" y="157650"/>
                  </a:cubicBezTo>
                  <a:lnTo>
                    <a:pt x="4775" y="157650"/>
                  </a:lnTo>
                  <a:lnTo>
                    <a:pt x="4740" y="140720"/>
                  </a:lnTo>
                  <a:cubicBezTo>
                    <a:pt x="4525" y="140767"/>
                    <a:pt x="4299" y="140791"/>
                    <a:pt x="4085" y="140791"/>
                  </a:cubicBezTo>
                  <a:cubicBezTo>
                    <a:pt x="3454" y="140791"/>
                    <a:pt x="2942" y="140601"/>
                    <a:pt x="2942" y="140351"/>
                  </a:cubicBezTo>
                  <a:cubicBezTo>
                    <a:pt x="2942" y="140101"/>
                    <a:pt x="3454" y="139898"/>
                    <a:pt x="4085" y="139898"/>
                  </a:cubicBezTo>
                  <a:cubicBezTo>
                    <a:pt x="4299" y="139898"/>
                    <a:pt x="4525" y="139934"/>
                    <a:pt x="4728" y="139981"/>
                  </a:cubicBezTo>
                  <a:lnTo>
                    <a:pt x="4632" y="96083"/>
                  </a:lnTo>
                  <a:cubicBezTo>
                    <a:pt x="4359" y="96178"/>
                    <a:pt x="4085" y="96226"/>
                    <a:pt x="3799" y="96226"/>
                  </a:cubicBezTo>
                  <a:cubicBezTo>
                    <a:pt x="3168" y="96226"/>
                    <a:pt x="2656" y="96024"/>
                    <a:pt x="2656" y="95774"/>
                  </a:cubicBezTo>
                  <a:cubicBezTo>
                    <a:pt x="2656" y="95524"/>
                    <a:pt x="3168" y="95333"/>
                    <a:pt x="3799" y="95333"/>
                  </a:cubicBezTo>
                  <a:cubicBezTo>
                    <a:pt x="3823" y="95332"/>
                    <a:pt x="3847" y="95332"/>
                    <a:pt x="3872" y="95332"/>
                  </a:cubicBezTo>
                  <a:cubicBezTo>
                    <a:pt x="4131" y="95332"/>
                    <a:pt x="4382" y="95389"/>
                    <a:pt x="4632" y="95476"/>
                  </a:cubicBezTo>
                  <a:lnTo>
                    <a:pt x="4632" y="94738"/>
                  </a:lnTo>
                  <a:cubicBezTo>
                    <a:pt x="4454" y="94785"/>
                    <a:pt x="4263" y="94809"/>
                    <a:pt x="4085" y="94809"/>
                  </a:cubicBezTo>
                  <a:cubicBezTo>
                    <a:pt x="3608" y="94809"/>
                    <a:pt x="3227" y="94654"/>
                    <a:pt x="3227" y="94488"/>
                  </a:cubicBezTo>
                  <a:cubicBezTo>
                    <a:pt x="3227" y="94321"/>
                    <a:pt x="3608" y="94166"/>
                    <a:pt x="4085" y="94166"/>
                  </a:cubicBezTo>
                  <a:cubicBezTo>
                    <a:pt x="4263" y="94166"/>
                    <a:pt x="4454" y="94190"/>
                    <a:pt x="4632" y="94250"/>
                  </a:cubicBezTo>
                  <a:lnTo>
                    <a:pt x="4632" y="93345"/>
                  </a:lnTo>
                  <a:cubicBezTo>
                    <a:pt x="4609" y="87499"/>
                    <a:pt x="4597" y="81653"/>
                    <a:pt x="4656" y="75807"/>
                  </a:cubicBezTo>
                  <a:cubicBezTo>
                    <a:pt x="4716" y="75569"/>
                    <a:pt x="4787" y="75319"/>
                    <a:pt x="4859" y="75081"/>
                  </a:cubicBezTo>
                  <a:cubicBezTo>
                    <a:pt x="6025" y="71140"/>
                    <a:pt x="8049" y="68235"/>
                    <a:pt x="10026" y="65460"/>
                  </a:cubicBezTo>
                  <a:cubicBezTo>
                    <a:pt x="10395" y="64937"/>
                    <a:pt x="10800" y="64389"/>
                    <a:pt x="11264" y="64246"/>
                  </a:cubicBezTo>
                  <a:cubicBezTo>
                    <a:pt x="11352" y="64219"/>
                    <a:pt x="11440" y="64207"/>
                    <a:pt x="11527" y="64207"/>
                  </a:cubicBezTo>
                  <a:cubicBezTo>
                    <a:pt x="12405" y="64207"/>
                    <a:pt x="13240" y="65451"/>
                    <a:pt x="14128" y="65451"/>
                  </a:cubicBezTo>
                  <a:cubicBezTo>
                    <a:pt x="14201" y="65451"/>
                    <a:pt x="14274" y="65443"/>
                    <a:pt x="14348" y="65425"/>
                  </a:cubicBezTo>
                  <a:cubicBezTo>
                    <a:pt x="15253" y="65187"/>
                    <a:pt x="15812" y="63591"/>
                    <a:pt x="16253" y="62162"/>
                  </a:cubicBezTo>
                  <a:cubicBezTo>
                    <a:pt x="17193" y="59091"/>
                    <a:pt x="18194" y="55971"/>
                    <a:pt x="19694" y="53721"/>
                  </a:cubicBezTo>
                  <a:cubicBezTo>
                    <a:pt x="20408" y="52661"/>
                    <a:pt x="21289" y="51613"/>
                    <a:pt x="21396" y="49970"/>
                  </a:cubicBezTo>
                  <a:cubicBezTo>
                    <a:pt x="21563" y="47542"/>
                    <a:pt x="19872" y="45625"/>
                    <a:pt x="20063" y="43208"/>
                  </a:cubicBezTo>
                  <a:cubicBezTo>
                    <a:pt x="20158" y="41993"/>
                    <a:pt x="20718" y="40862"/>
                    <a:pt x="20503" y="39707"/>
                  </a:cubicBezTo>
                  <a:lnTo>
                    <a:pt x="20503" y="39707"/>
                  </a:lnTo>
                  <a:cubicBezTo>
                    <a:pt x="19741" y="41243"/>
                    <a:pt x="19479" y="43541"/>
                    <a:pt x="19860" y="45482"/>
                  </a:cubicBezTo>
                  <a:cubicBezTo>
                    <a:pt x="20110" y="46744"/>
                    <a:pt x="20611" y="47899"/>
                    <a:pt x="20599" y="49244"/>
                  </a:cubicBezTo>
                  <a:cubicBezTo>
                    <a:pt x="20563" y="51744"/>
                    <a:pt x="18896" y="52935"/>
                    <a:pt x="17872" y="54650"/>
                  </a:cubicBezTo>
                  <a:cubicBezTo>
                    <a:pt x="17051" y="56043"/>
                    <a:pt x="16598" y="57948"/>
                    <a:pt x="15991" y="59638"/>
                  </a:cubicBezTo>
                  <a:cubicBezTo>
                    <a:pt x="15372" y="61317"/>
                    <a:pt x="14443" y="62912"/>
                    <a:pt x="13312" y="62948"/>
                  </a:cubicBezTo>
                  <a:cubicBezTo>
                    <a:pt x="13297" y="62949"/>
                    <a:pt x="13282" y="62949"/>
                    <a:pt x="13268" y="62949"/>
                  </a:cubicBezTo>
                  <a:cubicBezTo>
                    <a:pt x="12629" y="62949"/>
                    <a:pt x="12024" y="62454"/>
                    <a:pt x="11395" y="62174"/>
                  </a:cubicBezTo>
                  <a:cubicBezTo>
                    <a:pt x="11157" y="62067"/>
                    <a:pt x="10901" y="61998"/>
                    <a:pt x="10650" y="61998"/>
                  </a:cubicBezTo>
                  <a:cubicBezTo>
                    <a:pt x="10234" y="61998"/>
                    <a:pt x="9832" y="62186"/>
                    <a:pt x="9550" y="62698"/>
                  </a:cubicBezTo>
                  <a:cubicBezTo>
                    <a:pt x="9312" y="63115"/>
                    <a:pt x="9192" y="63674"/>
                    <a:pt x="9014" y="64175"/>
                  </a:cubicBezTo>
                  <a:cubicBezTo>
                    <a:pt x="8347" y="66139"/>
                    <a:pt x="7002" y="66961"/>
                    <a:pt x="6013" y="68449"/>
                  </a:cubicBezTo>
                  <a:cubicBezTo>
                    <a:pt x="5502" y="69223"/>
                    <a:pt x="5085" y="70163"/>
                    <a:pt x="4704" y="71164"/>
                  </a:cubicBezTo>
                  <a:cubicBezTo>
                    <a:pt x="4728" y="69913"/>
                    <a:pt x="4751" y="68663"/>
                    <a:pt x="4775" y="67425"/>
                  </a:cubicBezTo>
                  <a:cubicBezTo>
                    <a:pt x="5073" y="54495"/>
                    <a:pt x="5871" y="41624"/>
                    <a:pt x="6180" y="28694"/>
                  </a:cubicBezTo>
                  <a:cubicBezTo>
                    <a:pt x="6252" y="25646"/>
                    <a:pt x="6264" y="22610"/>
                    <a:pt x="6252" y="19586"/>
                  </a:cubicBezTo>
                  <a:cubicBezTo>
                    <a:pt x="7145" y="17276"/>
                    <a:pt x="8335" y="15288"/>
                    <a:pt x="8966" y="12716"/>
                  </a:cubicBezTo>
                  <a:cubicBezTo>
                    <a:pt x="9288" y="11359"/>
                    <a:pt x="9454" y="9918"/>
                    <a:pt x="9609" y="8489"/>
                  </a:cubicBezTo>
                  <a:cubicBezTo>
                    <a:pt x="9919" y="5655"/>
                    <a:pt x="10228" y="2834"/>
                    <a:pt x="10538" y="0"/>
                  </a:cubicBezTo>
                  <a:lnTo>
                    <a:pt x="10312" y="0"/>
                  </a:lnTo>
                  <a:cubicBezTo>
                    <a:pt x="9883" y="2429"/>
                    <a:pt x="9454" y="4846"/>
                    <a:pt x="9026" y="7275"/>
                  </a:cubicBezTo>
                  <a:cubicBezTo>
                    <a:pt x="8645" y="9406"/>
                    <a:pt x="8264" y="11561"/>
                    <a:pt x="7609" y="13478"/>
                  </a:cubicBezTo>
                  <a:cubicBezTo>
                    <a:pt x="7287" y="14502"/>
                    <a:pt x="6823" y="15466"/>
                    <a:pt x="6228" y="16359"/>
                  </a:cubicBezTo>
                  <a:cubicBezTo>
                    <a:pt x="6156" y="10894"/>
                    <a:pt x="6002" y="5453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 flipH="1">
              <a:off x="7783744" y="-12"/>
              <a:ext cx="368982" cy="5044064"/>
            </a:xfrm>
            <a:custGeom>
              <a:avLst/>
              <a:gdLst/>
              <a:ahLst/>
              <a:cxnLst/>
              <a:rect l="l" t="t" r="r" b="b"/>
              <a:pathLst>
                <a:path w="7252" h="157627" extrusionOk="0">
                  <a:moveTo>
                    <a:pt x="2580" y="8823"/>
                  </a:moveTo>
                  <a:cubicBezTo>
                    <a:pt x="3500" y="8823"/>
                    <a:pt x="3710" y="15183"/>
                    <a:pt x="2512" y="15288"/>
                  </a:cubicBezTo>
                  <a:cubicBezTo>
                    <a:pt x="2502" y="15289"/>
                    <a:pt x="2492" y="15289"/>
                    <a:pt x="2481" y="15289"/>
                  </a:cubicBezTo>
                  <a:cubicBezTo>
                    <a:pt x="1290" y="15289"/>
                    <a:pt x="1544" y="9141"/>
                    <a:pt x="2512" y="8834"/>
                  </a:cubicBezTo>
                  <a:cubicBezTo>
                    <a:pt x="2535" y="8827"/>
                    <a:pt x="2558" y="8823"/>
                    <a:pt x="2580" y="8823"/>
                  </a:cubicBezTo>
                  <a:close/>
                  <a:moveTo>
                    <a:pt x="3846" y="62662"/>
                  </a:moveTo>
                  <a:cubicBezTo>
                    <a:pt x="4477" y="62662"/>
                    <a:pt x="4989" y="62865"/>
                    <a:pt x="4989" y="63103"/>
                  </a:cubicBezTo>
                  <a:cubicBezTo>
                    <a:pt x="4989" y="63353"/>
                    <a:pt x="4477" y="63555"/>
                    <a:pt x="3846" y="63555"/>
                  </a:cubicBezTo>
                  <a:cubicBezTo>
                    <a:pt x="3215" y="63555"/>
                    <a:pt x="2715" y="63353"/>
                    <a:pt x="2715" y="63103"/>
                  </a:cubicBezTo>
                  <a:cubicBezTo>
                    <a:pt x="2715" y="62853"/>
                    <a:pt x="3215" y="62662"/>
                    <a:pt x="3846" y="62662"/>
                  </a:cubicBezTo>
                  <a:close/>
                  <a:moveTo>
                    <a:pt x="4608" y="77557"/>
                  </a:moveTo>
                  <a:cubicBezTo>
                    <a:pt x="5084" y="77557"/>
                    <a:pt x="5465" y="77700"/>
                    <a:pt x="5465" y="77879"/>
                  </a:cubicBezTo>
                  <a:cubicBezTo>
                    <a:pt x="5465" y="78057"/>
                    <a:pt x="5084" y="78200"/>
                    <a:pt x="4608" y="78200"/>
                  </a:cubicBezTo>
                  <a:cubicBezTo>
                    <a:pt x="4144" y="78200"/>
                    <a:pt x="3751" y="78057"/>
                    <a:pt x="3751" y="77879"/>
                  </a:cubicBezTo>
                  <a:cubicBezTo>
                    <a:pt x="3751" y="77712"/>
                    <a:pt x="4144" y="77557"/>
                    <a:pt x="4608" y="77557"/>
                  </a:cubicBezTo>
                  <a:close/>
                  <a:moveTo>
                    <a:pt x="4334" y="78736"/>
                  </a:moveTo>
                  <a:cubicBezTo>
                    <a:pt x="4953" y="78736"/>
                    <a:pt x="5465" y="78926"/>
                    <a:pt x="5465" y="79176"/>
                  </a:cubicBezTo>
                  <a:cubicBezTo>
                    <a:pt x="5465" y="79426"/>
                    <a:pt x="4965" y="79629"/>
                    <a:pt x="4334" y="79629"/>
                  </a:cubicBezTo>
                  <a:cubicBezTo>
                    <a:pt x="3703" y="79629"/>
                    <a:pt x="3191" y="79415"/>
                    <a:pt x="3191" y="79176"/>
                  </a:cubicBezTo>
                  <a:cubicBezTo>
                    <a:pt x="3191" y="78926"/>
                    <a:pt x="3703" y="78736"/>
                    <a:pt x="4334" y="78736"/>
                  </a:cubicBezTo>
                  <a:close/>
                  <a:moveTo>
                    <a:pt x="4989" y="87904"/>
                  </a:moveTo>
                  <a:cubicBezTo>
                    <a:pt x="5620" y="87904"/>
                    <a:pt x="6120" y="88106"/>
                    <a:pt x="6120" y="88344"/>
                  </a:cubicBezTo>
                  <a:lnTo>
                    <a:pt x="6132" y="88344"/>
                  </a:lnTo>
                  <a:cubicBezTo>
                    <a:pt x="6132" y="88594"/>
                    <a:pt x="5620" y="88797"/>
                    <a:pt x="4989" y="88797"/>
                  </a:cubicBezTo>
                  <a:cubicBezTo>
                    <a:pt x="4358" y="88797"/>
                    <a:pt x="3846" y="88594"/>
                    <a:pt x="3846" y="88344"/>
                  </a:cubicBezTo>
                  <a:cubicBezTo>
                    <a:pt x="3846" y="88106"/>
                    <a:pt x="4358" y="87904"/>
                    <a:pt x="4989" y="87904"/>
                  </a:cubicBezTo>
                  <a:close/>
                  <a:moveTo>
                    <a:pt x="5314" y="98594"/>
                  </a:moveTo>
                  <a:cubicBezTo>
                    <a:pt x="5852" y="98594"/>
                    <a:pt x="5972" y="106183"/>
                    <a:pt x="5275" y="106311"/>
                  </a:cubicBezTo>
                  <a:cubicBezTo>
                    <a:pt x="5268" y="106312"/>
                    <a:pt x="5262" y="106312"/>
                    <a:pt x="5256" y="106312"/>
                  </a:cubicBezTo>
                  <a:cubicBezTo>
                    <a:pt x="4563" y="106312"/>
                    <a:pt x="4708" y="98985"/>
                    <a:pt x="5275" y="98607"/>
                  </a:cubicBezTo>
                  <a:cubicBezTo>
                    <a:pt x="5288" y="98598"/>
                    <a:pt x="5301" y="98594"/>
                    <a:pt x="5314" y="98594"/>
                  </a:cubicBezTo>
                  <a:close/>
                  <a:moveTo>
                    <a:pt x="4382" y="113526"/>
                  </a:moveTo>
                  <a:cubicBezTo>
                    <a:pt x="4953" y="113526"/>
                    <a:pt x="5429" y="113621"/>
                    <a:pt x="5429" y="113740"/>
                  </a:cubicBezTo>
                  <a:cubicBezTo>
                    <a:pt x="5429" y="113871"/>
                    <a:pt x="4953" y="113966"/>
                    <a:pt x="4382" y="113966"/>
                  </a:cubicBezTo>
                  <a:cubicBezTo>
                    <a:pt x="3798" y="113966"/>
                    <a:pt x="3322" y="113871"/>
                    <a:pt x="3322" y="113740"/>
                  </a:cubicBezTo>
                  <a:cubicBezTo>
                    <a:pt x="3322" y="113621"/>
                    <a:pt x="3798" y="113526"/>
                    <a:pt x="4382" y="113526"/>
                  </a:cubicBezTo>
                  <a:close/>
                  <a:moveTo>
                    <a:pt x="5060" y="123491"/>
                  </a:moveTo>
                  <a:cubicBezTo>
                    <a:pt x="5441" y="123491"/>
                    <a:pt x="5751" y="123599"/>
                    <a:pt x="5751" y="123741"/>
                  </a:cubicBezTo>
                  <a:cubicBezTo>
                    <a:pt x="5751" y="123884"/>
                    <a:pt x="5441" y="123991"/>
                    <a:pt x="5060" y="123991"/>
                  </a:cubicBezTo>
                  <a:cubicBezTo>
                    <a:pt x="4691" y="123991"/>
                    <a:pt x="4382" y="123884"/>
                    <a:pt x="4382" y="123741"/>
                  </a:cubicBezTo>
                  <a:cubicBezTo>
                    <a:pt x="4382" y="123610"/>
                    <a:pt x="4691" y="123491"/>
                    <a:pt x="5060" y="123491"/>
                  </a:cubicBezTo>
                  <a:close/>
                  <a:moveTo>
                    <a:pt x="6263" y="132016"/>
                  </a:moveTo>
                  <a:cubicBezTo>
                    <a:pt x="6680" y="132016"/>
                    <a:pt x="7025" y="132123"/>
                    <a:pt x="7025" y="132254"/>
                  </a:cubicBezTo>
                  <a:lnTo>
                    <a:pt x="7025" y="132266"/>
                  </a:lnTo>
                  <a:cubicBezTo>
                    <a:pt x="7025" y="132409"/>
                    <a:pt x="6680" y="132516"/>
                    <a:pt x="6263" y="132516"/>
                  </a:cubicBezTo>
                  <a:cubicBezTo>
                    <a:pt x="5834" y="132516"/>
                    <a:pt x="5489" y="132409"/>
                    <a:pt x="5489" y="132266"/>
                  </a:cubicBezTo>
                  <a:cubicBezTo>
                    <a:pt x="5489" y="132123"/>
                    <a:pt x="5834" y="132016"/>
                    <a:pt x="6263" y="132016"/>
                  </a:cubicBezTo>
                  <a:close/>
                  <a:moveTo>
                    <a:pt x="6263" y="141946"/>
                  </a:moveTo>
                  <a:cubicBezTo>
                    <a:pt x="6727" y="141946"/>
                    <a:pt x="7108" y="142089"/>
                    <a:pt x="7108" y="142267"/>
                  </a:cubicBezTo>
                  <a:cubicBezTo>
                    <a:pt x="7108" y="142434"/>
                    <a:pt x="6727" y="142577"/>
                    <a:pt x="6263" y="142577"/>
                  </a:cubicBezTo>
                  <a:cubicBezTo>
                    <a:pt x="5787" y="142577"/>
                    <a:pt x="5406" y="142434"/>
                    <a:pt x="5406" y="142256"/>
                  </a:cubicBezTo>
                  <a:cubicBezTo>
                    <a:pt x="5406" y="142089"/>
                    <a:pt x="5787" y="141946"/>
                    <a:pt x="6263" y="141946"/>
                  </a:cubicBezTo>
                  <a:close/>
                  <a:moveTo>
                    <a:pt x="4787" y="149221"/>
                  </a:moveTo>
                  <a:cubicBezTo>
                    <a:pt x="5418" y="149221"/>
                    <a:pt x="5930" y="149423"/>
                    <a:pt x="5930" y="149661"/>
                  </a:cubicBezTo>
                  <a:cubicBezTo>
                    <a:pt x="5930" y="149911"/>
                    <a:pt x="5418" y="150114"/>
                    <a:pt x="4787" y="150114"/>
                  </a:cubicBezTo>
                  <a:cubicBezTo>
                    <a:pt x="4155" y="150114"/>
                    <a:pt x="3644" y="149911"/>
                    <a:pt x="3644" y="149661"/>
                  </a:cubicBezTo>
                  <a:cubicBezTo>
                    <a:pt x="3644" y="149423"/>
                    <a:pt x="4155" y="149221"/>
                    <a:pt x="4787" y="149221"/>
                  </a:cubicBezTo>
                  <a:close/>
                  <a:moveTo>
                    <a:pt x="0" y="0"/>
                  </a:moveTo>
                  <a:cubicBezTo>
                    <a:pt x="262" y="15038"/>
                    <a:pt x="643" y="30075"/>
                    <a:pt x="1155" y="45101"/>
                  </a:cubicBezTo>
                  <a:cubicBezTo>
                    <a:pt x="1327" y="45004"/>
                    <a:pt x="1508" y="44956"/>
                    <a:pt x="1690" y="44956"/>
                  </a:cubicBezTo>
                  <a:cubicBezTo>
                    <a:pt x="1710" y="44956"/>
                    <a:pt x="1730" y="44957"/>
                    <a:pt x="1750" y="44958"/>
                  </a:cubicBezTo>
                  <a:cubicBezTo>
                    <a:pt x="2179" y="44958"/>
                    <a:pt x="2524" y="45125"/>
                    <a:pt x="2524" y="45327"/>
                  </a:cubicBezTo>
                  <a:cubicBezTo>
                    <a:pt x="2524" y="45541"/>
                    <a:pt x="2179" y="45708"/>
                    <a:pt x="1750" y="45708"/>
                  </a:cubicBezTo>
                  <a:cubicBezTo>
                    <a:pt x="1731" y="45709"/>
                    <a:pt x="1712" y="45710"/>
                    <a:pt x="1692" y="45710"/>
                  </a:cubicBezTo>
                  <a:cubicBezTo>
                    <a:pt x="1519" y="45710"/>
                    <a:pt x="1339" y="45663"/>
                    <a:pt x="1179" y="45577"/>
                  </a:cubicBezTo>
                  <a:lnTo>
                    <a:pt x="1179" y="45577"/>
                  </a:lnTo>
                  <a:cubicBezTo>
                    <a:pt x="1655" y="60376"/>
                    <a:pt x="2179" y="75176"/>
                    <a:pt x="2762" y="89952"/>
                  </a:cubicBezTo>
                  <a:cubicBezTo>
                    <a:pt x="2953" y="95166"/>
                    <a:pt x="2453" y="104822"/>
                    <a:pt x="2858" y="109990"/>
                  </a:cubicBezTo>
                  <a:cubicBezTo>
                    <a:pt x="2858" y="110073"/>
                    <a:pt x="2870" y="110156"/>
                    <a:pt x="2882" y="110240"/>
                  </a:cubicBezTo>
                  <a:cubicBezTo>
                    <a:pt x="3084" y="110180"/>
                    <a:pt x="3298" y="110156"/>
                    <a:pt x="3524" y="110156"/>
                  </a:cubicBezTo>
                  <a:cubicBezTo>
                    <a:pt x="4155" y="110156"/>
                    <a:pt x="4656" y="110359"/>
                    <a:pt x="4656" y="110609"/>
                  </a:cubicBezTo>
                  <a:cubicBezTo>
                    <a:pt x="4656" y="110847"/>
                    <a:pt x="4144" y="111049"/>
                    <a:pt x="3524" y="111049"/>
                  </a:cubicBezTo>
                  <a:cubicBezTo>
                    <a:pt x="3322" y="111049"/>
                    <a:pt x="3132" y="111037"/>
                    <a:pt x="2941" y="110990"/>
                  </a:cubicBezTo>
                  <a:lnTo>
                    <a:pt x="2941" y="110990"/>
                  </a:lnTo>
                  <a:cubicBezTo>
                    <a:pt x="3251" y="115157"/>
                    <a:pt x="3524" y="119931"/>
                    <a:pt x="3465" y="124039"/>
                  </a:cubicBezTo>
                  <a:cubicBezTo>
                    <a:pt x="3286" y="138172"/>
                    <a:pt x="3989" y="146149"/>
                    <a:pt x="2953" y="157627"/>
                  </a:cubicBezTo>
                  <a:lnTo>
                    <a:pt x="6227" y="157627"/>
                  </a:lnTo>
                  <a:cubicBezTo>
                    <a:pt x="6489" y="157174"/>
                    <a:pt x="6680" y="156686"/>
                    <a:pt x="6799" y="156174"/>
                  </a:cubicBezTo>
                  <a:cubicBezTo>
                    <a:pt x="7251" y="154198"/>
                    <a:pt x="7227" y="151983"/>
                    <a:pt x="7215" y="149852"/>
                  </a:cubicBezTo>
                  <a:cubicBezTo>
                    <a:pt x="7168" y="144970"/>
                    <a:pt x="7108" y="140077"/>
                    <a:pt x="7061" y="135195"/>
                  </a:cubicBezTo>
                  <a:cubicBezTo>
                    <a:pt x="6814" y="135292"/>
                    <a:pt x="6548" y="135340"/>
                    <a:pt x="6289" y="135340"/>
                  </a:cubicBezTo>
                  <a:cubicBezTo>
                    <a:pt x="6261" y="135340"/>
                    <a:pt x="6232" y="135339"/>
                    <a:pt x="6203" y="135338"/>
                  </a:cubicBezTo>
                  <a:cubicBezTo>
                    <a:pt x="5656" y="135338"/>
                    <a:pt x="5203" y="135207"/>
                    <a:pt x="5203" y="135052"/>
                  </a:cubicBezTo>
                  <a:cubicBezTo>
                    <a:pt x="5203" y="134909"/>
                    <a:pt x="5656" y="134778"/>
                    <a:pt x="6203" y="134778"/>
                  </a:cubicBezTo>
                  <a:cubicBezTo>
                    <a:pt x="6232" y="134777"/>
                    <a:pt x="6261" y="134777"/>
                    <a:pt x="6289" y="134777"/>
                  </a:cubicBezTo>
                  <a:cubicBezTo>
                    <a:pt x="6548" y="134777"/>
                    <a:pt x="6814" y="134825"/>
                    <a:pt x="7061" y="134921"/>
                  </a:cubicBezTo>
                  <a:lnTo>
                    <a:pt x="6918" y="120122"/>
                  </a:lnTo>
                  <a:cubicBezTo>
                    <a:pt x="6763" y="120146"/>
                    <a:pt x="6596" y="120158"/>
                    <a:pt x="6441" y="120158"/>
                  </a:cubicBezTo>
                  <a:cubicBezTo>
                    <a:pt x="5870" y="120158"/>
                    <a:pt x="5394" y="120015"/>
                    <a:pt x="5394" y="119836"/>
                  </a:cubicBezTo>
                  <a:cubicBezTo>
                    <a:pt x="5394" y="119669"/>
                    <a:pt x="5870" y="119515"/>
                    <a:pt x="6453" y="119515"/>
                  </a:cubicBezTo>
                  <a:cubicBezTo>
                    <a:pt x="6495" y="119511"/>
                    <a:pt x="6536" y="119510"/>
                    <a:pt x="6578" y="119510"/>
                  </a:cubicBezTo>
                  <a:cubicBezTo>
                    <a:pt x="6690" y="119510"/>
                    <a:pt x="6801" y="119521"/>
                    <a:pt x="6906" y="119539"/>
                  </a:cubicBezTo>
                  <a:lnTo>
                    <a:pt x="6799" y="108823"/>
                  </a:lnTo>
                  <a:cubicBezTo>
                    <a:pt x="6465" y="108811"/>
                    <a:pt x="6203" y="108704"/>
                    <a:pt x="6203" y="108573"/>
                  </a:cubicBezTo>
                  <a:cubicBezTo>
                    <a:pt x="6203" y="108454"/>
                    <a:pt x="6465" y="108347"/>
                    <a:pt x="6799" y="108323"/>
                  </a:cubicBezTo>
                  <a:lnTo>
                    <a:pt x="6572" y="85975"/>
                  </a:lnTo>
                  <a:cubicBezTo>
                    <a:pt x="6525" y="80117"/>
                    <a:pt x="6453" y="74259"/>
                    <a:pt x="6251" y="68413"/>
                  </a:cubicBezTo>
                  <a:cubicBezTo>
                    <a:pt x="6084" y="68497"/>
                    <a:pt x="5894" y="68532"/>
                    <a:pt x="5703" y="68532"/>
                  </a:cubicBezTo>
                  <a:cubicBezTo>
                    <a:pt x="5275" y="68532"/>
                    <a:pt x="4929" y="68366"/>
                    <a:pt x="4929" y="68151"/>
                  </a:cubicBezTo>
                  <a:cubicBezTo>
                    <a:pt x="4929" y="67949"/>
                    <a:pt x="5275" y="67782"/>
                    <a:pt x="5703" y="67782"/>
                  </a:cubicBezTo>
                  <a:cubicBezTo>
                    <a:pt x="5726" y="67781"/>
                    <a:pt x="5748" y="67780"/>
                    <a:pt x="5770" y="67780"/>
                  </a:cubicBezTo>
                  <a:cubicBezTo>
                    <a:pt x="5926" y="67780"/>
                    <a:pt x="6081" y="67816"/>
                    <a:pt x="6227" y="67889"/>
                  </a:cubicBezTo>
                  <a:cubicBezTo>
                    <a:pt x="6227" y="67568"/>
                    <a:pt x="6215" y="67246"/>
                    <a:pt x="6203" y="66925"/>
                  </a:cubicBezTo>
                  <a:cubicBezTo>
                    <a:pt x="5727" y="55019"/>
                    <a:pt x="4596" y="43184"/>
                    <a:pt x="4453" y="31242"/>
                  </a:cubicBezTo>
                  <a:cubicBezTo>
                    <a:pt x="4358" y="23277"/>
                    <a:pt x="4691" y="15311"/>
                    <a:pt x="5037" y="7358"/>
                  </a:cubicBezTo>
                  <a:lnTo>
                    <a:pt x="5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11"/>
          <p:cNvSpPr/>
          <p:nvPr/>
        </p:nvSpPr>
        <p:spPr>
          <a:xfrm>
            <a:off x="4950127" y="1495457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1"/>
          <p:cNvSpPr/>
          <p:nvPr/>
        </p:nvSpPr>
        <p:spPr>
          <a:xfrm>
            <a:off x="5953101" y="430317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1"/>
          <p:cNvSpPr/>
          <p:nvPr/>
        </p:nvSpPr>
        <p:spPr>
          <a:xfrm>
            <a:off x="6377931" y="14706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"/>
          <p:cNvSpPr/>
          <p:nvPr/>
        </p:nvSpPr>
        <p:spPr>
          <a:xfrm>
            <a:off x="6539077" y="887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1"/>
          <p:cNvSpPr/>
          <p:nvPr/>
        </p:nvSpPr>
        <p:spPr>
          <a:xfrm>
            <a:off x="5949477" y="102158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1"/>
          <p:cNvSpPr/>
          <p:nvPr/>
        </p:nvSpPr>
        <p:spPr>
          <a:xfrm>
            <a:off x="6324573" y="113896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1"/>
          <p:cNvSpPr/>
          <p:nvPr/>
        </p:nvSpPr>
        <p:spPr>
          <a:xfrm>
            <a:off x="6377927" y="53499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1"/>
          <p:cNvSpPr/>
          <p:nvPr/>
        </p:nvSpPr>
        <p:spPr>
          <a:xfrm>
            <a:off x="5991227" y="32673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1"/>
          <p:cNvSpPr/>
          <p:nvPr/>
        </p:nvSpPr>
        <p:spPr>
          <a:xfrm>
            <a:off x="6093126" y="255541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1"/>
          <p:cNvSpPr/>
          <p:nvPr/>
        </p:nvSpPr>
        <p:spPr>
          <a:xfrm>
            <a:off x="6393939" y="291252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1"/>
          <p:cNvSpPr/>
          <p:nvPr/>
        </p:nvSpPr>
        <p:spPr>
          <a:xfrm>
            <a:off x="6150327" y="33583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1"/>
          <p:cNvSpPr/>
          <p:nvPr/>
        </p:nvSpPr>
        <p:spPr>
          <a:xfrm>
            <a:off x="6487481" y="13599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1"/>
          <p:cNvSpPr/>
          <p:nvPr/>
        </p:nvSpPr>
        <p:spPr>
          <a:xfrm>
            <a:off x="5937090" y="37803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1"/>
          <p:cNvSpPr/>
          <p:nvPr/>
        </p:nvSpPr>
        <p:spPr>
          <a:xfrm>
            <a:off x="6220474" y="37208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1"/>
          <p:cNvSpPr/>
          <p:nvPr/>
        </p:nvSpPr>
        <p:spPr>
          <a:xfrm>
            <a:off x="5594023" y="426148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1"/>
          <p:cNvSpPr/>
          <p:nvPr/>
        </p:nvSpPr>
        <p:spPr>
          <a:xfrm>
            <a:off x="5768331" y="45329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1"/>
          <p:cNvSpPr/>
          <p:nvPr/>
        </p:nvSpPr>
        <p:spPr>
          <a:xfrm>
            <a:off x="4961760" y="2852914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1"/>
          <p:cNvSpPr/>
          <p:nvPr/>
        </p:nvSpPr>
        <p:spPr>
          <a:xfrm>
            <a:off x="5213576" y="1472083"/>
            <a:ext cx="25952" cy="21952"/>
          </a:xfrm>
          <a:custGeom>
            <a:avLst/>
            <a:gdLst/>
            <a:ahLst/>
            <a:cxnLst/>
            <a:rect l="l" t="t" r="r" b="b"/>
            <a:pathLst>
              <a:path w="811" h="686" extrusionOk="0">
                <a:moveTo>
                  <a:pt x="346" y="0"/>
                </a:moveTo>
                <a:cubicBezTo>
                  <a:pt x="156" y="0"/>
                  <a:pt x="1" y="155"/>
                  <a:pt x="13" y="345"/>
                </a:cubicBezTo>
                <a:cubicBezTo>
                  <a:pt x="13" y="553"/>
                  <a:pt x="179" y="686"/>
                  <a:pt x="353" y="686"/>
                </a:cubicBezTo>
                <a:cubicBezTo>
                  <a:pt x="439" y="686"/>
                  <a:pt x="526" y="654"/>
                  <a:pt x="596" y="583"/>
                </a:cubicBezTo>
                <a:cubicBezTo>
                  <a:pt x="811" y="369"/>
                  <a:pt x="656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1"/>
          <p:cNvSpPr/>
          <p:nvPr/>
        </p:nvSpPr>
        <p:spPr>
          <a:xfrm>
            <a:off x="5812499" y="1471973"/>
            <a:ext cx="25568" cy="22144"/>
          </a:xfrm>
          <a:custGeom>
            <a:avLst/>
            <a:gdLst/>
            <a:ahLst/>
            <a:cxnLst/>
            <a:rect l="l" t="t" r="r" b="b"/>
            <a:pathLst>
              <a:path w="799" h="692" extrusionOk="0">
                <a:moveTo>
                  <a:pt x="346" y="0"/>
                </a:moveTo>
                <a:cubicBezTo>
                  <a:pt x="156" y="0"/>
                  <a:pt x="1" y="155"/>
                  <a:pt x="1" y="346"/>
                </a:cubicBezTo>
                <a:cubicBezTo>
                  <a:pt x="1" y="553"/>
                  <a:pt x="167" y="691"/>
                  <a:pt x="341" y="691"/>
                </a:cubicBezTo>
                <a:cubicBezTo>
                  <a:pt x="426" y="691"/>
                  <a:pt x="514" y="658"/>
                  <a:pt x="584" y="584"/>
                </a:cubicBezTo>
                <a:cubicBezTo>
                  <a:pt x="798" y="369"/>
                  <a:pt x="644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1"/>
          <p:cNvSpPr/>
          <p:nvPr/>
        </p:nvSpPr>
        <p:spPr>
          <a:xfrm>
            <a:off x="5468120" y="2433167"/>
            <a:ext cx="37248" cy="31904"/>
          </a:xfrm>
          <a:custGeom>
            <a:avLst/>
            <a:gdLst/>
            <a:ahLst/>
            <a:cxnLst/>
            <a:rect l="l" t="t" r="r" b="b"/>
            <a:pathLst>
              <a:path w="1164" h="997" extrusionOk="0">
                <a:moveTo>
                  <a:pt x="497" y="0"/>
                </a:moveTo>
                <a:cubicBezTo>
                  <a:pt x="223" y="0"/>
                  <a:pt x="9" y="226"/>
                  <a:pt x="9" y="500"/>
                </a:cubicBezTo>
                <a:cubicBezTo>
                  <a:pt x="1" y="797"/>
                  <a:pt x="242" y="997"/>
                  <a:pt x="498" y="997"/>
                </a:cubicBezTo>
                <a:cubicBezTo>
                  <a:pt x="622" y="997"/>
                  <a:pt x="749" y="950"/>
                  <a:pt x="854" y="846"/>
                </a:cubicBezTo>
                <a:cubicBezTo>
                  <a:pt x="1164" y="536"/>
                  <a:pt x="938" y="0"/>
                  <a:pt x="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1"/>
          <p:cNvSpPr/>
          <p:nvPr/>
        </p:nvSpPr>
        <p:spPr>
          <a:xfrm>
            <a:off x="5642452" y="2898834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1"/>
          <p:cNvSpPr/>
          <p:nvPr/>
        </p:nvSpPr>
        <p:spPr>
          <a:xfrm>
            <a:off x="5712599" y="33160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1"/>
          <p:cNvSpPr/>
          <p:nvPr/>
        </p:nvSpPr>
        <p:spPr>
          <a:xfrm>
            <a:off x="487702" y="27135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1"/>
          <p:cNvSpPr/>
          <p:nvPr/>
        </p:nvSpPr>
        <p:spPr>
          <a:xfrm>
            <a:off x="230495" y="1066931"/>
            <a:ext cx="35840" cy="35840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63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1"/>
          <p:cNvSpPr/>
          <p:nvPr/>
        </p:nvSpPr>
        <p:spPr>
          <a:xfrm>
            <a:off x="511724" y="1237963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1"/>
          <p:cNvSpPr/>
          <p:nvPr/>
        </p:nvSpPr>
        <p:spPr>
          <a:xfrm>
            <a:off x="1310236" y="1116798"/>
            <a:ext cx="25568" cy="22144"/>
          </a:xfrm>
          <a:custGeom>
            <a:avLst/>
            <a:gdLst/>
            <a:ahLst/>
            <a:cxnLst/>
            <a:rect l="l" t="t" r="r" b="b"/>
            <a:pathLst>
              <a:path w="799" h="692" extrusionOk="0">
                <a:moveTo>
                  <a:pt x="346" y="0"/>
                </a:moveTo>
                <a:cubicBezTo>
                  <a:pt x="156" y="0"/>
                  <a:pt x="1" y="155"/>
                  <a:pt x="1" y="346"/>
                </a:cubicBezTo>
                <a:cubicBezTo>
                  <a:pt x="1" y="553"/>
                  <a:pt x="167" y="691"/>
                  <a:pt x="341" y="691"/>
                </a:cubicBezTo>
                <a:cubicBezTo>
                  <a:pt x="426" y="691"/>
                  <a:pt x="514" y="658"/>
                  <a:pt x="584" y="584"/>
                </a:cubicBezTo>
                <a:cubicBezTo>
                  <a:pt x="798" y="369"/>
                  <a:pt x="644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1"/>
          <p:cNvSpPr/>
          <p:nvPr/>
        </p:nvSpPr>
        <p:spPr>
          <a:xfrm>
            <a:off x="1451201" y="787908"/>
            <a:ext cx="25952" cy="21952"/>
          </a:xfrm>
          <a:custGeom>
            <a:avLst/>
            <a:gdLst/>
            <a:ahLst/>
            <a:cxnLst/>
            <a:rect l="l" t="t" r="r" b="b"/>
            <a:pathLst>
              <a:path w="811" h="686" extrusionOk="0">
                <a:moveTo>
                  <a:pt x="346" y="0"/>
                </a:moveTo>
                <a:cubicBezTo>
                  <a:pt x="156" y="0"/>
                  <a:pt x="1" y="155"/>
                  <a:pt x="13" y="345"/>
                </a:cubicBezTo>
                <a:cubicBezTo>
                  <a:pt x="13" y="553"/>
                  <a:pt x="179" y="686"/>
                  <a:pt x="353" y="686"/>
                </a:cubicBezTo>
                <a:cubicBezTo>
                  <a:pt x="439" y="686"/>
                  <a:pt x="526" y="654"/>
                  <a:pt x="596" y="583"/>
                </a:cubicBezTo>
                <a:cubicBezTo>
                  <a:pt x="811" y="369"/>
                  <a:pt x="656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1"/>
          <p:cNvSpPr/>
          <p:nvPr/>
        </p:nvSpPr>
        <p:spPr>
          <a:xfrm>
            <a:off x="833601" y="122660"/>
            <a:ext cx="22144" cy="19296"/>
          </a:xfrm>
          <a:custGeom>
            <a:avLst/>
            <a:gdLst/>
            <a:ahLst/>
            <a:cxnLst/>
            <a:rect l="l" t="t" r="r" b="b"/>
            <a:pathLst>
              <a:path w="692" h="603" extrusionOk="0">
                <a:moveTo>
                  <a:pt x="299" y="1"/>
                </a:moveTo>
                <a:cubicBezTo>
                  <a:pt x="132" y="1"/>
                  <a:pt x="1" y="132"/>
                  <a:pt x="1" y="298"/>
                </a:cubicBezTo>
                <a:cubicBezTo>
                  <a:pt x="1" y="483"/>
                  <a:pt x="142" y="603"/>
                  <a:pt x="292" y="603"/>
                </a:cubicBezTo>
                <a:cubicBezTo>
                  <a:pt x="364" y="603"/>
                  <a:pt x="439" y="575"/>
                  <a:pt x="501" y="513"/>
                </a:cubicBezTo>
                <a:cubicBezTo>
                  <a:pt x="691" y="322"/>
                  <a:pt x="560" y="1"/>
                  <a:pt x="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1"/>
          <p:cNvSpPr/>
          <p:nvPr/>
        </p:nvSpPr>
        <p:spPr>
          <a:xfrm>
            <a:off x="284922" y="1997470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1"/>
          <p:cNvSpPr/>
          <p:nvPr/>
        </p:nvSpPr>
        <p:spPr>
          <a:xfrm>
            <a:off x="852473" y="352912"/>
            <a:ext cx="22496" cy="19232"/>
          </a:xfrm>
          <a:custGeom>
            <a:avLst/>
            <a:gdLst/>
            <a:ahLst/>
            <a:cxnLst/>
            <a:rect l="l" t="t" r="r" b="b"/>
            <a:pathLst>
              <a:path w="703" h="601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cubicBezTo>
                  <a:pt x="0" y="477"/>
                  <a:pt x="150" y="600"/>
                  <a:pt x="305" y="600"/>
                </a:cubicBezTo>
                <a:cubicBezTo>
                  <a:pt x="378" y="600"/>
                  <a:pt x="452" y="573"/>
                  <a:pt x="512" y="513"/>
                </a:cubicBezTo>
                <a:cubicBezTo>
                  <a:pt x="703" y="322"/>
                  <a:pt x="572" y="1"/>
                  <a:pt x="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1"/>
          <p:cNvSpPr/>
          <p:nvPr/>
        </p:nvSpPr>
        <p:spPr>
          <a:xfrm>
            <a:off x="844673" y="1010404"/>
            <a:ext cx="38112" cy="32640"/>
          </a:xfrm>
          <a:custGeom>
            <a:avLst/>
            <a:gdLst/>
            <a:ahLst/>
            <a:cxnLst/>
            <a:rect l="l" t="t" r="r" b="b"/>
            <a:pathLst>
              <a:path w="1191" h="1020" extrusionOk="0">
                <a:moveTo>
                  <a:pt x="500" y="0"/>
                </a:moveTo>
                <a:cubicBezTo>
                  <a:pt x="226" y="0"/>
                  <a:pt x="0" y="227"/>
                  <a:pt x="0" y="500"/>
                </a:cubicBezTo>
                <a:cubicBezTo>
                  <a:pt x="0" y="815"/>
                  <a:pt x="251" y="1020"/>
                  <a:pt x="513" y="1020"/>
                </a:cubicBezTo>
                <a:cubicBezTo>
                  <a:pt x="638" y="1020"/>
                  <a:pt x="765" y="973"/>
                  <a:pt x="869" y="869"/>
                </a:cubicBezTo>
                <a:cubicBezTo>
                  <a:pt x="1191" y="548"/>
                  <a:pt x="965" y="0"/>
                  <a:pt x="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1"/>
          <p:cNvSpPr/>
          <p:nvPr/>
        </p:nvSpPr>
        <p:spPr>
          <a:xfrm>
            <a:off x="237360" y="1473402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1"/>
          <p:cNvSpPr/>
          <p:nvPr/>
        </p:nvSpPr>
        <p:spPr>
          <a:xfrm>
            <a:off x="344801" y="1645156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6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69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1"/>
          <p:cNvSpPr/>
          <p:nvPr/>
        </p:nvSpPr>
        <p:spPr>
          <a:xfrm>
            <a:off x="667706" y="584816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1"/>
          <p:cNvSpPr/>
          <p:nvPr/>
        </p:nvSpPr>
        <p:spPr>
          <a:xfrm>
            <a:off x="1154049" y="476228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1"/>
          <p:cNvSpPr/>
          <p:nvPr/>
        </p:nvSpPr>
        <p:spPr>
          <a:xfrm>
            <a:off x="1211024" y="218771"/>
            <a:ext cx="33952" cy="29440"/>
          </a:xfrm>
          <a:custGeom>
            <a:avLst/>
            <a:gdLst/>
            <a:ahLst/>
            <a:cxnLst/>
            <a:rect l="l" t="t" r="r" b="b"/>
            <a:pathLst>
              <a:path w="1061" h="920" extrusionOk="0">
                <a:moveTo>
                  <a:pt x="453" y="0"/>
                </a:moveTo>
                <a:cubicBezTo>
                  <a:pt x="203" y="0"/>
                  <a:pt x="1" y="203"/>
                  <a:pt x="1" y="465"/>
                </a:cubicBezTo>
                <a:cubicBezTo>
                  <a:pt x="1" y="739"/>
                  <a:pt x="224" y="920"/>
                  <a:pt x="457" y="920"/>
                </a:cubicBezTo>
                <a:cubicBezTo>
                  <a:pt x="569" y="920"/>
                  <a:pt x="682" y="878"/>
                  <a:pt x="775" y="786"/>
                </a:cubicBezTo>
                <a:cubicBezTo>
                  <a:pt x="1060" y="500"/>
                  <a:pt x="858" y="0"/>
                  <a:pt x="4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1"/>
          <p:cNvSpPr/>
          <p:nvPr/>
        </p:nvSpPr>
        <p:spPr>
          <a:xfrm>
            <a:off x="1477145" y="294817"/>
            <a:ext cx="37248" cy="31904"/>
          </a:xfrm>
          <a:custGeom>
            <a:avLst/>
            <a:gdLst/>
            <a:ahLst/>
            <a:cxnLst/>
            <a:rect l="l" t="t" r="r" b="b"/>
            <a:pathLst>
              <a:path w="1164" h="997" extrusionOk="0">
                <a:moveTo>
                  <a:pt x="497" y="0"/>
                </a:moveTo>
                <a:cubicBezTo>
                  <a:pt x="223" y="0"/>
                  <a:pt x="9" y="226"/>
                  <a:pt x="9" y="500"/>
                </a:cubicBezTo>
                <a:cubicBezTo>
                  <a:pt x="1" y="797"/>
                  <a:pt x="242" y="997"/>
                  <a:pt x="498" y="997"/>
                </a:cubicBezTo>
                <a:cubicBezTo>
                  <a:pt x="622" y="997"/>
                  <a:pt x="749" y="950"/>
                  <a:pt x="854" y="846"/>
                </a:cubicBezTo>
                <a:cubicBezTo>
                  <a:pt x="1164" y="536"/>
                  <a:pt x="938" y="0"/>
                  <a:pt x="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1"/>
          <p:cNvSpPr/>
          <p:nvPr/>
        </p:nvSpPr>
        <p:spPr>
          <a:xfrm>
            <a:off x="322486" y="68483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1"/>
          <p:cNvSpPr/>
          <p:nvPr/>
        </p:nvSpPr>
        <p:spPr>
          <a:xfrm>
            <a:off x="588726" y="1540804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1"/>
          <p:cNvSpPr/>
          <p:nvPr/>
        </p:nvSpPr>
        <p:spPr>
          <a:xfrm>
            <a:off x="122697" y="248200"/>
            <a:ext cx="38048" cy="32544"/>
          </a:xfrm>
          <a:custGeom>
            <a:avLst/>
            <a:gdLst/>
            <a:ahLst/>
            <a:cxnLst/>
            <a:rect l="l" t="t" r="r" b="b"/>
            <a:pathLst>
              <a:path w="1189" h="1017" extrusionOk="0">
                <a:moveTo>
                  <a:pt x="515" y="0"/>
                </a:moveTo>
                <a:cubicBezTo>
                  <a:pt x="511" y="0"/>
                  <a:pt x="506" y="0"/>
                  <a:pt x="501" y="1"/>
                </a:cubicBezTo>
                <a:cubicBezTo>
                  <a:pt x="227" y="1"/>
                  <a:pt x="1" y="227"/>
                  <a:pt x="1" y="501"/>
                </a:cubicBezTo>
                <a:cubicBezTo>
                  <a:pt x="1" y="812"/>
                  <a:pt x="247" y="1017"/>
                  <a:pt x="507" y="1017"/>
                </a:cubicBezTo>
                <a:cubicBezTo>
                  <a:pt x="634" y="1017"/>
                  <a:pt x="764" y="967"/>
                  <a:pt x="870" y="858"/>
                </a:cubicBezTo>
                <a:cubicBezTo>
                  <a:pt x="1188" y="540"/>
                  <a:pt x="958" y="0"/>
                  <a:pt x="5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1"/>
          <p:cNvSpPr/>
          <p:nvPr/>
        </p:nvSpPr>
        <p:spPr>
          <a:xfrm>
            <a:off x="1192927" y="13641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1"/>
          <p:cNvSpPr/>
          <p:nvPr/>
        </p:nvSpPr>
        <p:spPr>
          <a:xfrm>
            <a:off x="1705931" y="13817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1"/>
          <p:cNvSpPr/>
          <p:nvPr/>
        </p:nvSpPr>
        <p:spPr>
          <a:xfrm>
            <a:off x="557849" y="3418378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1"/>
          <p:cNvSpPr/>
          <p:nvPr/>
        </p:nvSpPr>
        <p:spPr>
          <a:xfrm>
            <a:off x="1032622" y="4302558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1"/>
          <p:cNvSpPr/>
          <p:nvPr/>
        </p:nvSpPr>
        <p:spPr>
          <a:xfrm>
            <a:off x="417565" y="280747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1"/>
          <p:cNvSpPr/>
          <p:nvPr/>
        </p:nvSpPr>
        <p:spPr>
          <a:xfrm>
            <a:off x="825597" y="4102495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1"/>
          <p:cNvSpPr/>
          <p:nvPr/>
        </p:nvSpPr>
        <p:spPr>
          <a:xfrm>
            <a:off x="588727" y="220397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1"/>
          <p:cNvSpPr/>
          <p:nvPr/>
        </p:nvSpPr>
        <p:spPr>
          <a:xfrm>
            <a:off x="1699273" y="1010404"/>
            <a:ext cx="38112" cy="32640"/>
          </a:xfrm>
          <a:custGeom>
            <a:avLst/>
            <a:gdLst/>
            <a:ahLst/>
            <a:cxnLst/>
            <a:rect l="l" t="t" r="r" b="b"/>
            <a:pathLst>
              <a:path w="1191" h="1020" extrusionOk="0">
                <a:moveTo>
                  <a:pt x="500" y="0"/>
                </a:moveTo>
                <a:cubicBezTo>
                  <a:pt x="226" y="0"/>
                  <a:pt x="0" y="227"/>
                  <a:pt x="0" y="500"/>
                </a:cubicBezTo>
                <a:cubicBezTo>
                  <a:pt x="0" y="815"/>
                  <a:pt x="251" y="1020"/>
                  <a:pt x="513" y="1020"/>
                </a:cubicBezTo>
                <a:cubicBezTo>
                  <a:pt x="638" y="1020"/>
                  <a:pt x="765" y="973"/>
                  <a:pt x="869" y="869"/>
                </a:cubicBezTo>
                <a:cubicBezTo>
                  <a:pt x="1191" y="548"/>
                  <a:pt x="965" y="0"/>
                  <a:pt x="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1"/>
          <p:cNvSpPr/>
          <p:nvPr/>
        </p:nvSpPr>
        <p:spPr>
          <a:xfrm>
            <a:off x="213340" y="2373122"/>
            <a:ext cx="70144" cy="60064"/>
          </a:xfrm>
          <a:custGeom>
            <a:avLst/>
            <a:gdLst/>
            <a:ahLst/>
            <a:cxnLst/>
            <a:rect l="l" t="t" r="r" b="b"/>
            <a:pathLst>
              <a:path w="2192" h="1877" extrusionOk="0">
                <a:moveTo>
                  <a:pt x="941" y="1"/>
                </a:moveTo>
                <a:cubicBezTo>
                  <a:pt x="418" y="1"/>
                  <a:pt x="1" y="418"/>
                  <a:pt x="1" y="941"/>
                </a:cubicBezTo>
                <a:cubicBezTo>
                  <a:pt x="1" y="1504"/>
                  <a:pt x="462" y="1876"/>
                  <a:pt x="944" y="1876"/>
                </a:cubicBezTo>
                <a:cubicBezTo>
                  <a:pt x="1177" y="1876"/>
                  <a:pt x="1415" y="1790"/>
                  <a:pt x="1608" y="1596"/>
                </a:cubicBezTo>
                <a:cubicBezTo>
                  <a:pt x="2192" y="1013"/>
                  <a:pt x="1775" y="1"/>
                  <a:pt x="9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1"/>
          <p:cNvSpPr txBox="1">
            <a:spLocks noGrp="1"/>
          </p:cNvSpPr>
          <p:nvPr>
            <p:ph type="title" hasCustomPrompt="1"/>
          </p:nvPr>
        </p:nvSpPr>
        <p:spPr>
          <a:xfrm>
            <a:off x="715100" y="1631200"/>
            <a:ext cx="4614900" cy="14343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1" name="Google Shape;691;p11"/>
          <p:cNvSpPr txBox="1">
            <a:spLocks noGrp="1"/>
          </p:cNvSpPr>
          <p:nvPr>
            <p:ph type="subTitle" idx="1"/>
          </p:nvPr>
        </p:nvSpPr>
        <p:spPr>
          <a:xfrm>
            <a:off x="715100" y="3142350"/>
            <a:ext cx="4614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2" name="Google Shape;692;p11"/>
          <p:cNvSpPr/>
          <p:nvPr/>
        </p:nvSpPr>
        <p:spPr>
          <a:xfrm>
            <a:off x="0" y="4734025"/>
            <a:ext cx="9144000" cy="409504"/>
          </a:xfrm>
          <a:custGeom>
            <a:avLst/>
            <a:gdLst/>
            <a:ahLst/>
            <a:cxnLst/>
            <a:rect l="l" t="t" r="r" b="b"/>
            <a:pathLst>
              <a:path w="285750" h="9207" extrusionOk="0">
                <a:moveTo>
                  <a:pt x="159685" y="1"/>
                </a:moveTo>
                <a:cubicBezTo>
                  <a:pt x="126176" y="1"/>
                  <a:pt x="92848" y="1480"/>
                  <a:pt x="59491" y="1480"/>
                </a:cubicBezTo>
                <a:cubicBezTo>
                  <a:pt x="54270" y="1480"/>
                  <a:pt x="49049" y="1444"/>
                  <a:pt x="43827" y="1360"/>
                </a:cubicBezTo>
                <a:cubicBezTo>
                  <a:pt x="34969" y="1217"/>
                  <a:pt x="26253" y="943"/>
                  <a:pt x="17419" y="765"/>
                </a:cubicBezTo>
                <a:cubicBezTo>
                  <a:pt x="11644" y="645"/>
                  <a:pt x="5834" y="574"/>
                  <a:pt x="0" y="538"/>
                </a:cubicBezTo>
                <a:lnTo>
                  <a:pt x="0" y="9206"/>
                </a:lnTo>
                <a:lnTo>
                  <a:pt x="285750" y="9206"/>
                </a:lnTo>
                <a:lnTo>
                  <a:pt x="285750" y="431"/>
                </a:lnTo>
                <a:cubicBezTo>
                  <a:pt x="283726" y="431"/>
                  <a:pt x="281702" y="443"/>
                  <a:pt x="279702" y="467"/>
                </a:cubicBezTo>
                <a:cubicBezTo>
                  <a:pt x="266379" y="610"/>
                  <a:pt x="253294" y="1074"/>
                  <a:pt x="239947" y="1157"/>
                </a:cubicBezTo>
                <a:cubicBezTo>
                  <a:pt x="238459" y="1166"/>
                  <a:pt x="236973" y="1171"/>
                  <a:pt x="235489" y="1171"/>
                </a:cubicBezTo>
                <a:cubicBezTo>
                  <a:pt x="213097" y="1171"/>
                  <a:pt x="191073" y="217"/>
                  <a:pt x="168640" y="38"/>
                </a:cubicBezTo>
                <a:cubicBezTo>
                  <a:pt x="165654" y="13"/>
                  <a:pt x="162669" y="1"/>
                  <a:pt x="159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milys Candy"/>
              <a:buNone/>
              <a:defRPr sz="3000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7" r:id="rId16"/>
    <p:sldLayoutId id="2147483669" r:id="rId17"/>
    <p:sldLayoutId id="2147483670" r:id="rId18"/>
    <p:sldLayoutId id="214748367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29"/>
          <p:cNvSpPr/>
          <p:nvPr/>
        </p:nvSpPr>
        <p:spPr>
          <a:xfrm>
            <a:off x="463632" y="3550121"/>
            <a:ext cx="2009544" cy="106562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9"/>
          <p:cNvSpPr txBox="1">
            <a:spLocks noGrp="1"/>
          </p:cNvSpPr>
          <p:nvPr>
            <p:ph type="ctrTitle"/>
          </p:nvPr>
        </p:nvSpPr>
        <p:spPr>
          <a:xfrm>
            <a:off x="715099" y="1237963"/>
            <a:ext cx="5391393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Упражнения по теме: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Глагол</a:t>
            </a:r>
            <a:endParaRPr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4" name="Google Shape;1534;p29"/>
          <p:cNvSpPr txBox="1">
            <a:spLocks noGrp="1"/>
          </p:cNvSpPr>
          <p:nvPr>
            <p:ph type="subTitle" idx="1"/>
          </p:nvPr>
        </p:nvSpPr>
        <p:spPr>
          <a:xfrm>
            <a:off x="650407" y="3703472"/>
            <a:ext cx="1675950" cy="805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Выполнили: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Федюкина Е. А.</a:t>
            </a:r>
            <a:endParaRPr lang="en-US" dirty="0"/>
          </a:p>
          <a:p>
            <a:pPr marL="0" lvl="0" indent="0"/>
            <a:r>
              <a:rPr lang="ru-RU" dirty="0"/>
              <a:t>Козаченко В. Р.</a:t>
            </a:r>
          </a:p>
        </p:txBody>
      </p:sp>
      <p:grpSp>
        <p:nvGrpSpPr>
          <p:cNvPr id="1535" name="Google Shape;1535;p29"/>
          <p:cNvGrpSpPr/>
          <p:nvPr/>
        </p:nvGrpSpPr>
        <p:grpSpPr>
          <a:xfrm>
            <a:off x="5442502" y="1138948"/>
            <a:ext cx="3174527" cy="3905368"/>
            <a:chOff x="5442502" y="1138948"/>
            <a:chExt cx="3174527" cy="3905368"/>
          </a:xfrm>
        </p:grpSpPr>
        <p:sp>
          <p:nvSpPr>
            <p:cNvPr id="1536" name="Google Shape;1536;p29"/>
            <p:cNvSpPr/>
            <p:nvPr/>
          </p:nvSpPr>
          <p:spPr>
            <a:xfrm>
              <a:off x="6055382" y="2105767"/>
              <a:ext cx="109339" cy="107424"/>
            </a:xfrm>
            <a:custGeom>
              <a:avLst/>
              <a:gdLst/>
              <a:ahLst/>
              <a:cxnLst/>
              <a:rect l="l" t="t" r="r" b="b"/>
              <a:pathLst>
                <a:path w="5825" h="5723" extrusionOk="0">
                  <a:moveTo>
                    <a:pt x="222" y="1"/>
                  </a:moveTo>
                  <a:cubicBezTo>
                    <a:pt x="1" y="1"/>
                    <a:pt x="963" y="3900"/>
                    <a:pt x="1389" y="4581"/>
                  </a:cubicBezTo>
                  <a:cubicBezTo>
                    <a:pt x="1784" y="5284"/>
                    <a:pt x="5825" y="5723"/>
                    <a:pt x="5825" y="5723"/>
                  </a:cubicBezTo>
                  <a:cubicBezTo>
                    <a:pt x="5825" y="5723"/>
                    <a:pt x="3365" y="4405"/>
                    <a:pt x="2047" y="3702"/>
                  </a:cubicBezTo>
                  <a:cubicBezTo>
                    <a:pt x="2047" y="3702"/>
                    <a:pt x="1916" y="1287"/>
                    <a:pt x="247" y="13"/>
                  </a:cubicBezTo>
                  <a:cubicBezTo>
                    <a:pt x="237" y="5"/>
                    <a:pt x="229" y="1"/>
                    <a:pt x="222" y="1"/>
                  </a:cubicBezTo>
                  <a:close/>
                </a:path>
              </a:pathLst>
            </a:custGeom>
            <a:solidFill>
              <a:srgbClr val="BC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6134200" y="2117067"/>
              <a:ext cx="5800" cy="6063"/>
            </a:xfrm>
            <a:custGeom>
              <a:avLst/>
              <a:gdLst/>
              <a:ahLst/>
              <a:cxnLst/>
              <a:rect l="l" t="t" r="r" b="b"/>
              <a:pathLst>
                <a:path w="309" h="323" extrusionOk="0">
                  <a:moveTo>
                    <a:pt x="145" y="0"/>
                  </a:moveTo>
                  <a:cubicBezTo>
                    <a:pt x="113" y="0"/>
                    <a:pt x="79" y="18"/>
                    <a:pt x="45" y="70"/>
                  </a:cubicBezTo>
                  <a:cubicBezTo>
                    <a:pt x="1" y="114"/>
                    <a:pt x="1" y="246"/>
                    <a:pt x="45" y="289"/>
                  </a:cubicBezTo>
                  <a:cubicBezTo>
                    <a:pt x="88" y="311"/>
                    <a:pt x="121" y="322"/>
                    <a:pt x="154" y="322"/>
                  </a:cubicBezTo>
                  <a:cubicBezTo>
                    <a:pt x="187" y="322"/>
                    <a:pt x="220" y="311"/>
                    <a:pt x="264" y="289"/>
                  </a:cubicBezTo>
                  <a:cubicBezTo>
                    <a:pt x="308" y="246"/>
                    <a:pt x="264" y="114"/>
                    <a:pt x="264" y="70"/>
                  </a:cubicBezTo>
                  <a:cubicBezTo>
                    <a:pt x="237" y="43"/>
                    <a:pt x="195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6106175" y="2140624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6107001" y="213814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1"/>
                  </a:moveTo>
                  <a:lnTo>
                    <a:pt x="0" y="45"/>
                  </a:lnTo>
                  <a:lnTo>
                    <a:pt x="44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6108653" y="2139798"/>
              <a:ext cx="826" cy="19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61745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61737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61721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2026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62026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5442502" y="1899891"/>
              <a:ext cx="3136899" cy="3144425"/>
            </a:xfrm>
            <a:custGeom>
              <a:avLst/>
              <a:gdLst/>
              <a:ahLst/>
              <a:cxnLst/>
              <a:rect l="l" t="t" r="r" b="b"/>
              <a:pathLst>
                <a:path w="167123" h="167524" extrusionOk="0">
                  <a:moveTo>
                    <a:pt x="88634" y="1"/>
                  </a:moveTo>
                  <a:cubicBezTo>
                    <a:pt x="88634" y="1"/>
                    <a:pt x="82178" y="1494"/>
                    <a:pt x="80201" y="2504"/>
                  </a:cubicBezTo>
                  <a:cubicBezTo>
                    <a:pt x="78400" y="3383"/>
                    <a:pt x="73525" y="7643"/>
                    <a:pt x="73525" y="7643"/>
                  </a:cubicBezTo>
                  <a:lnTo>
                    <a:pt x="70055" y="11552"/>
                  </a:lnTo>
                  <a:cubicBezTo>
                    <a:pt x="70055" y="11552"/>
                    <a:pt x="71900" y="22137"/>
                    <a:pt x="73525" y="34303"/>
                  </a:cubicBezTo>
                  <a:cubicBezTo>
                    <a:pt x="73525" y="34303"/>
                    <a:pt x="65312" y="53058"/>
                    <a:pt x="61359" y="73218"/>
                  </a:cubicBezTo>
                  <a:cubicBezTo>
                    <a:pt x="57406" y="93334"/>
                    <a:pt x="43395" y="150696"/>
                    <a:pt x="25343" y="157196"/>
                  </a:cubicBezTo>
                  <a:cubicBezTo>
                    <a:pt x="22532" y="158206"/>
                    <a:pt x="0" y="161764"/>
                    <a:pt x="24113" y="163960"/>
                  </a:cubicBezTo>
                  <a:cubicBezTo>
                    <a:pt x="30610" y="164551"/>
                    <a:pt x="36472" y="164754"/>
                    <a:pt x="41616" y="164754"/>
                  </a:cubicBezTo>
                  <a:cubicBezTo>
                    <a:pt x="52934" y="164754"/>
                    <a:pt x="60779" y="163771"/>
                    <a:pt x="64278" y="163771"/>
                  </a:cubicBezTo>
                  <a:cubicBezTo>
                    <a:pt x="65101" y="163771"/>
                    <a:pt x="65684" y="163825"/>
                    <a:pt x="66015" y="163960"/>
                  </a:cubicBezTo>
                  <a:cubicBezTo>
                    <a:pt x="68430" y="164970"/>
                    <a:pt x="48666" y="166376"/>
                    <a:pt x="96540" y="167386"/>
                  </a:cubicBezTo>
                  <a:cubicBezTo>
                    <a:pt x="101114" y="167478"/>
                    <a:pt x="105458" y="167524"/>
                    <a:pt x="109564" y="167524"/>
                  </a:cubicBezTo>
                  <a:cubicBezTo>
                    <a:pt x="148434" y="167524"/>
                    <a:pt x="165943" y="163454"/>
                    <a:pt x="154780" y="156581"/>
                  </a:cubicBezTo>
                  <a:cubicBezTo>
                    <a:pt x="154780" y="156581"/>
                    <a:pt x="167122" y="156010"/>
                    <a:pt x="161544" y="153595"/>
                  </a:cubicBezTo>
                  <a:cubicBezTo>
                    <a:pt x="155966" y="151223"/>
                    <a:pt x="100537" y="55342"/>
                    <a:pt x="86570" y="36280"/>
                  </a:cubicBezTo>
                  <a:cubicBezTo>
                    <a:pt x="86570" y="36280"/>
                    <a:pt x="90127" y="7336"/>
                    <a:pt x="8863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62009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9"/>
            <p:cNvSpPr/>
            <p:nvPr/>
          </p:nvSpPr>
          <p:spPr>
            <a:xfrm>
              <a:off x="62009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9"/>
            <p:cNvSpPr/>
            <p:nvPr/>
          </p:nvSpPr>
          <p:spPr>
            <a:xfrm>
              <a:off x="61985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61993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62009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61985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1985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61968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61968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61985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61976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61960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61960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61985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61952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61968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61952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61952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61935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61828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61820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61655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61663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61647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61812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61622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61614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61614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9"/>
            <p:cNvSpPr/>
            <p:nvPr/>
          </p:nvSpPr>
          <p:spPr>
            <a:xfrm>
              <a:off x="61490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9"/>
            <p:cNvSpPr/>
            <p:nvPr/>
          </p:nvSpPr>
          <p:spPr>
            <a:xfrm>
              <a:off x="61465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9"/>
            <p:cNvSpPr/>
            <p:nvPr/>
          </p:nvSpPr>
          <p:spPr>
            <a:xfrm>
              <a:off x="61317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9"/>
            <p:cNvSpPr/>
            <p:nvPr/>
          </p:nvSpPr>
          <p:spPr>
            <a:xfrm>
              <a:off x="61317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9"/>
            <p:cNvSpPr/>
            <p:nvPr/>
          </p:nvSpPr>
          <p:spPr>
            <a:xfrm>
              <a:off x="61300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61317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9"/>
            <p:cNvSpPr/>
            <p:nvPr/>
          </p:nvSpPr>
          <p:spPr>
            <a:xfrm>
              <a:off x="61284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9"/>
            <p:cNvSpPr/>
            <p:nvPr/>
          </p:nvSpPr>
          <p:spPr>
            <a:xfrm>
              <a:off x="61358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9"/>
            <p:cNvSpPr/>
            <p:nvPr/>
          </p:nvSpPr>
          <p:spPr>
            <a:xfrm>
              <a:off x="61350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61276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61342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9"/>
            <p:cNvSpPr/>
            <p:nvPr/>
          </p:nvSpPr>
          <p:spPr>
            <a:xfrm>
              <a:off x="61358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61325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61350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61317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61317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9"/>
            <p:cNvSpPr/>
            <p:nvPr/>
          </p:nvSpPr>
          <p:spPr>
            <a:xfrm>
              <a:off x="61317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9"/>
            <p:cNvSpPr/>
            <p:nvPr/>
          </p:nvSpPr>
          <p:spPr>
            <a:xfrm>
              <a:off x="61375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61375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61358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61369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61366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61342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61548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61564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61572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6243032" y="215382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4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6243032" y="2152994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5"/>
                  </a:moveTo>
                  <a:lnTo>
                    <a:pt x="0" y="1"/>
                  </a:lnTo>
                  <a:cubicBezTo>
                    <a:pt x="0" y="1"/>
                    <a:pt x="0" y="45"/>
                    <a:pt x="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6157288" y="21414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6156462" y="2141450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cubicBezTo>
                    <a:pt x="44" y="1"/>
                    <a:pt x="0" y="1"/>
                    <a:pt x="44" y="1"/>
                  </a:cubicBezTo>
                  <a:cubicBezTo>
                    <a:pt x="44" y="1"/>
                    <a:pt x="0" y="1"/>
                    <a:pt x="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6157288" y="214475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6157288" y="214392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6156180" y="2146237"/>
              <a:ext cx="1126" cy="1183"/>
            </a:xfrm>
            <a:custGeom>
              <a:avLst/>
              <a:gdLst/>
              <a:ahLst/>
              <a:cxnLst/>
              <a:rect l="l" t="t" r="r" b="b"/>
              <a:pathLst>
                <a:path w="60" h="63" extrusionOk="0">
                  <a:moveTo>
                    <a:pt x="54" y="0"/>
                  </a:moveTo>
                  <a:cubicBezTo>
                    <a:pt x="51" y="0"/>
                    <a:pt x="45" y="4"/>
                    <a:pt x="40" y="9"/>
                  </a:cubicBezTo>
                  <a:lnTo>
                    <a:pt x="40" y="9"/>
                  </a:lnTo>
                  <a:cubicBezTo>
                    <a:pt x="45" y="9"/>
                    <a:pt x="51" y="9"/>
                    <a:pt x="59" y="9"/>
                  </a:cubicBezTo>
                  <a:cubicBezTo>
                    <a:pt x="59" y="3"/>
                    <a:pt x="58" y="0"/>
                    <a:pt x="54" y="0"/>
                  </a:cubicBezTo>
                  <a:close/>
                  <a:moveTo>
                    <a:pt x="40" y="9"/>
                  </a:moveTo>
                  <a:cubicBezTo>
                    <a:pt x="19" y="10"/>
                    <a:pt x="16" y="15"/>
                    <a:pt x="16" y="39"/>
                  </a:cubicBezTo>
                  <a:lnTo>
                    <a:pt x="16" y="39"/>
                  </a:lnTo>
                  <a:cubicBezTo>
                    <a:pt x="23" y="28"/>
                    <a:pt x="32" y="17"/>
                    <a:pt x="40" y="9"/>
                  </a:cubicBezTo>
                  <a:close/>
                  <a:moveTo>
                    <a:pt x="16" y="39"/>
                  </a:moveTo>
                  <a:lnTo>
                    <a:pt x="16" y="39"/>
                  </a:lnTo>
                  <a:cubicBezTo>
                    <a:pt x="7" y="51"/>
                    <a:pt x="1" y="62"/>
                    <a:pt x="4" y="62"/>
                  </a:cubicBezTo>
                  <a:cubicBezTo>
                    <a:pt x="5" y="62"/>
                    <a:pt x="9" y="60"/>
                    <a:pt x="15" y="53"/>
                  </a:cubicBezTo>
                  <a:cubicBezTo>
                    <a:pt x="15" y="48"/>
                    <a:pt x="15" y="43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6155636" y="2144754"/>
              <a:ext cx="845" cy="1070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44" y="0"/>
                  </a:moveTo>
                  <a:cubicBezTo>
                    <a:pt x="23" y="0"/>
                    <a:pt x="12" y="22"/>
                    <a:pt x="6" y="39"/>
                  </a:cubicBezTo>
                  <a:lnTo>
                    <a:pt x="6" y="39"/>
                  </a:lnTo>
                  <a:cubicBezTo>
                    <a:pt x="18" y="27"/>
                    <a:pt x="44" y="0"/>
                    <a:pt x="44" y="0"/>
                  </a:cubicBezTo>
                  <a:close/>
                  <a:moveTo>
                    <a:pt x="6" y="39"/>
                  </a:moveTo>
                  <a:cubicBezTo>
                    <a:pt x="3" y="42"/>
                    <a:pt x="1" y="44"/>
                    <a:pt x="1" y="44"/>
                  </a:cubicBezTo>
                  <a:cubicBezTo>
                    <a:pt x="1" y="53"/>
                    <a:pt x="1" y="57"/>
                    <a:pt x="1" y="57"/>
                  </a:cubicBezTo>
                  <a:cubicBezTo>
                    <a:pt x="1" y="57"/>
                    <a:pt x="3" y="49"/>
                    <a:pt x="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9"/>
            <p:cNvSpPr/>
            <p:nvPr/>
          </p:nvSpPr>
          <p:spPr>
            <a:xfrm>
              <a:off x="6153984" y="214310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9"/>
            <p:cNvSpPr/>
            <p:nvPr/>
          </p:nvSpPr>
          <p:spPr>
            <a:xfrm>
              <a:off x="6155636" y="21472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9"/>
            <p:cNvSpPr/>
            <p:nvPr/>
          </p:nvSpPr>
          <p:spPr>
            <a:xfrm>
              <a:off x="6153984" y="2144754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cubicBezTo>
                    <a:pt x="1" y="0"/>
                    <a:pt x="1" y="44"/>
                    <a:pt x="1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9"/>
            <p:cNvSpPr/>
            <p:nvPr/>
          </p:nvSpPr>
          <p:spPr>
            <a:xfrm>
              <a:off x="6153984" y="2148057"/>
              <a:ext cx="19" cy="826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0"/>
                  </a:moveTo>
                  <a:cubicBezTo>
                    <a:pt x="1" y="0"/>
                    <a:pt x="1" y="44"/>
                    <a:pt x="1" y="44"/>
                  </a:cubicBezTo>
                  <a:cubicBezTo>
                    <a:pt x="1" y="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9"/>
            <p:cNvSpPr/>
            <p:nvPr/>
          </p:nvSpPr>
          <p:spPr>
            <a:xfrm>
              <a:off x="6153158" y="2147682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66" y="1"/>
                  </a:moveTo>
                  <a:cubicBezTo>
                    <a:pt x="59" y="1"/>
                    <a:pt x="59" y="20"/>
                    <a:pt x="1" y="20"/>
                  </a:cubicBezTo>
                  <a:lnTo>
                    <a:pt x="89" y="20"/>
                  </a:lnTo>
                  <a:cubicBezTo>
                    <a:pt x="74" y="5"/>
                    <a:pt x="69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9"/>
            <p:cNvSpPr/>
            <p:nvPr/>
          </p:nvSpPr>
          <p:spPr>
            <a:xfrm>
              <a:off x="6152332" y="2143928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0"/>
                  </a:moveTo>
                  <a:cubicBezTo>
                    <a:pt x="1" y="0"/>
                    <a:pt x="45" y="0"/>
                    <a:pt x="1" y="44"/>
                  </a:cubicBezTo>
                  <a:cubicBezTo>
                    <a:pt x="17" y="28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9"/>
            <p:cNvSpPr/>
            <p:nvPr/>
          </p:nvSpPr>
          <p:spPr>
            <a:xfrm>
              <a:off x="6152332" y="21472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9"/>
            <p:cNvSpPr/>
            <p:nvPr/>
          </p:nvSpPr>
          <p:spPr>
            <a:xfrm>
              <a:off x="6153158" y="2146406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9"/>
            <p:cNvSpPr/>
            <p:nvPr/>
          </p:nvSpPr>
          <p:spPr>
            <a:xfrm>
              <a:off x="6152332" y="2145580"/>
              <a:ext cx="1671" cy="845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45" y="0"/>
                  </a:moveTo>
                  <a:cubicBezTo>
                    <a:pt x="1" y="0"/>
                    <a:pt x="45" y="0"/>
                    <a:pt x="1" y="44"/>
                  </a:cubicBezTo>
                  <a:lnTo>
                    <a:pt x="45" y="44"/>
                  </a:lnTo>
                  <a:cubicBezTo>
                    <a:pt x="89" y="44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9"/>
            <p:cNvSpPr/>
            <p:nvPr/>
          </p:nvSpPr>
          <p:spPr>
            <a:xfrm>
              <a:off x="6151506" y="214392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9"/>
            <p:cNvSpPr/>
            <p:nvPr/>
          </p:nvSpPr>
          <p:spPr>
            <a:xfrm>
              <a:off x="6152332" y="2148057"/>
              <a:ext cx="19" cy="826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44"/>
                  </a:moveTo>
                  <a:lnTo>
                    <a:pt x="1" y="0"/>
                  </a:lnTo>
                  <a:cubicBezTo>
                    <a:pt x="1" y="0"/>
                    <a:pt x="1" y="44"/>
                    <a:pt x="1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9"/>
            <p:cNvSpPr/>
            <p:nvPr/>
          </p:nvSpPr>
          <p:spPr>
            <a:xfrm>
              <a:off x="6150699" y="2145580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9"/>
            <p:cNvSpPr/>
            <p:nvPr/>
          </p:nvSpPr>
          <p:spPr>
            <a:xfrm>
              <a:off x="6150699" y="2147231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44" y="0"/>
                  </a:move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9"/>
            <p:cNvSpPr/>
            <p:nvPr/>
          </p:nvSpPr>
          <p:spPr>
            <a:xfrm>
              <a:off x="6149873" y="21480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9"/>
            <p:cNvSpPr/>
            <p:nvPr/>
          </p:nvSpPr>
          <p:spPr>
            <a:xfrm>
              <a:off x="6147395" y="2148057"/>
              <a:ext cx="2759" cy="375"/>
            </a:xfrm>
            <a:custGeom>
              <a:avLst/>
              <a:gdLst/>
              <a:ahLst/>
              <a:cxnLst/>
              <a:rect l="l" t="t" r="r" b="b"/>
              <a:pathLst>
                <a:path w="147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15"/>
                    <a:pt x="20" y="20"/>
                    <a:pt x="23" y="20"/>
                  </a:cubicBezTo>
                  <a:cubicBezTo>
                    <a:pt x="25" y="20"/>
                    <a:pt x="26" y="18"/>
                    <a:pt x="29" y="15"/>
                  </a:cubicBezTo>
                  <a:lnTo>
                    <a:pt x="29" y="15"/>
                  </a:lnTo>
                  <a:cubicBezTo>
                    <a:pt x="18" y="12"/>
                    <a:pt x="8" y="8"/>
                    <a:pt x="0" y="0"/>
                  </a:cubicBezTo>
                  <a:close/>
                  <a:moveTo>
                    <a:pt x="88" y="0"/>
                  </a:moveTo>
                  <a:cubicBezTo>
                    <a:pt x="47" y="0"/>
                    <a:pt x="35" y="10"/>
                    <a:pt x="29" y="15"/>
                  </a:cubicBezTo>
                  <a:lnTo>
                    <a:pt x="29" y="15"/>
                  </a:lnTo>
                  <a:cubicBezTo>
                    <a:pt x="39" y="18"/>
                    <a:pt x="51" y="20"/>
                    <a:pt x="62" y="20"/>
                  </a:cubicBezTo>
                  <a:cubicBezTo>
                    <a:pt x="108" y="20"/>
                    <a:pt x="147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9"/>
            <p:cNvSpPr/>
            <p:nvPr/>
          </p:nvSpPr>
          <p:spPr>
            <a:xfrm>
              <a:off x="6116067" y="2124969"/>
              <a:ext cx="19" cy="1671"/>
            </a:xfrm>
            <a:custGeom>
              <a:avLst/>
              <a:gdLst/>
              <a:ahLst/>
              <a:cxnLst/>
              <a:rect l="l" t="t" r="r" b="b"/>
              <a:pathLst>
                <a:path w="1" h="89" extrusionOk="0">
                  <a:moveTo>
                    <a:pt x="0" y="88"/>
                  </a:moveTo>
                  <a:lnTo>
                    <a:pt x="0" y="88"/>
                  </a:lnTo>
                  <a:lnTo>
                    <a:pt x="0" y="0"/>
                  </a:lnTo>
                  <a:cubicBezTo>
                    <a:pt x="0" y="0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9"/>
            <p:cNvSpPr/>
            <p:nvPr/>
          </p:nvSpPr>
          <p:spPr>
            <a:xfrm>
              <a:off x="6116893" y="212496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9"/>
            <p:cNvSpPr/>
            <p:nvPr/>
          </p:nvSpPr>
          <p:spPr>
            <a:xfrm>
              <a:off x="6114415" y="2127447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6112764" y="2127447"/>
              <a:ext cx="1671" cy="826"/>
            </a:xfrm>
            <a:custGeom>
              <a:avLst/>
              <a:gdLst/>
              <a:ahLst/>
              <a:cxnLst/>
              <a:rect l="l" t="t" r="r" b="b"/>
              <a:pathLst>
                <a:path w="89" h="44" extrusionOk="0">
                  <a:moveTo>
                    <a:pt x="1" y="0"/>
                  </a:moveTo>
                  <a:lnTo>
                    <a:pt x="1" y="0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9"/>
            <p:cNvSpPr/>
            <p:nvPr/>
          </p:nvSpPr>
          <p:spPr>
            <a:xfrm>
              <a:off x="6112764" y="2123318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0"/>
                  </a:moveTo>
                  <a:lnTo>
                    <a:pt x="1" y="44"/>
                  </a:lnTo>
                  <a:lnTo>
                    <a:pt x="45" y="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6111938" y="212414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6111112" y="212744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6111112" y="212496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61012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61061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9"/>
            <p:cNvSpPr/>
            <p:nvPr/>
          </p:nvSpPr>
          <p:spPr>
            <a:xfrm>
              <a:off x="61061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61070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61036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61028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61036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61045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61036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61045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9"/>
            <p:cNvSpPr/>
            <p:nvPr/>
          </p:nvSpPr>
          <p:spPr>
            <a:xfrm>
              <a:off x="61045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9"/>
            <p:cNvSpPr/>
            <p:nvPr/>
          </p:nvSpPr>
          <p:spPr>
            <a:xfrm>
              <a:off x="61028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9"/>
            <p:cNvSpPr/>
            <p:nvPr/>
          </p:nvSpPr>
          <p:spPr>
            <a:xfrm>
              <a:off x="61020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9"/>
            <p:cNvSpPr/>
            <p:nvPr/>
          </p:nvSpPr>
          <p:spPr>
            <a:xfrm>
              <a:off x="61028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9"/>
            <p:cNvSpPr/>
            <p:nvPr/>
          </p:nvSpPr>
          <p:spPr>
            <a:xfrm>
              <a:off x="61144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9"/>
            <p:cNvSpPr/>
            <p:nvPr/>
          </p:nvSpPr>
          <p:spPr>
            <a:xfrm>
              <a:off x="61135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61086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61094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61078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61086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61086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61086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61086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61160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5980979" y="1751468"/>
              <a:ext cx="335563" cy="335563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6774785" y="1212398"/>
              <a:ext cx="740370" cy="1436517"/>
            </a:xfrm>
            <a:custGeom>
              <a:avLst/>
              <a:gdLst/>
              <a:ahLst/>
              <a:cxnLst/>
              <a:rect l="l" t="t" r="r" b="b"/>
              <a:pathLst>
                <a:path w="39443" h="76530" extrusionOk="0">
                  <a:moveTo>
                    <a:pt x="7070" y="1"/>
                  </a:moveTo>
                  <a:cubicBezTo>
                    <a:pt x="2699" y="1"/>
                    <a:pt x="1" y="4344"/>
                    <a:pt x="1" y="4344"/>
                  </a:cubicBezTo>
                  <a:cubicBezTo>
                    <a:pt x="1" y="4344"/>
                    <a:pt x="12123" y="72071"/>
                    <a:pt x="25256" y="75893"/>
                  </a:cubicBezTo>
                  <a:cubicBezTo>
                    <a:pt x="26773" y="76334"/>
                    <a:pt x="28112" y="76529"/>
                    <a:pt x="29294" y="76529"/>
                  </a:cubicBezTo>
                  <a:cubicBezTo>
                    <a:pt x="38340" y="76529"/>
                    <a:pt x="38169" y="65088"/>
                    <a:pt x="38169" y="65088"/>
                  </a:cubicBezTo>
                  <a:lnTo>
                    <a:pt x="38169" y="65088"/>
                  </a:lnTo>
                  <a:cubicBezTo>
                    <a:pt x="36607" y="66568"/>
                    <a:pt x="35206" y="67217"/>
                    <a:pt x="34019" y="67217"/>
                  </a:cubicBezTo>
                  <a:cubicBezTo>
                    <a:pt x="29430" y="67217"/>
                    <a:pt x="28057" y="57507"/>
                    <a:pt x="33118" y="48573"/>
                  </a:cubicBezTo>
                  <a:cubicBezTo>
                    <a:pt x="39442" y="37373"/>
                    <a:pt x="31888" y="28018"/>
                    <a:pt x="27320" y="27052"/>
                  </a:cubicBezTo>
                  <a:cubicBezTo>
                    <a:pt x="22752" y="26042"/>
                    <a:pt x="17174" y="24504"/>
                    <a:pt x="18448" y="15500"/>
                  </a:cubicBezTo>
                  <a:cubicBezTo>
                    <a:pt x="19678" y="6540"/>
                    <a:pt x="14890" y="2192"/>
                    <a:pt x="9224" y="347"/>
                  </a:cubicBezTo>
                  <a:cubicBezTo>
                    <a:pt x="8468" y="105"/>
                    <a:pt x="7749" y="1"/>
                    <a:pt x="7070" y="1"/>
                  </a:cubicBezTo>
                  <a:close/>
                </a:path>
              </a:pathLst>
            </a:custGeom>
            <a:solidFill>
              <a:srgbClr val="42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7089719" y="1587641"/>
              <a:ext cx="333104" cy="908330"/>
            </a:xfrm>
            <a:custGeom>
              <a:avLst/>
              <a:gdLst/>
              <a:ahLst/>
              <a:cxnLst/>
              <a:rect l="l" t="t" r="r" b="b"/>
              <a:pathLst>
                <a:path w="17746" h="48391" extrusionOk="0">
                  <a:moveTo>
                    <a:pt x="1324" y="0"/>
                  </a:moveTo>
                  <a:cubicBezTo>
                    <a:pt x="1296" y="0"/>
                    <a:pt x="1274" y="11"/>
                    <a:pt x="1274" y="33"/>
                  </a:cubicBezTo>
                  <a:cubicBezTo>
                    <a:pt x="1" y="4513"/>
                    <a:pt x="4129" y="7236"/>
                    <a:pt x="7467" y="9125"/>
                  </a:cubicBezTo>
                  <a:cubicBezTo>
                    <a:pt x="9795" y="10443"/>
                    <a:pt x="12079" y="11716"/>
                    <a:pt x="14012" y="13517"/>
                  </a:cubicBezTo>
                  <a:cubicBezTo>
                    <a:pt x="16954" y="16284"/>
                    <a:pt x="17218" y="19930"/>
                    <a:pt x="16076" y="23619"/>
                  </a:cubicBezTo>
                  <a:cubicBezTo>
                    <a:pt x="15154" y="26562"/>
                    <a:pt x="13045" y="29022"/>
                    <a:pt x="11860" y="31876"/>
                  </a:cubicBezTo>
                  <a:cubicBezTo>
                    <a:pt x="10805" y="34512"/>
                    <a:pt x="10410" y="37411"/>
                    <a:pt x="10805" y="40265"/>
                  </a:cubicBezTo>
                  <a:cubicBezTo>
                    <a:pt x="11245" y="44350"/>
                    <a:pt x="13924" y="46942"/>
                    <a:pt x="17613" y="48391"/>
                  </a:cubicBezTo>
                  <a:cubicBezTo>
                    <a:pt x="17657" y="48391"/>
                    <a:pt x="17701" y="48303"/>
                    <a:pt x="17657" y="48303"/>
                  </a:cubicBezTo>
                  <a:cubicBezTo>
                    <a:pt x="15461" y="47293"/>
                    <a:pt x="13529" y="46019"/>
                    <a:pt x="12255" y="43911"/>
                  </a:cubicBezTo>
                  <a:cubicBezTo>
                    <a:pt x="10893" y="41715"/>
                    <a:pt x="10849" y="38904"/>
                    <a:pt x="11069" y="36400"/>
                  </a:cubicBezTo>
                  <a:cubicBezTo>
                    <a:pt x="11640" y="30339"/>
                    <a:pt x="16954" y="26167"/>
                    <a:pt x="17394" y="20193"/>
                  </a:cubicBezTo>
                  <a:cubicBezTo>
                    <a:pt x="17745" y="15538"/>
                    <a:pt x="15066" y="12639"/>
                    <a:pt x="11420" y="10267"/>
                  </a:cubicBezTo>
                  <a:cubicBezTo>
                    <a:pt x="9532" y="9037"/>
                    <a:pt x="7555" y="8027"/>
                    <a:pt x="5623" y="6885"/>
                  </a:cubicBezTo>
                  <a:cubicBezTo>
                    <a:pt x="2856" y="5260"/>
                    <a:pt x="1450" y="3283"/>
                    <a:pt x="1406" y="33"/>
                  </a:cubicBezTo>
                  <a:cubicBezTo>
                    <a:pt x="1384" y="11"/>
                    <a:pt x="1351" y="0"/>
                    <a:pt x="1324" y="0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7098785" y="1666572"/>
              <a:ext cx="305567" cy="874974"/>
            </a:xfrm>
            <a:custGeom>
              <a:avLst/>
              <a:gdLst/>
              <a:ahLst/>
              <a:cxnLst/>
              <a:rect l="l" t="t" r="r" b="b"/>
              <a:pathLst>
                <a:path w="16279" h="46614" extrusionOk="0">
                  <a:moveTo>
                    <a:pt x="1" y="1"/>
                  </a:moveTo>
                  <a:lnTo>
                    <a:pt x="1" y="1"/>
                  </a:lnTo>
                  <a:cubicBezTo>
                    <a:pt x="1670" y="4569"/>
                    <a:pt x="4920" y="7951"/>
                    <a:pt x="7511" y="11991"/>
                  </a:cubicBezTo>
                  <a:cubicBezTo>
                    <a:pt x="10586" y="16735"/>
                    <a:pt x="9488" y="21962"/>
                    <a:pt x="8346" y="27144"/>
                  </a:cubicBezTo>
                  <a:cubicBezTo>
                    <a:pt x="7511" y="31097"/>
                    <a:pt x="6457" y="35797"/>
                    <a:pt x="8170" y="39662"/>
                  </a:cubicBezTo>
                  <a:cubicBezTo>
                    <a:pt x="9751" y="43176"/>
                    <a:pt x="12694" y="45152"/>
                    <a:pt x="16164" y="46602"/>
                  </a:cubicBezTo>
                  <a:cubicBezTo>
                    <a:pt x="16181" y="46610"/>
                    <a:pt x="16196" y="46614"/>
                    <a:pt x="16209" y="46614"/>
                  </a:cubicBezTo>
                  <a:cubicBezTo>
                    <a:pt x="16264" y="46614"/>
                    <a:pt x="16279" y="46549"/>
                    <a:pt x="16208" y="46514"/>
                  </a:cubicBezTo>
                  <a:cubicBezTo>
                    <a:pt x="12211" y="44713"/>
                    <a:pt x="8917" y="42166"/>
                    <a:pt x="7907" y="37642"/>
                  </a:cubicBezTo>
                  <a:cubicBezTo>
                    <a:pt x="6809" y="32679"/>
                    <a:pt x="8873" y="27276"/>
                    <a:pt x="9664" y="22401"/>
                  </a:cubicBezTo>
                  <a:cubicBezTo>
                    <a:pt x="10322" y="18975"/>
                    <a:pt x="9751" y="15417"/>
                    <a:pt x="8126" y="12343"/>
                  </a:cubicBezTo>
                  <a:cubicBezTo>
                    <a:pt x="7116" y="10542"/>
                    <a:pt x="5667" y="8917"/>
                    <a:pt x="4393" y="7292"/>
                  </a:cubicBezTo>
                  <a:cubicBezTo>
                    <a:pt x="2592" y="5096"/>
                    <a:pt x="1099" y="2636"/>
                    <a:pt x="1" y="1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9"/>
            <p:cNvSpPr/>
            <p:nvPr/>
          </p:nvSpPr>
          <p:spPr>
            <a:xfrm>
              <a:off x="6768197" y="1268372"/>
              <a:ext cx="322930" cy="228157"/>
            </a:xfrm>
            <a:custGeom>
              <a:avLst/>
              <a:gdLst/>
              <a:ahLst/>
              <a:cxnLst/>
              <a:rect l="l" t="t" r="r" b="b"/>
              <a:pathLst>
                <a:path w="17204" h="12155" extrusionOk="0">
                  <a:moveTo>
                    <a:pt x="6896" y="1"/>
                  </a:moveTo>
                  <a:cubicBezTo>
                    <a:pt x="11025" y="1362"/>
                    <a:pt x="13836" y="5315"/>
                    <a:pt x="15680" y="9444"/>
                  </a:cubicBezTo>
                  <a:cubicBezTo>
                    <a:pt x="12254" y="4085"/>
                    <a:pt x="6369" y="835"/>
                    <a:pt x="0" y="835"/>
                  </a:cubicBezTo>
                  <a:lnTo>
                    <a:pt x="0" y="879"/>
                  </a:lnTo>
                  <a:cubicBezTo>
                    <a:pt x="6676" y="1143"/>
                    <a:pt x="12694" y="4744"/>
                    <a:pt x="16120" y="10454"/>
                  </a:cubicBezTo>
                  <a:lnTo>
                    <a:pt x="16251" y="10849"/>
                  </a:lnTo>
                  <a:cubicBezTo>
                    <a:pt x="13660" y="10147"/>
                    <a:pt x="11376" y="8038"/>
                    <a:pt x="9839" y="5974"/>
                  </a:cubicBezTo>
                  <a:lnTo>
                    <a:pt x="9839" y="5974"/>
                  </a:lnTo>
                  <a:cubicBezTo>
                    <a:pt x="11376" y="8214"/>
                    <a:pt x="13660" y="10498"/>
                    <a:pt x="16383" y="11069"/>
                  </a:cubicBezTo>
                  <a:cubicBezTo>
                    <a:pt x="16427" y="11245"/>
                    <a:pt x="16515" y="11376"/>
                    <a:pt x="16559" y="11552"/>
                  </a:cubicBezTo>
                  <a:cubicBezTo>
                    <a:pt x="16584" y="11604"/>
                    <a:pt x="16625" y="11625"/>
                    <a:pt x="16672" y="11625"/>
                  </a:cubicBezTo>
                  <a:cubicBezTo>
                    <a:pt x="16706" y="11625"/>
                    <a:pt x="16742" y="11614"/>
                    <a:pt x="16778" y="11596"/>
                  </a:cubicBezTo>
                  <a:cubicBezTo>
                    <a:pt x="16866" y="11728"/>
                    <a:pt x="16954" y="11903"/>
                    <a:pt x="17042" y="12079"/>
                  </a:cubicBezTo>
                  <a:cubicBezTo>
                    <a:pt x="17069" y="12134"/>
                    <a:pt x="17096" y="12154"/>
                    <a:pt x="17120" y="12154"/>
                  </a:cubicBezTo>
                  <a:cubicBezTo>
                    <a:pt x="17172" y="12154"/>
                    <a:pt x="17204" y="12052"/>
                    <a:pt x="17174" y="11991"/>
                  </a:cubicBezTo>
                  <a:cubicBezTo>
                    <a:pt x="16998" y="11728"/>
                    <a:pt x="16822" y="11464"/>
                    <a:pt x="16691" y="11157"/>
                  </a:cubicBezTo>
                  <a:lnTo>
                    <a:pt x="16691" y="11157"/>
                  </a:lnTo>
                  <a:lnTo>
                    <a:pt x="16822" y="11201"/>
                  </a:lnTo>
                  <a:cubicBezTo>
                    <a:pt x="16954" y="11201"/>
                    <a:pt x="16998" y="11025"/>
                    <a:pt x="16866" y="10981"/>
                  </a:cubicBezTo>
                  <a:lnTo>
                    <a:pt x="16559" y="10937"/>
                  </a:lnTo>
                  <a:cubicBezTo>
                    <a:pt x="14890" y="5930"/>
                    <a:pt x="11640" y="1494"/>
                    <a:pt x="6896" y="1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9"/>
            <p:cNvSpPr/>
            <p:nvPr/>
          </p:nvSpPr>
          <p:spPr>
            <a:xfrm>
              <a:off x="6836616" y="1259174"/>
              <a:ext cx="61023" cy="9216"/>
            </a:xfrm>
            <a:custGeom>
              <a:avLst/>
              <a:gdLst/>
              <a:ahLst/>
              <a:cxnLst/>
              <a:rect l="l" t="t" r="r" b="b"/>
              <a:pathLst>
                <a:path w="3251" h="491" extrusionOk="0">
                  <a:moveTo>
                    <a:pt x="334" y="1"/>
                  </a:moveTo>
                  <a:cubicBezTo>
                    <a:pt x="223" y="1"/>
                    <a:pt x="112" y="3"/>
                    <a:pt x="1" y="8"/>
                  </a:cubicBezTo>
                  <a:cubicBezTo>
                    <a:pt x="1099" y="8"/>
                    <a:pt x="2197" y="183"/>
                    <a:pt x="3251" y="491"/>
                  </a:cubicBezTo>
                  <a:cubicBezTo>
                    <a:pt x="2303" y="175"/>
                    <a:pt x="1320" y="1"/>
                    <a:pt x="334" y="1"/>
                  </a:cubicBezTo>
                  <a:close/>
                </a:path>
              </a:pathLst>
            </a:custGeom>
            <a:solidFill>
              <a:srgbClr val="E9E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9"/>
            <p:cNvSpPr/>
            <p:nvPr/>
          </p:nvSpPr>
          <p:spPr>
            <a:xfrm>
              <a:off x="6810243" y="1259305"/>
              <a:ext cx="26392" cy="1671"/>
            </a:xfrm>
            <a:custGeom>
              <a:avLst/>
              <a:gdLst/>
              <a:ahLst/>
              <a:cxnLst/>
              <a:rect l="l" t="t" r="r" b="b"/>
              <a:pathLst>
                <a:path w="1406" h="89" extrusionOk="0">
                  <a:moveTo>
                    <a:pt x="1406" y="1"/>
                  </a:moveTo>
                  <a:cubicBezTo>
                    <a:pt x="967" y="1"/>
                    <a:pt x="483" y="1"/>
                    <a:pt x="0" y="44"/>
                  </a:cubicBezTo>
                  <a:cubicBezTo>
                    <a:pt x="0" y="44"/>
                    <a:pt x="0" y="88"/>
                    <a:pt x="0" y="88"/>
                  </a:cubicBezTo>
                  <a:cubicBezTo>
                    <a:pt x="483" y="44"/>
                    <a:pt x="967" y="1"/>
                    <a:pt x="1406" y="1"/>
                  </a:cubicBezTo>
                  <a:close/>
                </a:path>
              </a:pathLst>
            </a:custGeom>
            <a:solidFill>
              <a:srgbClr val="E9E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9"/>
            <p:cNvSpPr/>
            <p:nvPr/>
          </p:nvSpPr>
          <p:spPr>
            <a:xfrm>
              <a:off x="6977752" y="1241774"/>
              <a:ext cx="136725" cy="238293"/>
            </a:xfrm>
            <a:custGeom>
              <a:avLst/>
              <a:gdLst/>
              <a:ahLst/>
              <a:cxnLst/>
              <a:rect l="l" t="t" r="r" b="b"/>
              <a:pathLst>
                <a:path w="7284" h="12695" extrusionOk="0">
                  <a:moveTo>
                    <a:pt x="56" y="0"/>
                  </a:moveTo>
                  <a:cubicBezTo>
                    <a:pt x="23" y="0"/>
                    <a:pt x="1" y="65"/>
                    <a:pt x="36" y="100"/>
                  </a:cubicBezTo>
                  <a:cubicBezTo>
                    <a:pt x="4297" y="2779"/>
                    <a:pt x="6756" y="7611"/>
                    <a:pt x="6361" y="12662"/>
                  </a:cubicBezTo>
                  <a:cubicBezTo>
                    <a:pt x="6361" y="12684"/>
                    <a:pt x="6405" y="12695"/>
                    <a:pt x="6449" y="12695"/>
                  </a:cubicBezTo>
                  <a:cubicBezTo>
                    <a:pt x="6493" y="12695"/>
                    <a:pt x="6537" y="12684"/>
                    <a:pt x="6537" y="12662"/>
                  </a:cubicBezTo>
                  <a:cubicBezTo>
                    <a:pt x="7283" y="7567"/>
                    <a:pt x="4428" y="2560"/>
                    <a:pt x="80" y="12"/>
                  </a:cubicBezTo>
                  <a:cubicBezTo>
                    <a:pt x="72" y="4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9"/>
            <p:cNvSpPr/>
            <p:nvPr/>
          </p:nvSpPr>
          <p:spPr>
            <a:xfrm>
              <a:off x="6662387" y="1139098"/>
              <a:ext cx="170963" cy="173816"/>
            </a:xfrm>
            <a:custGeom>
              <a:avLst/>
              <a:gdLst/>
              <a:ahLst/>
              <a:cxnLst/>
              <a:rect l="l" t="t" r="r" b="b"/>
              <a:pathLst>
                <a:path w="9108" h="9260" extrusionOk="0">
                  <a:moveTo>
                    <a:pt x="298" y="1"/>
                  </a:moveTo>
                  <a:cubicBezTo>
                    <a:pt x="93" y="1"/>
                    <a:pt x="1" y="7091"/>
                    <a:pt x="1816" y="8864"/>
                  </a:cubicBezTo>
                  <a:lnTo>
                    <a:pt x="9107" y="9259"/>
                  </a:lnTo>
                  <a:cubicBezTo>
                    <a:pt x="9107" y="9259"/>
                    <a:pt x="8185" y="4472"/>
                    <a:pt x="7526" y="3681"/>
                  </a:cubicBezTo>
                  <a:cubicBezTo>
                    <a:pt x="7496" y="3646"/>
                    <a:pt x="7470" y="3629"/>
                    <a:pt x="7448" y="3629"/>
                  </a:cubicBezTo>
                  <a:cubicBezTo>
                    <a:pt x="7125" y="3629"/>
                    <a:pt x="7696" y="7376"/>
                    <a:pt x="6955" y="7459"/>
                  </a:cubicBezTo>
                  <a:cubicBezTo>
                    <a:pt x="6951" y="7459"/>
                    <a:pt x="6947" y="7459"/>
                    <a:pt x="6944" y="7459"/>
                  </a:cubicBezTo>
                  <a:cubicBezTo>
                    <a:pt x="6135" y="7459"/>
                    <a:pt x="3830" y="3082"/>
                    <a:pt x="3439" y="3082"/>
                  </a:cubicBezTo>
                  <a:cubicBezTo>
                    <a:pt x="3421" y="3082"/>
                    <a:pt x="3407" y="3091"/>
                    <a:pt x="3397" y="3110"/>
                  </a:cubicBezTo>
                  <a:cubicBezTo>
                    <a:pt x="3227" y="3537"/>
                    <a:pt x="3967" y="7029"/>
                    <a:pt x="3447" y="7029"/>
                  </a:cubicBezTo>
                  <a:cubicBezTo>
                    <a:pt x="3432" y="7029"/>
                    <a:pt x="3415" y="7026"/>
                    <a:pt x="3397" y="7019"/>
                  </a:cubicBezTo>
                  <a:cubicBezTo>
                    <a:pt x="2826" y="6800"/>
                    <a:pt x="1026" y="1925"/>
                    <a:pt x="323" y="36"/>
                  </a:cubicBezTo>
                  <a:cubicBezTo>
                    <a:pt x="314" y="12"/>
                    <a:pt x="306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9"/>
            <p:cNvSpPr/>
            <p:nvPr/>
          </p:nvSpPr>
          <p:spPr>
            <a:xfrm>
              <a:off x="6722847" y="1196931"/>
              <a:ext cx="17307" cy="72042"/>
            </a:xfrm>
            <a:custGeom>
              <a:avLst/>
              <a:gdLst/>
              <a:ahLst/>
              <a:cxnLst/>
              <a:rect l="l" t="t" r="r" b="b"/>
              <a:pathLst>
                <a:path w="922" h="3838" extrusionOk="0">
                  <a:moveTo>
                    <a:pt x="215" y="1"/>
                  </a:moveTo>
                  <a:cubicBezTo>
                    <a:pt x="191" y="1"/>
                    <a:pt x="176" y="11"/>
                    <a:pt x="176" y="29"/>
                  </a:cubicBezTo>
                  <a:cubicBezTo>
                    <a:pt x="1" y="425"/>
                    <a:pt x="572" y="3148"/>
                    <a:pt x="352" y="3807"/>
                  </a:cubicBezTo>
                  <a:cubicBezTo>
                    <a:pt x="370" y="3824"/>
                    <a:pt x="395" y="3837"/>
                    <a:pt x="423" y="3837"/>
                  </a:cubicBezTo>
                  <a:cubicBezTo>
                    <a:pt x="604" y="3837"/>
                    <a:pt x="922" y="3303"/>
                    <a:pt x="352" y="73"/>
                  </a:cubicBezTo>
                  <a:cubicBezTo>
                    <a:pt x="301" y="22"/>
                    <a:pt x="249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9"/>
            <p:cNvSpPr/>
            <p:nvPr/>
          </p:nvSpPr>
          <p:spPr>
            <a:xfrm>
              <a:off x="6796221" y="1207179"/>
              <a:ext cx="13552" cy="71197"/>
            </a:xfrm>
            <a:custGeom>
              <a:avLst/>
              <a:gdLst/>
              <a:ahLst/>
              <a:cxnLst/>
              <a:rect l="l" t="t" r="r" b="b"/>
              <a:pathLst>
                <a:path w="722" h="3793" extrusionOk="0">
                  <a:moveTo>
                    <a:pt x="318" y="1"/>
                  </a:moveTo>
                  <a:cubicBezTo>
                    <a:pt x="31" y="1"/>
                    <a:pt x="491" y="3087"/>
                    <a:pt x="1" y="3700"/>
                  </a:cubicBezTo>
                  <a:cubicBezTo>
                    <a:pt x="73" y="3763"/>
                    <a:pt x="136" y="3793"/>
                    <a:pt x="193" y="3793"/>
                  </a:cubicBezTo>
                  <a:cubicBezTo>
                    <a:pt x="722" y="3793"/>
                    <a:pt x="603" y="1218"/>
                    <a:pt x="484" y="186"/>
                  </a:cubicBezTo>
                  <a:cubicBezTo>
                    <a:pt x="484" y="142"/>
                    <a:pt x="440" y="98"/>
                    <a:pt x="396" y="54"/>
                  </a:cubicBezTo>
                  <a:cubicBezTo>
                    <a:pt x="365" y="18"/>
                    <a:pt x="34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9"/>
            <p:cNvSpPr/>
            <p:nvPr/>
          </p:nvSpPr>
          <p:spPr>
            <a:xfrm>
              <a:off x="6661842" y="1138948"/>
              <a:ext cx="66805" cy="168204"/>
            </a:xfrm>
            <a:custGeom>
              <a:avLst/>
              <a:gdLst/>
              <a:ahLst/>
              <a:cxnLst/>
              <a:rect l="l" t="t" r="r" b="b"/>
              <a:pathLst>
                <a:path w="3559" h="8961" extrusionOk="0">
                  <a:moveTo>
                    <a:pt x="308" y="0"/>
                  </a:moveTo>
                  <a:lnTo>
                    <a:pt x="308" y="0"/>
                  </a:lnTo>
                  <a:cubicBezTo>
                    <a:pt x="88" y="264"/>
                    <a:pt x="0" y="7159"/>
                    <a:pt x="1801" y="8872"/>
                  </a:cubicBezTo>
                  <a:lnTo>
                    <a:pt x="3558" y="8960"/>
                  </a:lnTo>
                  <a:cubicBezTo>
                    <a:pt x="2855" y="8082"/>
                    <a:pt x="2240" y="7071"/>
                    <a:pt x="1713" y="6061"/>
                  </a:cubicBezTo>
                  <a:cubicBezTo>
                    <a:pt x="1318" y="5051"/>
                    <a:pt x="1011" y="3997"/>
                    <a:pt x="835" y="2943"/>
                  </a:cubicBezTo>
                  <a:cubicBezTo>
                    <a:pt x="615" y="1976"/>
                    <a:pt x="396" y="101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9"/>
            <p:cNvSpPr/>
            <p:nvPr/>
          </p:nvSpPr>
          <p:spPr>
            <a:xfrm>
              <a:off x="6822613" y="1582479"/>
              <a:ext cx="283624" cy="460894"/>
            </a:xfrm>
            <a:custGeom>
              <a:avLst/>
              <a:gdLst/>
              <a:ahLst/>
              <a:cxnLst/>
              <a:rect l="l" t="t" r="r" b="b"/>
              <a:pathLst>
                <a:path w="15110" h="24554" extrusionOk="0">
                  <a:moveTo>
                    <a:pt x="8828" y="1"/>
                  </a:moveTo>
                  <a:lnTo>
                    <a:pt x="3690" y="8126"/>
                  </a:lnTo>
                  <a:cubicBezTo>
                    <a:pt x="3690" y="8126"/>
                    <a:pt x="7247" y="13792"/>
                    <a:pt x="7291" y="15154"/>
                  </a:cubicBezTo>
                  <a:cubicBezTo>
                    <a:pt x="7335" y="16515"/>
                    <a:pt x="0" y="24553"/>
                    <a:pt x="0" y="24553"/>
                  </a:cubicBezTo>
                  <a:cubicBezTo>
                    <a:pt x="0" y="24553"/>
                    <a:pt x="10541" y="22489"/>
                    <a:pt x="15109" y="16867"/>
                  </a:cubicBezTo>
                  <a:lnTo>
                    <a:pt x="8828" y="1"/>
                  </a:lnTo>
                  <a:close/>
                </a:path>
              </a:pathLst>
            </a:custGeom>
            <a:solidFill>
              <a:srgbClr val="E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9"/>
            <p:cNvSpPr/>
            <p:nvPr/>
          </p:nvSpPr>
          <p:spPr>
            <a:xfrm>
              <a:off x="6891858" y="1582479"/>
              <a:ext cx="117091" cy="226749"/>
            </a:xfrm>
            <a:custGeom>
              <a:avLst/>
              <a:gdLst/>
              <a:ahLst/>
              <a:cxnLst/>
              <a:rect l="l" t="t" r="r" b="b"/>
              <a:pathLst>
                <a:path w="6238" h="12080" extrusionOk="0">
                  <a:moveTo>
                    <a:pt x="5139" y="1"/>
                  </a:moveTo>
                  <a:lnTo>
                    <a:pt x="1" y="8126"/>
                  </a:lnTo>
                  <a:cubicBezTo>
                    <a:pt x="1" y="8126"/>
                    <a:pt x="1274" y="10147"/>
                    <a:pt x="2328" y="12079"/>
                  </a:cubicBezTo>
                  <a:cubicBezTo>
                    <a:pt x="3119" y="10630"/>
                    <a:pt x="3866" y="9180"/>
                    <a:pt x="4524" y="7687"/>
                  </a:cubicBezTo>
                  <a:cubicBezTo>
                    <a:pt x="5139" y="6062"/>
                    <a:pt x="5666" y="4481"/>
                    <a:pt x="6237" y="2944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BC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9"/>
            <p:cNvSpPr/>
            <p:nvPr/>
          </p:nvSpPr>
          <p:spPr>
            <a:xfrm>
              <a:off x="6798699" y="2162849"/>
              <a:ext cx="280208" cy="225135"/>
            </a:xfrm>
            <a:custGeom>
              <a:avLst/>
              <a:gdLst/>
              <a:ahLst/>
              <a:cxnLst/>
              <a:rect l="l" t="t" r="r" b="b"/>
              <a:pathLst>
                <a:path w="14928" h="11994" extrusionOk="0">
                  <a:moveTo>
                    <a:pt x="14809" y="0"/>
                  </a:moveTo>
                  <a:cubicBezTo>
                    <a:pt x="14808" y="0"/>
                    <a:pt x="14805" y="1"/>
                    <a:pt x="14802" y="3"/>
                  </a:cubicBezTo>
                  <a:cubicBezTo>
                    <a:pt x="12123" y="1364"/>
                    <a:pt x="9356" y="3824"/>
                    <a:pt x="6896" y="5625"/>
                  </a:cubicBezTo>
                  <a:cubicBezTo>
                    <a:pt x="4436" y="7381"/>
                    <a:pt x="2153" y="9314"/>
                    <a:pt x="0" y="11422"/>
                  </a:cubicBezTo>
                  <a:cubicBezTo>
                    <a:pt x="0" y="11598"/>
                    <a:pt x="88" y="11774"/>
                    <a:pt x="88" y="11993"/>
                  </a:cubicBezTo>
                  <a:cubicBezTo>
                    <a:pt x="3134" y="9035"/>
                    <a:pt x="14927" y="0"/>
                    <a:pt x="14809" y="0"/>
                  </a:cubicBezTo>
                  <a:close/>
                </a:path>
              </a:pathLst>
            </a:custGeom>
            <a:solidFill>
              <a:srgbClr val="DED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9"/>
            <p:cNvSpPr/>
            <p:nvPr/>
          </p:nvSpPr>
          <p:spPr>
            <a:xfrm>
              <a:off x="6842397" y="2239865"/>
              <a:ext cx="170681" cy="340199"/>
            </a:xfrm>
            <a:custGeom>
              <a:avLst/>
              <a:gdLst/>
              <a:ahLst/>
              <a:cxnLst/>
              <a:rect l="l" t="t" r="r" b="b"/>
              <a:pathLst>
                <a:path w="9093" h="18124" extrusionOk="0">
                  <a:moveTo>
                    <a:pt x="5217" y="1"/>
                  </a:moveTo>
                  <a:cubicBezTo>
                    <a:pt x="5097" y="1"/>
                    <a:pt x="4963" y="95"/>
                    <a:pt x="4963" y="248"/>
                  </a:cubicBezTo>
                  <a:cubicBezTo>
                    <a:pt x="4832" y="1697"/>
                    <a:pt x="4876" y="3147"/>
                    <a:pt x="5051" y="4596"/>
                  </a:cubicBezTo>
                  <a:cubicBezTo>
                    <a:pt x="5271" y="6089"/>
                    <a:pt x="6105" y="7363"/>
                    <a:pt x="6720" y="8681"/>
                  </a:cubicBezTo>
                  <a:cubicBezTo>
                    <a:pt x="9092" y="13556"/>
                    <a:pt x="5710" y="17421"/>
                    <a:pt x="879" y="17904"/>
                  </a:cubicBezTo>
                  <a:cubicBezTo>
                    <a:pt x="615" y="17948"/>
                    <a:pt x="0" y="18124"/>
                    <a:pt x="264" y="18124"/>
                  </a:cubicBezTo>
                  <a:cubicBezTo>
                    <a:pt x="5271" y="17773"/>
                    <a:pt x="7335" y="16279"/>
                    <a:pt x="8521" y="12634"/>
                  </a:cubicBezTo>
                  <a:cubicBezTo>
                    <a:pt x="8960" y="11053"/>
                    <a:pt x="8828" y="9340"/>
                    <a:pt x="8126" y="7846"/>
                  </a:cubicBezTo>
                  <a:cubicBezTo>
                    <a:pt x="6984" y="5387"/>
                    <a:pt x="6061" y="2795"/>
                    <a:pt x="5403" y="160"/>
                  </a:cubicBezTo>
                  <a:cubicBezTo>
                    <a:pt x="5384" y="50"/>
                    <a:pt x="5304" y="1"/>
                    <a:pt x="5217" y="1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9"/>
            <p:cNvSpPr/>
            <p:nvPr/>
          </p:nvSpPr>
          <p:spPr>
            <a:xfrm>
              <a:off x="6883617" y="1899065"/>
              <a:ext cx="1695889" cy="3144419"/>
            </a:xfrm>
            <a:custGeom>
              <a:avLst/>
              <a:gdLst/>
              <a:ahLst/>
              <a:cxnLst/>
              <a:rect l="l" t="t" r="r" b="b"/>
              <a:pathLst>
                <a:path w="90348" h="167518" extrusionOk="0">
                  <a:moveTo>
                    <a:pt x="11859" y="1"/>
                  </a:moveTo>
                  <a:lnTo>
                    <a:pt x="11859" y="1"/>
                  </a:lnTo>
                  <a:cubicBezTo>
                    <a:pt x="11859" y="1"/>
                    <a:pt x="5403" y="1538"/>
                    <a:pt x="3426" y="2504"/>
                  </a:cubicBezTo>
                  <a:lnTo>
                    <a:pt x="3119" y="2680"/>
                  </a:lnTo>
                  <a:cubicBezTo>
                    <a:pt x="9883" y="10410"/>
                    <a:pt x="8345" y="19853"/>
                    <a:pt x="7203" y="29999"/>
                  </a:cubicBezTo>
                  <a:cubicBezTo>
                    <a:pt x="5051" y="43966"/>
                    <a:pt x="3778" y="57933"/>
                    <a:pt x="2943" y="71944"/>
                  </a:cubicBezTo>
                  <a:cubicBezTo>
                    <a:pt x="2504" y="86746"/>
                    <a:pt x="0" y="102865"/>
                    <a:pt x="5051" y="116832"/>
                  </a:cubicBezTo>
                  <a:cubicBezTo>
                    <a:pt x="8038" y="126144"/>
                    <a:pt x="13528" y="132512"/>
                    <a:pt x="15241" y="142219"/>
                  </a:cubicBezTo>
                  <a:cubicBezTo>
                    <a:pt x="17876" y="154737"/>
                    <a:pt x="25694" y="162159"/>
                    <a:pt x="35445" y="167518"/>
                  </a:cubicBezTo>
                  <a:cubicBezTo>
                    <a:pt x="72427" y="167342"/>
                    <a:pt x="88942" y="163301"/>
                    <a:pt x="78005" y="156625"/>
                  </a:cubicBezTo>
                  <a:cubicBezTo>
                    <a:pt x="78005" y="156625"/>
                    <a:pt x="90347" y="156010"/>
                    <a:pt x="84769" y="153639"/>
                  </a:cubicBezTo>
                  <a:cubicBezTo>
                    <a:pt x="79191" y="151223"/>
                    <a:pt x="23762" y="55342"/>
                    <a:pt x="9795" y="36280"/>
                  </a:cubicBezTo>
                  <a:cubicBezTo>
                    <a:pt x="9795" y="36280"/>
                    <a:pt x="13352" y="7336"/>
                    <a:pt x="11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6576098" y="2569796"/>
              <a:ext cx="308908" cy="2407747"/>
            </a:xfrm>
            <a:custGeom>
              <a:avLst/>
              <a:gdLst/>
              <a:ahLst/>
              <a:cxnLst/>
              <a:rect l="l" t="t" r="r" b="b"/>
              <a:pathLst>
                <a:path w="16457" h="128272" extrusionOk="0">
                  <a:moveTo>
                    <a:pt x="16248" y="0"/>
                  </a:moveTo>
                  <a:cubicBezTo>
                    <a:pt x="16198" y="0"/>
                    <a:pt x="16149" y="20"/>
                    <a:pt x="16120" y="64"/>
                  </a:cubicBezTo>
                  <a:cubicBezTo>
                    <a:pt x="12386" y="7662"/>
                    <a:pt x="10630" y="16095"/>
                    <a:pt x="9268" y="24440"/>
                  </a:cubicBezTo>
                  <a:cubicBezTo>
                    <a:pt x="7599" y="34367"/>
                    <a:pt x="6764" y="44381"/>
                    <a:pt x="6106" y="54395"/>
                  </a:cubicBezTo>
                  <a:cubicBezTo>
                    <a:pt x="5095" y="70163"/>
                    <a:pt x="4129" y="85843"/>
                    <a:pt x="2768" y="101567"/>
                  </a:cubicBezTo>
                  <a:cubicBezTo>
                    <a:pt x="2065" y="109912"/>
                    <a:pt x="1626" y="118433"/>
                    <a:pt x="264" y="126690"/>
                  </a:cubicBezTo>
                  <a:cubicBezTo>
                    <a:pt x="176" y="127217"/>
                    <a:pt x="88" y="127744"/>
                    <a:pt x="1" y="128227"/>
                  </a:cubicBezTo>
                  <a:cubicBezTo>
                    <a:pt x="877" y="128166"/>
                    <a:pt x="1744" y="128133"/>
                    <a:pt x="2611" y="128133"/>
                  </a:cubicBezTo>
                  <a:cubicBezTo>
                    <a:pt x="3611" y="128133"/>
                    <a:pt x="4610" y="128177"/>
                    <a:pt x="5623" y="128271"/>
                  </a:cubicBezTo>
                  <a:cubicBezTo>
                    <a:pt x="5886" y="127173"/>
                    <a:pt x="6457" y="125899"/>
                    <a:pt x="6633" y="124757"/>
                  </a:cubicBezTo>
                  <a:cubicBezTo>
                    <a:pt x="7248" y="121112"/>
                    <a:pt x="7643" y="117335"/>
                    <a:pt x="7994" y="113601"/>
                  </a:cubicBezTo>
                  <a:cubicBezTo>
                    <a:pt x="9268" y="98800"/>
                    <a:pt x="8477" y="83998"/>
                    <a:pt x="8697" y="69153"/>
                  </a:cubicBezTo>
                  <a:cubicBezTo>
                    <a:pt x="8917" y="56898"/>
                    <a:pt x="9136" y="44600"/>
                    <a:pt x="10146" y="32346"/>
                  </a:cubicBezTo>
                  <a:cubicBezTo>
                    <a:pt x="10981" y="21585"/>
                    <a:pt x="12299" y="10254"/>
                    <a:pt x="16427" y="196"/>
                  </a:cubicBezTo>
                  <a:cubicBezTo>
                    <a:pt x="16457" y="78"/>
                    <a:pt x="16349" y="0"/>
                    <a:pt x="16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9"/>
            <p:cNvSpPr/>
            <p:nvPr/>
          </p:nvSpPr>
          <p:spPr>
            <a:xfrm>
              <a:off x="6638754" y="3820427"/>
              <a:ext cx="123680" cy="1193381"/>
            </a:xfrm>
            <a:custGeom>
              <a:avLst/>
              <a:gdLst/>
              <a:ahLst/>
              <a:cxnLst/>
              <a:rect l="l" t="t" r="r" b="b"/>
              <a:pathLst>
                <a:path w="6589" h="63577" extrusionOk="0">
                  <a:moveTo>
                    <a:pt x="5667" y="0"/>
                  </a:moveTo>
                  <a:cubicBezTo>
                    <a:pt x="5645" y="0"/>
                    <a:pt x="5623" y="22"/>
                    <a:pt x="5623" y="66"/>
                  </a:cubicBezTo>
                  <a:cubicBezTo>
                    <a:pt x="5710" y="12408"/>
                    <a:pt x="4920" y="24706"/>
                    <a:pt x="4217" y="37048"/>
                  </a:cubicBezTo>
                  <a:cubicBezTo>
                    <a:pt x="3954" y="41748"/>
                    <a:pt x="3997" y="46403"/>
                    <a:pt x="3690" y="51103"/>
                  </a:cubicBezTo>
                  <a:cubicBezTo>
                    <a:pt x="3426" y="54924"/>
                    <a:pt x="2724" y="59843"/>
                    <a:pt x="264" y="62962"/>
                  </a:cubicBezTo>
                  <a:cubicBezTo>
                    <a:pt x="1" y="63269"/>
                    <a:pt x="1011" y="63577"/>
                    <a:pt x="1450" y="63577"/>
                  </a:cubicBezTo>
                  <a:cubicBezTo>
                    <a:pt x="4173" y="61512"/>
                    <a:pt x="4525" y="57735"/>
                    <a:pt x="4964" y="54573"/>
                  </a:cubicBezTo>
                  <a:cubicBezTo>
                    <a:pt x="5623" y="49785"/>
                    <a:pt x="5491" y="44866"/>
                    <a:pt x="5623" y="40035"/>
                  </a:cubicBezTo>
                  <a:cubicBezTo>
                    <a:pt x="5930" y="26726"/>
                    <a:pt x="6589" y="13374"/>
                    <a:pt x="5710" y="66"/>
                  </a:cubicBezTo>
                  <a:cubicBezTo>
                    <a:pt x="5710" y="22"/>
                    <a:pt x="5688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9"/>
            <p:cNvSpPr/>
            <p:nvPr/>
          </p:nvSpPr>
          <p:spPr>
            <a:xfrm>
              <a:off x="5524942" y="3274220"/>
              <a:ext cx="1069307" cy="1690127"/>
            </a:xfrm>
            <a:custGeom>
              <a:avLst/>
              <a:gdLst/>
              <a:ahLst/>
              <a:cxnLst/>
              <a:rect l="l" t="t" r="r" b="b"/>
              <a:pathLst>
                <a:path w="56967" h="90041" extrusionOk="0">
                  <a:moveTo>
                    <a:pt x="56967" y="1"/>
                  </a:moveTo>
                  <a:cubicBezTo>
                    <a:pt x="53058" y="20117"/>
                    <a:pt x="39003" y="77479"/>
                    <a:pt x="20951" y="83979"/>
                  </a:cubicBezTo>
                  <a:cubicBezTo>
                    <a:pt x="18448" y="84858"/>
                    <a:pt x="1" y="87844"/>
                    <a:pt x="13748" y="90040"/>
                  </a:cubicBezTo>
                  <a:cubicBezTo>
                    <a:pt x="15812" y="89469"/>
                    <a:pt x="17833" y="88767"/>
                    <a:pt x="19809" y="87932"/>
                  </a:cubicBezTo>
                  <a:cubicBezTo>
                    <a:pt x="24992" y="85736"/>
                    <a:pt x="29648" y="82398"/>
                    <a:pt x="33425" y="78225"/>
                  </a:cubicBezTo>
                  <a:cubicBezTo>
                    <a:pt x="40804" y="70144"/>
                    <a:pt x="44801" y="59427"/>
                    <a:pt x="47787" y="49061"/>
                  </a:cubicBezTo>
                  <a:cubicBezTo>
                    <a:pt x="51213" y="37027"/>
                    <a:pt x="56001" y="13177"/>
                    <a:pt x="56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9"/>
            <p:cNvSpPr/>
            <p:nvPr/>
          </p:nvSpPr>
          <p:spPr>
            <a:xfrm>
              <a:off x="7273577" y="4282522"/>
              <a:ext cx="272080" cy="500969"/>
            </a:xfrm>
            <a:custGeom>
              <a:avLst/>
              <a:gdLst/>
              <a:ahLst/>
              <a:cxnLst/>
              <a:rect l="l" t="t" r="r" b="b"/>
              <a:pathLst>
                <a:path w="14495" h="26689" extrusionOk="0">
                  <a:moveTo>
                    <a:pt x="659" y="0"/>
                  </a:moveTo>
                  <a:lnTo>
                    <a:pt x="659" y="0"/>
                  </a:lnTo>
                  <a:cubicBezTo>
                    <a:pt x="659" y="1"/>
                    <a:pt x="0" y="24860"/>
                    <a:pt x="791" y="26265"/>
                  </a:cubicBezTo>
                  <a:cubicBezTo>
                    <a:pt x="962" y="26569"/>
                    <a:pt x="1628" y="26688"/>
                    <a:pt x="2566" y="26688"/>
                  </a:cubicBezTo>
                  <a:cubicBezTo>
                    <a:pt x="5969" y="26688"/>
                    <a:pt x="12957" y="25123"/>
                    <a:pt x="12957" y="25123"/>
                  </a:cubicBezTo>
                  <a:lnTo>
                    <a:pt x="14494" y="426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9"/>
            <p:cNvSpPr/>
            <p:nvPr/>
          </p:nvSpPr>
          <p:spPr>
            <a:xfrm>
              <a:off x="6925663" y="1908281"/>
              <a:ext cx="1691365" cy="3056816"/>
            </a:xfrm>
            <a:custGeom>
              <a:avLst/>
              <a:gdLst/>
              <a:ahLst/>
              <a:cxnLst/>
              <a:rect l="l" t="t" r="r" b="b"/>
              <a:pathLst>
                <a:path w="90107" h="162851" extrusionOk="0">
                  <a:moveTo>
                    <a:pt x="1187" y="432"/>
                  </a:moveTo>
                  <a:cubicBezTo>
                    <a:pt x="1186" y="432"/>
                    <a:pt x="1186" y="432"/>
                    <a:pt x="1186" y="432"/>
                  </a:cubicBezTo>
                  <a:cubicBezTo>
                    <a:pt x="1186" y="432"/>
                    <a:pt x="1186" y="432"/>
                    <a:pt x="1187" y="432"/>
                  </a:cubicBezTo>
                  <a:close/>
                  <a:moveTo>
                    <a:pt x="5881" y="0"/>
                  </a:moveTo>
                  <a:cubicBezTo>
                    <a:pt x="4384" y="0"/>
                    <a:pt x="2784" y="234"/>
                    <a:pt x="1187" y="432"/>
                  </a:cubicBezTo>
                  <a:lnTo>
                    <a:pt x="1187" y="432"/>
                  </a:lnTo>
                  <a:cubicBezTo>
                    <a:pt x="1187" y="432"/>
                    <a:pt x="1187" y="432"/>
                    <a:pt x="1187" y="432"/>
                  </a:cubicBezTo>
                  <a:cubicBezTo>
                    <a:pt x="1202" y="432"/>
                    <a:pt x="1539" y="516"/>
                    <a:pt x="3338" y="7284"/>
                  </a:cubicBezTo>
                  <a:cubicBezTo>
                    <a:pt x="4788" y="12774"/>
                    <a:pt x="4963" y="48834"/>
                    <a:pt x="4085" y="62098"/>
                  </a:cubicBezTo>
                  <a:cubicBezTo>
                    <a:pt x="3251" y="75362"/>
                    <a:pt x="4217" y="91042"/>
                    <a:pt x="9048" y="100398"/>
                  </a:cubicBezTo>
                  <a:cubicBezTo>
                    <a:pt x="13836" y="109709"/>
                    <a:pt x="8741" y="117615"/>
                    <a:pt x="4392" y="122139"/>
                  </a:cubicBezTo>
                  <a:cubicBezTo>
                    <a:pt x="0" y="126619"/>
                    <a:pt x="24684" y="135403"/>
                    <a:pt x="27100" y="140191"/>
                  </a:cubicBezTo>
                  <a:cubicBezTo>
                    <a:pt x="29516" y="144978"/>
                    <a:pt x="3953" y="152620"/>
                    <a:pt x="33732" y="160263"/>
                  </a:cubicBezTo>
                  <a:cubicBezTo>
                    <a:pt x="41017" y="162119"/>
                    <a:pt x="48191" y="162851"/>
                    <a:pt x="54789" y="162851"/>
                  </a:cubicBezTo>
                  <a:cubicBezTo>
                    <a:pt x="75205" y="162851"/>
                    <a:pt x="90106" y="155845"/>
                    <a:pt x="85691" y="153455"/>
                  </a:cubicBezTo>
                  <a:cubicBezTo>
                    <a:pt x="79850" y="150293"/>
                    <a:pt x="37553" y="78085"/>
                    <a:pt x="29252" y="58013"/>
                  </a:cubicBezTo>
                  <a:cubicBezTo>
                    <a:pt x="20907" y="37985"/>
                    <a:pt x="14714" y="15629"/>
                    <a:pt x="13265" y="7196"/>
                  </a:cubicBezTo>
                  <a:cubicBezTo>
                    <a:pt x="12282" y="1267"/>
                    <a:pt x="9364" y="0"/>
                    <a:pt x="588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2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9"/>
            <p:cNvSpPr/>
            <p:nvPr/>
          </p:nvSpPr>
          <p:spPr>
            <a:xfrm>
              <a:off x="7106218" y="2218128"/>
              <a:ext cx="328129" cy="2321627"/>
            </a:xfrm>
            <a:custGeom>
              <a:avLst/>
              <a:gdLst/>
              <a:ahLst/>
              <a:cxnLst/>
              <a:rect l="l" t="t" r="r" b="b"/>
              <a:pathLst>
                <a:path w="17481" h="123684" extrusionOk="0">
                  <a:moveTo>
                    <a:pt x="0" y="0"/>
                  </a:moveTo>
                  <a:lnTo>
                    <a:pt x="0" y="0"/>
                  </a:lnTo>
                  <a:cubicBezTo>
                    <a:pt x="142" y="2670"/>
                    <a:pt x="502" y="6477"/>
                    <a:pt x="1024" y="11111"/>
                  </a:cubicBezTo>
                  <a:lnTo>
                    <a:pt x="1024" y="11111"/>
                  </a:lnTo>
                  <a:lnTo>
                    <a:pt x="0" y="0"/>
                  </a:lnTo>
                  <a:close/>
                  <a:moveTo>
                    <a:pt x="1024" y="11111"/>
                  </a:moveTo>
                  <a:lnTo>
                    <a:pt x="10937" y="118677"/>
                  </a:lnTo>
                  <a:cubicBezTo>
                    <a:pt x="10937" y="118677"/>
                    <a:pt x="16603" y="121839"/>
                    <a:pt x="17481" y="123684"/>
                  </a:cubicBezTo>
                  <a:cubicBezTo>
                    <a:pt x="17481" y="123684"/>
                    <a:pt x="4859" y="45128"/>
                    <a:pt x="1024" y="11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9"/>
            <p:cNvSpPr/>
            <p:nvPr/>
          </p:nvSpPr>
          <p:spPr>
            <a:xfrm>
              <a:off x="6961928" y="1948131"/>
              <a:ext cx="298472" cy="439026"/>
            </a:xfrm>
            <a:custGeom>
              <a:avLst/>
              <a:gdLst/>
              <a:ahLst/>
              <a:cxnLst/>
              <a:rect l="l" t="t" r="r" b="b"/>
              <a:pathLst>
                <a:path w="15901" h="23389" extrusionOk="0">
                  <a:moveTo>
                    <a:pt x="1670" y="0"/>
                  </a:moveTo>
                  <a:cubicBezTo>
                    <a:pt x="1110" y="0"/>
                    <a:pt x="550" y="66"/>
                    <a:pt x="1" y="198"/>
                  </a:cubicBezTo>
                  <a:cubicBezTo>
                    <a:pt x="133" y="637"/>
                    <a:pt x="308" y="1164"/>
                    <a:pt x="484" y="1823"/>
                  </a:cubicBezTo>
                  <a:cubicBezTo>
                    <a:pt x="2065" y="1823"/>
                    <a:pt x="3602" y="2350"/>
                    <a:pt x="4876" y="3316"/>
                  </a:cubicBezTo>
                  <a:cubicBezTo>
                    <a:pt x="7292" y="5205"/>
                    <a:pt x="8346" y="8719"/>
                    <a:pt x="9312" y="11486"/>
                  </a:cubicBezTo>
                  <a:cubicBezTo>
                    <a:pt x="10850" y="15746"/>
                    <a:pt x="12431" y="20489"/>
                    <a:pt x="15901" y="23388"/>
                  </a:cubicBezTo>
                  <a:cubicBezTo>
                    <a:pt x="15198" y="20929"/>
                    <a:pt x="14539" y="18601"/>
                    <a:pt x="13968" y="16405"/>
                  </a:cubicBezTo>
                  <a:cubicBezTo>
                    <a:pt x="12387" y="13111"/>
                    <a:pt x="11420" y="9289"/>
                    <a:pt x="10059" y="6435"/>
                  </a:cubicBezTo>
                  <a:cubicBezTo>
                    <a:pt x="8653" y="3536"/>
                    <a:pt x="6589" y="988"/>
                    <a:pt x="3339" y="198"/>
                  </a:cubicBezTo>
                  <a:cubicBezTo>
                    <a:pt x="2790" y="66"/>
                    <a:pt x="223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9"/>
            <p:cNvSpPr/>
            <p:nvPr/>
          </p:nvSpPr>
          <p:spPr>
            <a:xfrm>
              <a:off x="6757347" y="1763072"/>
              <a:ext cx="585494" cy="505362"/>
            </a:xfrm>
            <a:custGeom>
              <a:avLst/>
              <a:gdLst/>
              <a:ahLst/>
              <a:cxnLst/>
              <a:rect l="l" t="t" r="r" b="b"/>
              <a:pathLst>
                <a:path w="31192" h="26923" extrusionOk="0">
                  <a:moveTo>
                    <a:pt x="17217" y="1"/>
                  </a:moveTo>
                  <a:cubicBezTo>
                    <a:pt x="9950" y="1"/>
                    <a:pt x="820" y="12727"/>
                    <a:pt x="7" y="18841"/>
                  </a:cubicBezTo>
                  <a:cubicBezTo>
                    <a:pt x="0" y="18900"/>
                    <a:pt x="20" y="18928"/>
                    <a:pt x="63" y="18928"/>
                  </a:cubicBezTo>
                  <a:cubicBezTo>
                    <a:pt x="818" y="18928"/>
                    <a:pt x="8828" y="10618"/>
                    <a:pt x="13448" y="10618"/>
                  </a:cubicBezTo>
                  <a:cubicBezTo>
                    <a:pt x="13537" y="10618"/>
                    <a:pt x="13625" y="10621"/>
                    <a:pt x="13711" y="10628"/>
                  </a:cubicBezTo>
                  <a:cubicBezTo>
                    <a:pt x="18542" y="10979"/>
                    <a:pt x="22978" y="22970"/>
                    <a:pt x="25043" y="26923"/>
                  </a:cubicBezTo>
                  <a:cubicBezTo>
                    <a:pt x="28205" y="25341"/>
                    <a:pt x="26404" y="17436"/>
                    <a:pt x="26404" y="17436"/>
                  </a:cubicBezTo>
                  <a:cubicBezTo>
                    <a:pt x="31192" y="11770"/>
                    <a:pt x="27458" y="5050"/>
                    <a:pt x="20036" y="745"/>
                  </a:cubicBezTo>
                  <a:cubicBezTo>
                    <a:pt x="19147" y="233"/>
                    <a:pt x="18199" y="1"/>
                    <a:pt x="1721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9"/>
            <p:cNvSpPr/>
            <p:nvPr/>
          </p:nvSpPr>
          <p:spPr>
            <a:xfrm>
              <a:off x="7227401" y="2073031"/>
              <a:ext cx="35476" cy="103070"/>
            </a:xfrm>
            <a:custGeom>
              <a:avLst/>
              <a:gdLst/>
              <a:ahLst/>
              <a:cxnLst/>
              <a:rect l="l" t="t" r="r" b="b"/>
              <a:pathLst>
                <a:path w="1890" h="5491" extrusionOk="0">
                  <a:moveTo>
                    <a:pt x="1" y="0"/>
                  </a:moveTo>
                  <a:cubicBezTo>
                    <a:pt x="791" y="1757"/>
                    <a:pt x="1406" y="3602"/>
                    <a:pt x="1889" y="5490"/>
                  </a:cubicBezTo>
                  <a:cubicBezTo>
                    <a:pt x="1845" y="3953"/>
                    <a:pt x="1670" y="2416"/>
                    <a:pt x="1362" y="923"/>
                  </a:cubicBezTo>
                  <a:cubicBezTo>
                    <a:pt x="835" y="747"/>
                    <a:pt x="352" y="395"/>
                    <a:pt x="1" y="0"/>
                  </a:cubicBezTo>
                  <a:close/>
                </a:path>
              </a:pathLst>
            </a:custGeom>
            <a:solidFill>
              <a:srgbClr val="CD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9"/>
            <p:cNvSpPr/>
            <p:nvPr/>
          </p:nvSpPr>
          <p:spPr>
            <a:xfrm>
              <a:off x="6802003" y="1924781"/>
              <a:ext cx="402611" cy="152380"/>
            </a:xfrm>
            <a:custGeom>
              <a:avLst/>
              <a:gdLst/>
              <a:ahLst/>
              <a:cxnLst/>
              <a:rect l="l" t="t" r="r" b="b"/>
              <a:pathLst>
                <a:path w="21449" h="8118" extrusionOk="0">
                  <a:moveTo>
                    <a:pt x="14152" y="1"/>
                  </a:moveTo>
                  <a:cubicBezTo>
                    <a:pt x="13824" y="1"/>
                    <a:pt x="13485" y="27"/>
                    <a:pt x="13133" y="80"/>
                  </a:cubicBezTo>
                  <a:cubicBezTo>
                    <a:pt x="7818" y="915"/>
                    <a:pt x="3777" y="4472"/>
                    <a:pt x="0" y="8118"/>
                  </a:cubicBezTo>
                  <a:cubicBezTo>
                    <a:pt x="3294" y="5351"/>
                    <a:pt x="6808" y="2672"/>
                    <a:pt x="10893" y="1266"/>
                  </a:cubicBezTo>
                  <a:lnTo>
                    <a:pt x="10980" y="1266"/>
                  </a:lnTo>
                  <a:cubicBezTo>
                    <a:pt x="11016" y="1265"/>
                    <a:pt x="11052" y="1265"/>
                    <a:pt x="11088" y="1265"/>
                  </a:cubicBezTo>
                  <a:cubicBezTo>
                    <a:pt x="13768" y="1265"/>
                    <a:pt x="16177" y="2881"/>
                    <a:pt x="17173" y="5395"/>
                  </a:cubicBezTo>
                  <a:lnTo>
                    <a:pt x="17217" y="5395"/>
                  </a:lnTo>
                  <a:cubicBezTo>
                    <a:pt x="16339" y="2935"/>
                    <a:pt x="14494" y="1266"/>
                    <a:pt x="12035" y="915"/>
                  </a:cubicBezTo>
                  <a:cubicBezTo>
                    <a:pt x="12722" y="752"/>
                    <a:pt x="13365" y="674"/>
                    <a:pt x="13969" y="674"/>
                  </a:cubicBezTo>
                  <a:cubicBezTo>
                    <a:pt x="17109" y="674"/>
                    <a:pt x="19204" y="2762"/>
                    <a:pt x="21082" y="5746"/>
                  </a:cubicBezTo>
                  <a:cubicBezTo>
                    <a:pt x="21112" y="5819"/>
                    <a:pt x="21165" y="5849"/>
                    <a:pt x="21221" y="5849"/>
                  </a:cubicBezTo>
                  <a:cubicBezTo>
                    <a:pt x="21331" y="5849"/>
                    <a:pt x="21448" y="5731"/>
                    <a:pt x="21390" y="5614"/>
                  </a:cubicBezTo>
                  <a:cubicBezTo>
                    <a:pt x="19706" y="2808"/>
                    <a:pt x="17583" y="1"/>
                    <a:pt x="14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9"/>
            <p:cNvSpPr/>
            <p:nvPr/>
          </p:nvSpPr>
          <p:spPr>
            <a:xfrm>
              <a:off x="6768197" y="1762997"/>
              <a:ext cx="365239" cy="312512"/>
            </a:xfrm>
            <a:custGeom>
              <a:avLst/>
              <a:gdLst/>
              <a:ahLst/>
              <a:cxnLst/>
              <a:rect l="l" t="t" r="r" b="b"/>
              <a:pathLst>
                <a:path w="19458" h="16649" extrusionOk="0">
                  <a:moveTo>
                    <a:pt x="16646" y="0"/>
                  </a:moveTo>
                  <a:cubicBezTo>
                    <a:pt x="10193" y="0"/>
                    <a:pt x="2250" y="10129"/>
                    <a:pt x="0" y="16649"/>
                  </a:cubicBezTo>
                  <a:cubicBezTo>
                    <a:pt x="1406" y="13794"/>
                    <a:pt x="5227" y="13443"/>
                    <a:pt x="7379" y="11949"/>
                  </a:cubicBezTo>
                  <a:cubicBezTo>
                    <a:pt x="18931" y="4790"/>
                    <a:pt x="18008" y="4087"/>
                    <a:pt x="19458" y="749"/>
                  </a:cubicBezTo>
                  <a:cubicBezTo>
                    <a:pt x="18571" y="234"/>
                    <a:pt x="17626" y="0"/>
                    <a:pt x="16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9"/>
            <p:cNvSpPr/>
            <p:nvPr/>
          </p:nvSpPr>
          <p:spPr>
            <a:xfrm>
              <a:off x="6618970" y="1415946"/>
              <a:ext cx="349584" cy="411790"/>
            </a:xfrm>
            <a:custGeom>
              <a:avLst/>
              <a:gdLst/>
              <a:ahLst/>
              <a:cxnLst/>
              <a:rect l="l" t="t" r="r" b="b"/>
              <a:pathLst>
                <a:path w="18624" h="21938" extrusionOk="0">
                  <a:moveTo>
                    <a:pt x="1274" y="1"/>
                  </a:moveTo>
                  <a:cubicBezTo>
                    <a:pt x="1274" y="1"/>
                    <a:pt x="1" y="6238"/>
                    <a:pt x="2197" y="8873"/>
                  </a:cubicBezTo>
                  <a:cubicBezTo>
                    <a:pt x="4393" y="11464"/>
                    <a:pt x="7072" y="14890"/>
                    <a:pt x="3602" y="16823"/>
                  </a:cubicBezTo>
                  <a:cubicBezTo>
                    <a:pt x="4017" y="17403"/>
                    <a:pt x="4744" y="17749"/>
                    <a:pt x="5453" y="17749"/>
                  </a:cubicBezTo>
                  <a:cubicBezTo>
                    <a:pt x="5495" y="17749"/>
                    <a:pt x="5537" y="17747"/>
                    <a:pt x="5579" y="17745"/>
                  </a:cubicBezTo>
                  <a:cubicBezTo>
                    <a:pt x="5579" y="17745"/>
                    <a:pt x="6808" y="18360"/>
                    <a:pt x="6721" y="19150"/>
                  </a:cubicBezTo>
                  <a:lnTo>
                    <a:pt x="7862" y="19941"/>
                  </a:lnTo>
                  <a:cubicBezTo>
                    <a:pt x="8302" y="20292"/>
                    <a:pt x="8653" y="20776"/>
                    <a:pt x="8917" y="21259"/>
                  </a:cubicBezTo>
                  <a:cubicBezTo>
                    <a:pt x="9103" y="21632"/>
                    <a:pt x="9574" y="21937"/>
                    <a:pt x="10251" y="21937"/>
                  </a:cubicBezTo>
                  <a:cubicBezTo>
                    <a:pt x="11007" y="21937"/>
                    <a:pt x="12019" y="21557"/>
                    <a:pt x="13177" y="20468"/>
                  </a:cubicBezTo>
                  <a:cubicBezTo>
                    <a:pt x="15373" y="18404"/>
                    <a:pt x="18623" y="14714"/>
                    <a:pt x="18096" y="11640"/>
                  </a:cubicBezTo>
                  <a:cubicBezTo>
                    <a:pt x="17613" y="8565"/>
                    <a:pt x="13660" y="1933"/>
                    <a:pt x="13660" y="1933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E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9"/>
            <p:cNvSpPr/>
            <p:nvPr/>
          </p:nvSpPr>
          <p:spPr>
            <a:xfrm>
              <a:off x="6618970" y="1416772"/>
              <a:ext cx="141005" cy="315778"/>
            </a:xfrm>
            <a:custGeom>
              <a:avLst/>
              <a:gdLst/>
              <a:ahLst/>
              <a:cxnLst/>
              <a:rect l="l" t="t" r="r" b="b"/>
              <a:pathLst>
                <a:path w="7512" h="16823" extrusionOk="0">
                  <a:moveTo>
                    <a:pt x="1274" y="1"/>
                  </a:moveTo>
                  <a:cubicBezTo>
                    <a:pt x="1274" y="1"/>
                    <a:pt x="0" y="6194"/>
                    <a:pt x="2197" y="8829"/>
                  </a:cubicBezTo>
                  <a:cubicBezTo>
                    <a:pt x="4393" y="11420"/>
                    <a:pt x="7072" y="14846"/>
                    <a:pt x="3602" y="16779"/>
                  </a:cubicBezTo>
                  <a:lnTo>
                    <a:pt x="3646" y="16823"/>
                  </a:lnTo>
                  <a:cubicBezTo>
                    <a:pt x="4305" y="16559"/>
                    <a:pt x="4920" y="16164"/>
                    <a:pt x="5403" y="15637"/>
                  </a:cubicBezTo>
                  <a:cubicBezTo>
                    <a:pt x="7511" y="13177"/>
                    <a:pt x="4393" y="10805"/>
                    <a:pt x="2943" y="9136"/>
                  </a:cubicBezTo>
                  <a:cubicBezTo>
                    <a:pt x="747" y="6545"/>
                    <a:pt x="835" y="3251"/>
                    <a:pt x="1450" y="1"/>
                  </a:cubicBezTo>
                  <a:close/>
                </a:path>
              </a:pathLst>
            </a:custGeom>
            <a:solidFill>
              <a:srgbClr val="EAD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6726976" y="1570935"/>
              <a:ext cx="69846" cy="74932"/>
            </a:xfrm>
            <a:custGeom>
              <a:avLst/>
              <a:gdLst/>
              <a:ahLst/>
              <a:cxnLst/>
              <a:rect l="l" t="t" r="r" b="b"/>
              <a:pathLst>
                <a:path w="3721" h="3992" extrusionOk="0">
                  <a:moveTo>
                    <a:pt x="0" y="1"/>
                  </a:moveTo>
                  <a:lnTo>
                    <a:pt x="0" y="45"/>
                  </a:lnTo>
                  <a:cubicBezTo>
                    <a:pt x="88" y="1406"/>
                    <a:pt x="396" y="2812"/>
                    <a:pt x="1406" y="3778"/>
                  </a:cubicBezTo>
                  <a:cubicBezTo>
                    <a:pt x="1567" y="3922"/>
                    <a:pt x="1772" y="3992"/>
                    <a:pt x="1974" y="3992"/>
                  </a:cubicBezTo>
                  <a:cubicBezTo>
                    <a:pt x="2266" y="3992"/>
                    <a:pt x="2550" y="3844"/>
                    <a:pt x="2679" y="3559"/>
                  </a:cubicBezTo>
                  <a:cubicBezTo>
                    <a:pt x="2899" y="3207"/>
                    <a:pt x="3031" y="2812"/>
                    <a:pt x="3207" y="2461"/>
                  </a:cubicBezTo>
                  <a:cubicBezTo>
                    <a:pt x="3426" y="2109"/>
                    <a:pt x="3558" y="1714"/>
                    <a:pt x="3690" y="1362"/>
                  </a:cubicBezTo>
                  <a:cubicBezTo>
                    <a:pt x="3721" y="1300"/>
                    <a:pt x="3664" y="1238"/>
                    <a:pt x="3612" y="1238"/>
                  </a:cubicBezTo>
                  <a:cubicBezTo>
                    <a:pt x="3591" y="1238"/>
                    <a:pt x="3571" y="1249"/>
                    <a:pt x="3558" y="1275"/>
                  </a:cubicBezTo>
                  <a:cubicBezTo>
                    <a:pt x="3163" y="1626"/>
                    <a:pt x="2855" y="2065"/>
                    <a:pt x="2460" y="2417"/>
                  </a:cubicBezTo>
                  <a:cubicBezTo>
                    <a:pt x="2328" y="2592"/>
                    <a:pt x="2196" y="2724"/>
                    <a:pt x="2065" y="2856"/>
                  </a:cubicBezTo>
                  <a:cubicBezTo>
                    <a:pt x="2057" y="2863"/>
                    <a:pt x="2049" y="2866"/>
                    <a:pt x="2039" y="2866"/>
                  </a:cubicBezTo>
                  <a:cubicBezTo>
                    <a:pt x="1928" y="2866"/>
                    <a:pt x="1666" y="2453"/>
                    <a:pt x="1625" y="2373"/>
                  </a:cubicBezTo>
                  <a:cubicBezTo>
                    <a:pt x="1098" y="1626"/>
                    <a:pt x="615" y="792"/>
                    <a:pt x="88" y="1"/>
                  </a:cubicBezTo>
                  <a:close/>
                </a:path>
              </a:pathLst>
            </a:custGeom>
            <a:solidFill>
              <a:srgbClr val="EAD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6736868" y="1735010"/>
              <a:ext cx="56068" cy="56181"/>
            </a:xfrm>
            <a:custGeom>
              <a:avLst/>
              <a:gdLst/>
              <a:ahLst/>
              <a:cxnLst/>
              <a:rect l="l" t="t" r="r" b="b"/>
              <a:pathLst>
                <a:path w="2987" h="2993" extrusionOk="0">
                  <a:moveTo>
                    <a:pt x="2987" y="0"/>
                  </a:moveTo>
                  <a:cubicBezTo>
                    <a:pt x="2240" y="879"/>
                    <a:pt x="220" y="1494"/>
                    <a:pt x="44" y="1713"/>
                  </a:cubicBezTo>
                  <a:cubicBezTo>
                    <a:pt x="0" y="2328"/>
                    <a:pt x="747" y="2328"/>
                    <a:pt x="747" y="2328"/>
                  </a:cubicBezTo>
                  <a:cubicBezTo>
                    <a:pt x="984" y="2882"/>
                    <a:pt x="1237" y="2992"/>
                    <a:pt x="1402" y="2992"/>
                  </a:cubicBezTo>
                  <a:cubicBezTo>
                    <a:pt x="1511" y="2992"/>
                    <a:pt x="1581" y="2943"/>
                    <a:pt x="1581" y="2943"/>
                  </a:cubicBezTo>
                  <a:cubicBezTo>
                    <a:pt x="2592" y="2372"/>
                    <a:pt x="2987" y="1"/>
                    <a:pt x="2987" y="0"/>
                  </a:cubicBezTo>
                  <a:close/>
                </a:path>
              </a:pathLst>
            </a:custGeom>
            <a:solidFill>
              <a:srgbClr val="D07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9"/>
            <p:cNvSpPr/>
            <p:nvPr/>
          </p:nvSpPr>
          <p:spPr>
            <a:xfrm>
              <a:off x="6726150" y="1572587"/>
              <a:ext cx="40094" cy="77147"/>
            </a:xfrm>
            <a:custGeom>
              <a:avLst/>
              <a:gdLst/>
              <a:ahLst/>
              <a:cxnLst/>
              <a:rect l="l" t="t" r="r" b="b"/>
              <a:pathLst>
                <a:path w="2136" h="4110" extrusionOk="0">
                  <a:moveTo>
                    <a:pt x="0" y="1"/>
                  </a:moveTo>
                  <a:cubicBezTo>
                    <a:pt x="0" y="1362"/>
                    <a:pt x="571" y="3471"/>
                    <a:pt x="1933" y="4085"/>
                  </a:cubicBezTo>
                  <a:cubicBezTo>
                    <a:pt x="1958" y="4102"/>
                    <a:pt x="1982" y="4109"/>
                    <a:pt x="2003" y="4109"/>
                  </a:cubicBezTo>
                  <a:cubicBezTo>
                    <a:pt x="2092" y="4109"/>
                    <a:pt x="2136" y="3981"/>
                    <a:pt x="2065" y="3910"/>
                  </a:cubicBezTo>
                  <a:cubicBezTo>
                    <a:pt x="967" y="2900"/>
                    <a:pt x="220" y="1494"/>
                    <a:pt x="44" y="1"/>
                  </a:cubicBezTo>
                  <a:close/>
                </a:path>
              </a:pathLst>
            </a:custGeom>
            <a:solidFill>
              <a:srgbClr val="C99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9"/>
            <p:cNvSpPr/>
            <p:nvPr/>
          </p:nvSpPr>
          <p:spPr>
            <a:xfrm>
              <a:off x="6737694" y="1568608"/>
              <a:ext cx="73393" cy="97157"/>
            </a:xfrm>
            <a:custGeom>
              <a:avLst/>
              <a:gdLst/>
              <a:ahLst/>
              <a:cxnLst/>
              <a:rect l="l" t="t" r="r" b="b"/>
              <a:pathLst>
                <a:path w="3910" h="5176" extrusionOk="0">
                  <a:moveTo>
                    <a:pt x="3809" y="1"/>
                  </a:moveTo>
                  <a:cubicBezTo>
                    <a:pt x="3785" y="1"/>
                    <a:pt x="3759" y="11"/>
                    <a:pt x="3734" y="37"/>
                  </a:cubicBezTo>
                  <a:cubicBezTo>
                    <a:pt x="2855" y="1926"/>
                    <a:pt x="1625" y="3595"/>
                    <a:pt x="44" y="5000"/>
                  </a:cubicBezTo>
                  <a:cubicBezTo>
                    <a:pt x="0" y="5044"/>
                    <a:pt x="44" y="5176"/>
                    <a:pt x="132" y="5176"/>
                  </a:cubicBezTo>
                  <a:cubicBezTo>
                    <a:pt x="2723" y="4912"/>
                    <a:pt x="3602" y="2321"/>
                    <a:pt x="3909" y="125"/>
                  </a:cubicBezTo>
                  <a:cubicBezTo>
                    <a:pt x="3909" y="63"/>
                    <a:pt x="3865" y="1"/>
                    <a:pt x="3809" y="1"/>
                  </a:cubicBezTo>
                  <a:close/>
                </a:path>
              </a:pathLst>
            </a:custGeom>
            <a:solidFill>
              <a:srgbClr val="765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9"/>
            <p:cNvSpPr/>
            <p:nvPr/>
          </p:nvSpPr>
          <p:spPr>
            <a:xfrm>
              <a:off x="6662668" y="1527256"/>
              <a:ext cx="115439" cy="34838"/>
            </a:xfrm>
            <a:custGeom>
              <a:avLst/>
              <a:gdLst/>
              <a:ahLst/>
              <a:cxnLst/>
              <a:rect l="l" t="t" r="r" b="b"/>
              <a:pathLst>
                <a:path w="6150" h="1856" extrusionOk="0">
                  <a:moveTo>
                    <a:pt x="6105" y="0"/>
                  </a:moveTo>
                  <a:cubicBezTo>
                    <a:pt x="3997" y="44"/>
                    <a:pt x="2065" y="966"/>
                    <a:pt x="88" y="1493"/>
                  </a:cubicBezTo>
                  <a:cubicBezTo>
                    <a:pt x="0" y="1493"/>
                    <a:pt x="0" y="1625"/>
                    <a:pt x="88" y="1625"/>
                  </a:cubicBezTo>
                  <a:lnTo>
                    <a:pt x="44" y="1625"/>
                  </a:lnTo>
                  <a:cubicBezTo>
                    <a:pt x="307" y="1789"/>
                    <a:pt x="569" y="1855"/>
                    <a:pt x="832" y="1855"/>
                  </a:cubicBezTo>
                  <a:cubicBezTo>
                    <a:pt x="1272" y="1855"/>
                    <a:pt x="1712" y="1670"/>
                    <a:pt x="2152" y="1449"/>
                  </a:cubicBezTo>
                  <a:cubicBezTo>
                    <a:pt x="3382" y="791"/>
                    <a:pt x="4700" y="308"/>
                    <a:pt x="6105" y="88"/>
                  </a:cubicBezTo>
                  <a:cubicBezTo>
                    <a:pt x="6149" y="88"/>
                    <a:pt x="6105" y="0"/>
                    <a:pt x="6105" y="0"/>
                  </a:cubicBezTo>
                  <a:close/>
                </a:path>
              </a:pathLst>
            </a:custGeom>
            <a:solidFill>
              <a:srgbClr val="765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9"/>
            <p:cNvSpPr/>
            <p:nvPr/>
          </p:nvSpPr>
          <p:spPr>
            <a:xfrm>
              <a:off x="6811069" y="1558491"/>
              <a:ext cx="73393" cy="90193"/>
            </a:xfrm>
            <a:custGeom>
              <a:avLst/>
              <a:gdLst/>
              <a:ahLst/>
              <a:cxnLst/>
              <a:rect l="l" t="t" r="r" b="b"/>
              <a:pathLst>
                <a:path w="3910" h="4805" extrusionOk="0">
                  <a:moveTo>
                    <a:pt x="2249" y="1"/>
                  </a:moveTo>
                  <a:cubicBezTo>
                    <a:pt x="1724" y="1"/>
                    <a:pt x="1177" y="401"/>
                    <a:pt x="835" y="927"/>
                  </a:cubicBezTo>
                  <a:cubicBezTo>
                    <a:pt x="352" y="1630"/>
                    <a:pt x="44" y="2465"/>
                    <a:pt x="0" y="3299"/>
                  </a:cubicBezTo>
                  <a:cubicBezTo>
                    <a:pt x="0" y="4165"/>
                    <a:pt x="677" y="4804"/>
                    <a:pt x="1451" y="4804"/>
                  </a:cubicBezTo>
                  <a:cubicBezTo>
                    <a:pt x="1580" y="4804"/>
                    <a:pt x="1713" y="4786"/>
                    <a:pt x="1845" y="4749"/>
                  </a:cubicBezTo>
                  <a:cubicBezTo>
                    <a:pt x="3382" y="4573"/>
                    <a:pt x="3909" y="1806"/>
                    <a:pt x="3207" y="620"/>
                  </a:cubicBezTo>
                  <a:cubicBezTo>
                    <a:pt x="2942" y="180"/>
                    <a:pt x="2601" y="1"/>
                    <a:pt x="2249" y="1"/>
                  </a:cubicBezTo>
                  <a:close/>
                </a:path>
              </a:pathLst>
            </a:custGeom>
            <a:solidFill>
              <a:srgbClr val="E4A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9"/>
            <p:cNvSpPr/>
            <p:nvPr/>
          </p:nvSpPr>
          <p:spPr>
            <a:xfrm>
              <a:off x="6637928" y="1448926"/>
              <a:ext cx="300950" cy="126983"/>
            </a:xfrm>
            <a:custGeom>
              <a:avLst/>
              <a:gdLst/>
              <a:ahLst/>
              <a:cxnLst/>
              <a:rect l="l" t="t" r="r" b="b"/>
              <a:pathLst>
                <a:path w="16033" h="6765" extrusionOk="0">
                  <a:moveTo>
                    <a:pt x="89" y="1"/>
                  </a:moveTo>
                  <a:cubicBezTo>
                    <a:pt x="45" y="1"/>
                    <a:pt x="45" y="1"/>
                    <a:pt x="1" y="44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933" y="2284"/>
                    <a:pt x="5403" y="3207"/>
                    <a:pt x="7994" y="4349"/>
                  </a:cubicBezTo>
                  <a:cubicBezTo>
                    <a:pt x="10542" y="5447"/>
                    <a:pt x="13221" y="6589"/>
                    <a:pt x="16032" y="6764"/>
                  </a:cubicBezTo>
                  <a:cubicBezTo>
                    <a:pt x="15812" y="6325"/>
                    <a:pt x="15593" y="5842"/>
                    <a:pt x="15373" y="5403"/>
                  </a:cubicBezTo>
                  <a:cubicBezTo>
                    <a:pt x="13001" y="4920"/>
                    <a:pt x="10674" y="4261"/>
                    <a:pt x="8434" y="3382"/>
                  </a:cubicBezTo>
                  <a:cubicBezTo>
                    <a:pt x="5623" y="2284"/>
                    <a:pt x="2943" y="879"/>
                    <a:pt x="89" y="1"/>
                  </a:cubicBezTo>
                  <a:close/>
                </a:path>
              </a:pathLst>
            </a:custGeom>
            <a:solidFill>
              <a:srgbClr val="BC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9"/>
            <p:cNvSpPr/>
            <p:nvPr/>
          </p:nvSpPr>
          <p:spPr>
            <a:xfrm>
              <a:off x="6577750" y="1287536"/>
              <a:ext cx="626583" cy="1292527"/>
            </a:xfrm>
            <a:custGeom>
              <a:avLst/>
              <a:gdLst/>
              <a:ahLst/>
              <a:cxnLst/>
              <a:rect l="l" t="t" r="r" b="b"/>
              <a:pathLst>
                <a:path w="33381" h="68859" extrusionOk="0">
                  <a:moveTo>
                    <a:pt x="8849" y="1"/>
                  </a:moveTo>
                  <a:cubicBezTo>
                    <a:pt x="7976" y="1"/>
                    <a:pt x="7012" y="133"/>
                    <a:pt x="5930" y="429"/>
                  </a:cubicBezTo>
                  <a:cubicBezTo>
                    <a:pt x="5007" y="693"/>
                    <a:pt x="879" y="5348"/>
                    <a:pt x="3207" y="8906"/>
                  </a:cubicBezTo>
                  <a:cubicBezTo>
                    <a:pt x="3207" y="8906"/>
                    <a:pt x="13848" y="14227"/>
                    <a:pt x="19375" y="14227"/>
                  </a:cubicBezTo>
                  <a:cubicBezTo>
                    <a:pt x="20842" y="14227"/>
                    <a:pt x="21949" y="13852"/>
                    <a:pt x="22400" y="12903"/>
                  </a:cubicBezTo>
                  <a:lnTo>
                    <a:pt x="22400" y="12903"/>
                  </a:lnTo>
                  <a:cubicBezTo>
                    <a:pt x="22400" y="12903"/>
                    <a:pt x="22269" y="14089"/>
                    <a:pt x="21171" y="18920"/>
                  </a:cubicBezTo>
                  <a:cubicBezTo>
                    <a:pt x="20029" y="23751"/>
                    <a:pt x="0" y="42770"/>
                    <a:pt x="11727" y="54804"/>
                  </a:cubicBezTo>
                  <a:cubicBezTo>
                    <a:pt x="23455" y="66795"/>
                    <a:pt x="14187" y="68859"/>
                    <a:pt x="14187" y="68859"/>
                  </a:cubicBezTo>
                  <a:cubicBezTo>
                    <a:pt x="14187" y="68859"/>
                    <a:pt x="21961" y="68639"/>
                    <a:pt x="21873" y="62930"/>
                  </a:cubicBezTo>
                  <a:cubicBezTo>
                    <a:pt x="21742" y="57176"/>
                    <a:pt x="12869" y="39651"/>
                    <a:pt x="19721" y="35127"/>
                  </a:cubicBezTo>
                  <a:cubicBezTo>
                    <a:pt x="33381" y="26079"/>
                    <a:pt x="29077" y="9697"/>
                    <a:pt x="29077" y="9697"/>
                  </a:cubicBezTo>
                  <a:lnTo>
                    <a:pt x="29077" y="9697"/>
                  </a:lnTo>
                  <a:cubicBezTo>
                    <a:pt x="28586" y="9734"/>
                    <a:pt x="28116" y="9752"/>
                    <a:pt x="27663" y="9752"/>
                  </a:cubicBezTo>
                  <a:cubicBezTo>
                    <a:pt x="17093" y="9752"/>
                    <a:pt x="16336" y="1"/>
                    <a:pt x="8849" y="1"/>
                  </a:cubicBezTo>
                  <a:close/>
                </a:path>
              </a:pathLst>
            </a:custGeom>
            <a:solidFill>
              <a:srgbClr val="686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6634644" y="1411010"/>
              <a:ext cx="486854" cy="113412"/>
            </a:xfrm>
            <a:custGeom>
              <a:avLst/>
              <a:gdLst/>
              <a:ahLst/>
              <a:cxnLst/>
              <a:rect l="l" t="t" r="r" b="b"/>
              <a:pathLst>
                <a:path w="25937" h="6042" extrusionOk="0">
                  <a:moveTo>
                    <a:pt x="0" y="0"/>
                  </a:moveTo>
                  <a:lnTo>
                    <a:pt x="0" y="0"/>
                  </a:lnTo>
                  <a:cubicBezTo>
                    <a:pt x="4041" y="2548"/>
                    <a:pt x="8082" y="4788"/>
                    <a:pt x="12869" y="5534"/>
                  </a:cubicBezTo>
                  <a:cubicBezTo>
                    <a:pt x="14627" y="5824"/>
                    <a:pt x="16384" y="6042"/>
                    <a:pt x="18106" y="6042"/>
                  </a:cubicBezTo>
                  <a:cubicBezTo>
                    <a:pt x="20815" y="6042"/>
                    <a:pt x="23436" y="5504"/>
                    <a:pt x="25826" y="3865"/>
                  </a:cubicBezTo>
                  <a:cubicBezTo>
                    <a:pt x="25936" y="3792"/>
                    <a:pt x="25862" y="3625"/>
                    <a:pt x="25757" y="3625"/>
                  </a:cubicBezTo>
                  <a:cubicBezTo>
                    <a:pt x="25737" y="3625"/>
                    <a:pt x="25715" y="3631"/>
                    <a:pt x="25694" y="3646"/>
                  </a:cubicBezTo>
                  <a:cubicBezTo>
                    <a:pt x="23426" y="5174"/>
                    <a:pt x="20923" y="5651"/>
                    <a:pt x="18348" y="5651"/>
                  </a:cubicBezTo>
                  <a:cubicBezTo>
                    <a:pt x="16335" y="5651"/>
                    <a:pt x="14278" y="5359"/>
                    <a:pt x="12254" y="5051"/>
                  </a:cubicBezTo>
                  <a:cubicBezTo>
                    <a:pt x="7862" y="4392"/>
                    <a:pt x="3821" y="2152"/>
                    <a:pt x="0" y="0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6878662" y="1479579"/>
              <a:ext cx="246721" cy="66279"/>
            </a:xfrm>
            <a:custGeom>
              <a:avLst/>
              <a:gdLst/>
              <a:ahLst/>
              <a:cxnLst/>
              <a:rect l="l" t="t" r="r" b="b"/>
              <a:pathLst>
                <a:path w="13144" h="3531" extrusionOk="0">
                  <a:moveTo>
                    <a:pt x="12845" y="1"/>
                  </a:moveTo>
                  <a:cubicBezTo>
                    <a:pt x="12808" y="1"/>
                    <a:pt x="12772" y="11"/>
                    <a:pt x="12738" y="37"/>
                  </a:cubicBezTo>
                  <a:cubicBezTo>
                    <a:pt x="9456" y="2615"/>
                    <a:pt x="5514" y="3317"/>
                    <a:pt x="1499" y="3317"/>
                  </a:cubicBezTo>
                  <a:cubicBezTo>
                    <a:pt x="1001" y="3317"/>
                    <a:pt x="501" y="3306"/>
                    <a:pt x="1" y="3287"/>
                  </a:cubicBezTo>
                  <a:lnTo>
                    <a:pt x="1" y="3331"/>
                  </a:lnTo>
                  <a:cubicBezTo>
                    <a:pt x="982" y="3461"/>
                    <a:pt x="1964" y="3531"/>
                    <a:pt x="2940" y="3531"/>
                  </a:cubicBezTo>
                  <a:cubicBezTo>
                    <a:pt x="6551" y="3531"/>
                    <a:pt x="10062" y="2582"/>
                    <a:pt x="13002" y="300"/>
                  </a:cubicBezTo>
                  <a:cubicBezTo>
                    <a:pt x="13144" y="193"/>
                    <a:pt x="12998" y="1"/>
                    <a:pt x="12845" y="1"/>
                  </a:cubicBezTo>
                  <a:close/>
                </a:path>
              </a:pathLst>
            </a:custGeom>
            <a:solidFill>
              <a:srgbClr val="F9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6750064" y="1536322"/>
              <a:ext cx="291039" cy="1016674"/>
            </a:xfrm>
            <a:custGeom>
              <a:avLst/>
              <a:gdLst/>
              <a:ahLst/>
              <a:cxnLst/>
              <a:rect l="l" t="t" r="r" b="b"/>
              <a:pathLst>
                <a:path w="15505" h="54163" extrusionOk="0">
                  <a:moveTo>
                    <a:pt x="15504" y="0"/>
                  </a:moveTo>
                  <a:lnTo>
                    <a:pt x="15504" y="0"/>
                  </a:lnTo>
                  <a:cubicBezTo>
                    <a:pt x="14275" y="5227"/>
                    <a:pt x="12606" y="10366"/>
                    <a:pt x="9707" y="14934"/>
                  </a:cubicBezTo>
                  <a:cubicBezTo>
                    <a:pt x="7027" y="19194"/>
                    <a:pt x="3338" y="22664"/>
                    <a:pt x="1537" y="27495"/>
                  </a:cubicBezTo>
                  <a:cubicBezTo>
                    <a:pt x="0" y="31668"/>
                    <a:pt x="1098" y="36060"/>
                    <a:pt x="3118" y="39837"/>
                  </a:cubicBezTo>
                  <a:cubicBezTo>
                    <a:pt x="4217" y="41858"/>
                    <a:pt x="5490" y="43746"/>
                    <a:pt x="6940" y="45503"/>
                  </a:cubicBezTo>
                  <a:cubicBezTo>
                    <a:pt x="9092" y="48226"/>
                    <a:pt x="9838" y="50642"/>
                    <a:pt x="8872" y="54112"/>
                  </a:cubicBezTo>
                  <a:cubicBezTo>
                    <a:pt x="8872" y="54137"/>
                    <a:pt x="8887" y="54162"/>
                    <a:pt x="8908" y="54162"/>
                  </a:cubicBezTo>
                  <a:cubicBezTo>
                    <a:pt x="8923" y="54162"/>
                    <a:pt x="8941" y="54149"/>
                    <a:pt x="8960" y="54112"/>
                  </a:cubicBezTo>
                  <a:cubicBezTo>
                    <a:pt x="10541" y="49719"/>
                    <a:pt x="8521" y="47128"/>
                    <a:pt x="5973" y="43658"/>
                  </a:cubicBezTo>
                  <a:cubicBezTo>
                    <a:pt x="2679" y="39134"/>
                    <a:pt x="307" y="33952"/>
                    <a:pt x="1801" y="28286"/>
                  </a:cubicBezTo>
                  <a:cubicBezTo>
                    <a:pt x="3206" y="22971"/>
                    <a:pt x="7774" y="19106"/>
                    <a:pt x="10585" y="14538"/>
                  </a:cubicBezTo>
                  <a:cubicBezTo>
                    <a:pt x="13264" y="10102"/>
                    <a:pt x="14626" y="5051"/>
                    <a:pt x="15504" y="0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6815180" y="1546215"/>
              <a:ext cx="273732" cy="875425"/>
            </a:xfrm>
            <a:custGeom>
              <a:avLst/>
              <a:gdLst/>
              <a:ahLst/>
              <a:cxnLst/>
              <a:rect l="l" t="t" r="r" b="b"/>
              <a:pathLst>
                <a:path w="14583" h="46638" extrusionOk="0">
                  <a:moveTo>
                    <a:pt x="14495" y="0"/>
                  </a:moveTo>
                  <a:cubicBezTo>
                    <a:pt x="11069" y="8872"/>
                    <a:pt x="6809" y="17218"/>
                    <a:pt x="2592" y="25738"/>
                  </a:cubicBezTo>
                  <a:cubicBezTo>
                    <a:pt x="1011" y="28945"/>
                    <a:pt x="1" y="32371"/>
                    <a:pt x="220" y="35972"/>
                  </a:cubicBezTo>
                  <a:cubicBezTo>
                    <a:pt x="484" y="39881"/>
                    <a:pt x="2812" y="43395"/>
                    <a:pt x="4832" y="46601"/>
                  </a:cubicBezTo>
                  <a:cubicBezTo>
                    <a:pt x="4858" y="46627"/>
                    <a:pt x="4887" y="46637"/>
                    <a:pt x="4914" y="46637"/>
                  </a:cubicBezTo>
                  <a:cubicBezTo>
                    <a:pt x="4978" y="46637"/>
                    <a:pt x="5026" y="46575"/>
                    <a:pt x="4964" y="46513"/>
                  </a:cubicBezTo>
                  <a:cubicBezTo>
                    <a:pt x="2636" y="42780"/>
                    <a:pt x="440" y="39091"/>
                    <a:pt x="352" y="34523"/>
                  </a:cubicBezTo>
                  <a:cubicBezTo>
                    <a:pt x="308" y="30218"/>
                    <a:pt x="2504" y="26221"/>
                    <a:pt x="4525" y="22532"/>
                  </a:cubicBezTo>
                  <a:cubicBezTo>
                    <a:pt x="8434" y="15329"/>
                    <a:pt x="11816" y="7774"/>
                    <a:pt x="14583" y="44"/>
                  </a:cubicBezTo>
                  <a:cubicBezTo>
                    <a:pt x="14583" y="22"/>
                    <a:pt x="14572" y="11"/>
                    <a:pt x="14555" y="11"/>
                  </a:cubicBezTo>
                  <a:cubicBezTo>
                    <a:pt x="14539" y="11"/>
                    <a:pt x="14517" y="22"/>
                    <a:pt x="14495" y="44"/>
                  </a:cubicBezTo>
                  <a:lnTo>
                    <a:pt x="14495" y="0"/>
                  </a:ln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6745109" y="1603090"/>
              <a:ext cx="271254" cy="556099"/>
            </a:xfrm>
            <a:custGeom>
              <a:avLst/>
              <a:gdLst/>
              <a:ahLst/>
              <a:cxnLst/>
              <a:rect l="l" t="t" r="r" b="b"/>
              <a:pathLst>
                <a:path w="14451" h="29626" extrusionOk="0">
                  <a:moveTo>
                    <a:pt x="14407" y="1"/>
                  </a:moveTo>
                  <a:cubicBezTo>
                    <a:pt x="12079" y="5184"/>
                    <a:pt x="8214" y="9400"/>
                    <a:pt x="4964" y="13968"/>
                  </a:cubicBezTo>
                  <a:cubicBezTo>
                    <a:pt x="3426" y="16076"/>
                    <a:pt x="2153" y="18360"/>
                    <a:pt x="1186" y="20776"/>
                  </a:cubicBezTo>
                  <a:cubicBezTo>
                    <a:pt x="88" y="23499"/>
                    <a:pt x="1" y="26617"/>
                    <a:pt x="88" y="29560"/>
                  </a:cubicBezTo>
                  <a:cubicBezTo>
                    <a:pt x="88" y="29604"/>
                    <a:pt x="132" y="29626"/>
                    <a:pt x="176" y="29626"/>
                  </a:cubicBezTo>
                  <a:cubicBezTo>
                    <a:pt x="220" y="29626"/>
                    <a:pt x="264" y="29604"/>
                    <a:pt x="264" y="29560"/>
                  </a:cubicBezTo>
                  <a:cubicBezTo>
                    <a:pt x="396" y="26134"/>
                    <a:pt x="528" y="22884"/>
                    <a:pt x="1889" y="19722"/>
                  </a:cubicBezTo>
                  <a:cubicBezTo>
                    <a:pt x="2987" y="17350"/>
                    <a:pt x="4349" y="15154"/>
                    <a:pt x="5974" y="13133"/>
                  </a:cubicBezTo>
                  <a:cubicBezTo>
                    <a:pt x="9048" y="8873"/>
                    <a:pt x="12474" y="5008"/>
                    <a:pt x="14451" y="89"/>
                  </a:cubicBezTo>
                  <a:lnTo>
                    <a:pt x="14407" y="1"/>
                  </a:ln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6664320" y="1352314"/>
              <a:ext cx="381720" cy="162535"/>
            </a:xfrm>
            <a:custGeom>
              <a:avLst/>
              <a:gdLst/>
              <a:ahLst/>
              <a:cxnLst/>
              <a:rect l="l" t="t" r="r" b="b"/>
              <a:pathLst>
                <a:path w="20336" h="8659" extrusionOk="0">
                  <a:moveTo>
                    <a:pt x="1496" y="1"/>
                  </a:moveTo>
                  <a:cubicBezTo>
                    <a:pt x="1024" y="1"/>
                    <a:pt x="541" y="45"/>
                    <a:pt x="44" y="140"/>
                  </a:cubicBezTo>
                  <a:cubicBezTo>
                    <a:pt x="0" y="184"/>
                    <a:pt x="0" y="184"/>
                    <a:pt x="44" y="228"/>
                  </a:cubicBezTo>
                  <a:cubicBezTo>
                    <a:pt x="279" y="213"/>
                    <a:pt x="508" y="205"/>
                    <a:pt x="734" y="205"/>
                  </a:cubicBezTo>
                  <a:cubicBezTo>
                    <a:pt x="4906" y="205"/>
                    <a:pt x="7634" y="2830"/>
                    <a:pt x="10717" y="5455"/>
                  </a:cubicBezTo>
                  <a:cubicBezTo>
                    <a:pt x="13067" y="7443"/>
                    <a:pt x="15506" y="8658"/>
                    <a:pt x="18402" y="8658"/>
                  </a:cubicBezTo>
                  <a:cubicBezTo>
                    <a:pt x="19025" y="8658"/>
                    <a:pt x="19668" y="8602"/>
                    <a:pt x="20336" y="8486"/>
                  </a:cubicBezTo>
                  <a:lnTo>
                    <a:pt x="20336" y="8486"/>
                  </a:lnTo>
                  <a:cubicBezTo>
                    <a:pt x="19835" y="8554"/>
                    <a:pt x="19353" y="8586"/>
                    <a:pt x="18888" y="8586"/>
                  </a:cubicBezTo>
                  <a:cubicBezTo>
                    <a:pt x="14552" y="8586"/>
                    <a:pt x="11717" y="5777"/>
                    <a:pt x="8345" y="3039"/>
                  </a:cubicBezTo>
                  <a:cubicBezTo>
                    <a:pt x="6304" y="1332"/>
                    <a:pt x="4074" y="1"/>
                    <a:pt x="1496" y="1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7053454" y="1497561"/>
              <a:ext cx="29695" cy="10737"/>
            </a:xfrm>
            <a:custGeom>
              <a:avLst/>
              <a:gdLst/>
              <a:ahLst/>
              <a:cxnLst/>
              <a:rect l="l" t="t" r="r" b="b"/>
              <a:pathLst>
                <a:path w="1582" h="572" extrusionOk="0">
                  <a:moveTo>
                    <a:pt x="1581" y="1"/>
                  </a:moveTo>
                  <a:cubicBezTo>
                    <a:pt x="1054" y="221"/>
                    <a:pt x="527" y="396"/>
                    <a:pt x="0" y="528"/>
                  </a:cubicBezTo>
                  <a:lnTo>
                    <a:pt x="0" y="572"/>
                  </a:lnTo>
                  <a:cubicBezTo>
                    <a:pt x="527" y="440"/>
                    <a:pt x="1054" y="264"/>
                    <a:pt x="1581" y="4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9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6789633" y="1312896"/>
              <a:ext cx="324019" cy="191404"/>
            </a:xfrm>
            <a:custGeom>
              <a:avLst/>
              <a:gdLst/>
              <a:ahLst/>
              <a:cxnLst/>
              <a:rect l="l" t="t" r="r" b="b"/>
              <a:pathLst>
                <a:path w="17262" h="10197" extrusionOk="0">
                  <a:moveTo>
                    <a:pt x="44" y="0"/>
                  </a:moveTo>
                  <a:cubicBezTo>
                    <a:pt x="0" y="0"/>
                    <a:pt x="0" y="0"/>
                    <a:pt x="0" y="88"/>
                  </a:cubicBezTo>
                  <a:cubicBezTo>
                    <a:pt x="2899" y="2855"/>
                    <a:pt x="5490" y="5886"/>
                    <a:pt x="8697" y="8389"/>
                  </a:cubicBezTo>
                  <a:cubicBezTo>
                    <a:pt x="10308" y="9688"/>
                    <a:pt x="11668" y="10196"/>
                    <a:pt x="13132" y="10196"/>
                  </a:cubicBezTo>
                  <a:cubicBezTo>
                    <a:pt x="14342" y="10196"/>
                    <a:pt x="15623" y="9849"/>
                    <a:pt x="17174" y="9312"/>
                  </a:cubicBezTo>
                  <a:cubicBezTo>
                    <a:pt x="17261" y="9268"/>
                    <a:pt x="17218" y="9136"/>
                    <a:pt x="17130" y="9136"/>
                  </a:cubicBezTo>
                  <a:cubicBezTo>
                    <a:pt x="15747" y="9585"/>
                    <a:pt x="14419" y="10035"/>
                    <a:pt x="13018" y="10035"/>
                  </a:cubicBezTo>
                  <a:cubicBezTo>
                    <a:pt x="12638" y="10035"/>
                    <a:pt x="12252" y="10002"/>
                    <a:pt x="11859" y="9927"/>
                  </a:cubicBezTo>
                  <a:cubicBezTo>
                    <a:pt x="9970" y="9619"/>
                    <a:pt x="8126" y="7555"/>
                    <a:pt x="6764" y="6325"/>
                  </a:cubicBezTo>
                  <a:cubicBezTo>
                    <a:pt x="4480" y="4261"/>
                    <a:pt x="2372" y="2021"/>
                    <a:pt x="44" y="0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6595882" y="1297222"/>
              <a:ext cx="310831" cy="254765"/>
            </a:xfrm>
            <a:custGeom>
              <a:avLst/>
              <a:gdLst/>
              <a:ahLst/>
              <a:cxnLst/>
              <a:rect l="l" t="t" r="r" b="b"/>
              <a:pathLst>
                <a:path w="16560" h="13573" extrusionOk="0">
                  <a:moveTo>
                    <a:pt x="4876" y="1"/>
                  </a:moveTo>
                  <a:cubicBezTo>
                    <a:pt x="3778" y="528"/>
                    <a:pt x="1" y="4964"/>
                    <a:pt x="2241" y="8390"/>
                  </a:cubicBezTo>
                  <a:cubicBezTo>
                    <a:pt x="2241" y="8390"/>
                    <a:pt x="10805" y="12694"/>
                    <a:pt x="16559" y="13573"/>
                  </a:cubicBezTo>
                  <a:cubicBezTo>
                    <a:pt x="16340" y="13441"/>
                    <a:pt x="16120" y="13353"/>
                    <a:pt x="15900" y="13221"/>
                  </a:cubicBezTo>
                  <a:cubicBezTo>
                    <a:pt x="13309" y="11904"/>
                    <a:pt x="10278" y="10718"/>
                    <a:pt x="8038" y="8610"/>
                  </a:cubicBezTo>
                  <a:cubicBezTo>
                    <a:pt x="5667" y="6414"/>
                    <a:pt x="4481" y="3207"/>
                    <a:pt x="4876" y="1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6610730" y="1700378"/>
              <a:ext cx="333085" cy="619994"/>
            </a:xfrm>
            <a:custGeom>
              <a:avLst/>
              <a:gdLst/>
              <a:ahLst/>
              <a:cxnLst/>
              <a:rect l="l" t="t" r="r" b="b"/>
              <a:pathLst>
                <a:path w="17745" h="33030" extrusionOk="0">
                  <a:moveTo>
                    <a:pt x="17745" y="1"/>
                  </a:moveTo>
                  <a:cubicBezTo>
                    <a:pt x="12913" y="7336"/>
                    <a:pt x="0" y="22576"/>
                    <a:pt x="9970" y="32766"/>
                  </a:cubicBezTo>
                  <a:lnTo>
                    <a:pt x="10190" y="33030"/>
                  </a:lnTo>
                  <a:cubicBezTo>
                    <a:pt x="9970" y="32151"/>
                    <a:pt x="9751" y="31229"/>
                    <a:pt x="9575" y="30307"/>
                  </a:cubicBezTo>
                  <a:cubicBezTo>
                    <a:pt x="8214" y="23455"/>
                    <a:pt x="9400" y="17569"/>
                    <a:pt x="12606" y="11332"/>
                  </a:cubicBezTo>
                  <a:cubicBezTo>
                    <a:pt x="14538" y="7555"/>
                    <a:pt x="16515" y="3910"/>
                    <a:pt x="17745" y="1"/>
                  </a:cubicBezTo>
                  <a:close/>
                </a:path>
              </a:pathLst>
            </a:custGeom>
            <a:solidFill>
              <a:srgbClr val="F5E5D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6830853" y="2261826"/>
              <a:ext cx="110484" cy="102244"/>
            </a:xfrm>
            <a:custGeom>
              <a:avLst/>
              <a:gdLst/>
              <a:ahLst/>
              <a:cxnLst/>
              <a:rect l="l" t="t" r="r" b="b"/>
              <a:pathLst>
                <a:path w="5886" h="5447" extrusionOk="0">
                  <a:moveTo>
                    <a:pt x="5578" y="0"/>
                  </a:moveTo>
                  <a:cubicBezTo>
                    <a:pt x="4480" y="835"/>
                    <a:pt x="3382" y="1669"/>
                    <a:pt x="2372" y="2592"/>
                  </a:cubicBezTo>
                  <a:cubicBezTo>
                    <a:pt x="1625" y="3338"/>
                    <a:pt x="791" y="4041"/>
                    <a:pt x="0" y="4744"/>
                  </a:cubicBezTo>
                  <a:lnTo>
                    <a:pt x="220" y="5051"/>
                  </a:lnTo>
                  <a:lnTo>
                    <a:pt x="571" y="5447"/>
                  </a:lnTo>
                  <a:cubicBezTo>
                    <a:pt x="1274" y="4876"/>
                    <a:pt x="1977" y="4217"/>
                    <a:pt x="2636" y="3602"/>
                  </a:cubicBezTo>
                  <a:cubicBezTo>
                    <a:pt x="3646" y="2679"/>
                    <a:pt x="4832" y="1889"/>
                    <a:pt x="5886" y="1010"/>
                  </a:cubicBezTo>
                  <a:lnTo>
                    <a:pt x="5578" y="0"/>
                  </a:lnTo>
                  <a:close/>
                </a:path>
              </a:pathLst>
            </a:custGeom>
            <a:solidFill>
              <a:srgbClr val="D8D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6923186" y="1503342"/>
              <a:ext cx="119569" cy="148419"/>
            </a:xfrm>
            <a:custGeom>
              <a:avLst/>
              <a:gdLst/>
              <a:ahLst/>
              <a:cxnLst/>
              <a:rect l="l" t="t" r="r" b="b"/>
              <a:pathLst>
                <a:path w="6370" h="7907" extrusionOk="0">
                  <a:moveTo>
                    <a:pt x="2548" y="0"/>
                  </a:moveTo>
                  <a:cubicBezTo>
                    <a:pt x="1" y="0"/>
                    <a:pt x="1" y="4612"/>
                    <a:pt x="1" y="4612"/>
                  </a:cubicBezTo>
                  <a:lnTo>
                    <a:pt x="1274" y="7906"/>
                  </a:lnTo>
                  <a:cubicBezTo>
                    <a:pt x="6369" y="7028"/>
                    <a:pt x="5052" y="0"/>
                    <a:pt x="2548" y="0"/>
                  </a:cubicBezTo>
                  <a:close/>
                </a:path>
              </a:pathLst>
            </a:custGeom>
            <a:solidFill>
              <a:srgbClr val="E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6943796" y="1529152"/>
              <a:ext cx="56312" cy="87434"/>
            </a:xfrm>
            <a:custGeom>
              <a:avLst/>
              <a:gdLst/>
              <a:ahLst/>
              <a:cxnLst/>
              <a:rect l="l" t="t" r="r" b="b"/>
              <a:pathLst>
                <a:path w="3000" h="4658" extrusionOk="0">
                  <a:moveTo>
                    <a:pt x="1855" y="1"/>
                  </a:moveTo>
                  <a:cubicBezTo>
                    <a:pt x="1629" y="1"/>
                    <a:pt x="1374" y="118"/>
                    <a:pt x="1099" y="382"/>
                  </a:cubicBezTo>
                  <a:cubicBezTo>
                    <a:pt x="1" y="1436"/>
                    <a:pt x="396" y="4379"/>
                    <a:pt x="967" y="4599"/>
                  </a:cubicBezTo>
                  <a:cubicBezTo>
                    <a:pt x="1070" y="4637"/>
                    <a:pt x="1181" y="4657"/>
                    <a:pt x="1295" y="4657"/>
                  </a:cubicBezTo>
                  <a:cubicBezTo>
                    <a:pt x="1960" y="4657"/>
                    <a:pt x="2750" y="3989"/>
                    <a:pt x="2899" y="2490"/>
                  </a:cubicBezTo>
                  <a:cubicBezTo>
                    <a:pt x="2999" y="1157"/>
                    <a:pt x="2568" y="1"/>
                    <a:pt x="1855" y="1"/>
                  </a:cubicBezTo>
                  <a:close/>
                </a:path>
              </a:pathLst>
            </a:custGeom>
            <a:solidFill>
              <a:srgbClr val="BC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6942970" y="1528082"/>
              <a:ext cx="46195" cy="87771"/>
            </a:xfrm>
            <a:custGeom>
              <a:avLst/>
              <a:gdLst/>
              <a:ahLst/>
              <a:cxnLst/>
              <a:rect l="l" t="t" r="r" b="b"/>
              <a:pathLst>
                <a:path w="2461" h="4676" extrusionOk="0">
                  <a:moveTo>
                    <a:pt x="1714" y="0"/>
                  </a:moveTo>
                  <a:cubicBezTo>
                    <a:pt x="45" y="1010"/>
                    <a:pt x="1" y="2987"/>
                    <a:pt x="835" y="4612"/>
                  </a:cubicBezTo>
                  <a:cubicBezTo>
                    <a:pt x="850" y="4656"/>
                    <a:pt x="894" y="4675"/>
                    <a:pt x="943" y="4675"/>
                  </a:cubicBezTo>
                  <a:cubicBezTo>
                    <a:pt x="1040" y="4675"/>
                    <a:pt x="1157" y="4597"/>
                    <a:pt x="1099" y="4480"/>
                  </a:cubicBezTo>
                  <a:cubicBezTo>
                    <a:pt x="967" y="4129"/>
                    <a:pt x="879" y="3777"/>
                    <a:pt x="791" y="3426"/>
                  </a:cubicBezTo>
                  <a:cubicBezTo>
                    <a:pt x="791" y="3338"/>
                    <a:pt x="791" y="3250"/>
                    <a:pt x="835" y="3162"/>
                  </a:cubicBezTo>
                  <a:cubicBezTo>
                    <a:pt x="923" y="2811"/>
                    <a:pt x="967" y="2504"/>
                    <a:pt x="1406" y="2416"/>
                  </a:cubicBezTo>
                  <a:cubicBezTo>
                    <a:pt x="1469" y="2395"/>
                    <a:pt x="1533" y="2385"/>
                    <a:pt x="1596" y="2385"/>
                  </a:cubicBezTo>
                  <a:cubicBezTo>
                    <a:pt x="1930" y="2385"/>
                    <a:pt x="2241" y="2661"/>
                    <a:pt x="2241" y="3031"/>
                  </a:cubicBezTo>
                  <a:cubicBezTo>
                    <a:pt x="2197" y="3382"/>
                    <a:pt x="2065" y="3689"/>
                    <a:pt x="1889" y="3953"/>
                  </a:cubicBezTo>
                  <a:cubicBezTo>
                    <a:pt x="1889" y="4017"/>
                    <a:pt x="1936" y="4058"/>
                    <a:pt x="1979" y="4058"/>
                  </a:cubicBezTo>
                  <a:cubicBezTo>
                    <a:pt x="1994" y="4058"/>
                    <a:pt x="2009" y="4053"/>
                    <a:pt x="2021" y="4041"/>
                  </a:cubicBezTo>
                  <a:cubicBezTo>
                    <a:pt x="2329" y="3733"/>
                    <a:pt x="2460" y="3294"/>
                    <a:pt x="2460" y="2855"/>
                  </a:cubicBezTo>
                  <a:cubicBezTo>
                    <a:pt x="2372" y="2416"/>
                    <a:pt x="1977" y="2152"/>
                    <a:pt x="1538" y="2152"/>
                  </a:cubicBezTo>
                  <a:cubicBezTo>
                    <a:pt x="1505" y="2148"/>
                    <a:pt x="1471" y="2147"/>
                    <a:pt x="1438" y="2147"/>
                  </a:cubicBezTo>
                  <a:cubicBezTo>
                    <a:pt x="1078" y="2147"/>
                    <a:pt x="736" y="2361"/>
                    <a:pt x="616" y="2723"/>
                  </a:cubicBezTo>
                  <a:cubicBezTo>
                    <a:pt x="396" y="1713"/>
                    <a:pt x="835" y="659"/>
                    <a:pt x="1714" y="88"/>
                  </a:cubicBezTo>
                  <a:lnTo>
                    <a:pt x="1714" y="0"/>
                  </a:lnTo>
                  <a:close/>
                </a:path>
              </a:pathLst>
            </a:custGeom>
            <a:solidFill>
              <a:srgbClr val="C99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5966841" y="2087034"/>
              <a:ext cx="314127" cy="193769"/>
            </a:xfrm>
            <a:custGeom>
              <a:avLst/>
              <a:gdLst/>
              <a:ahLst/>
              <a:cxnLst/>
              <a:rect l="l" t="t" r="r" b="b"/>
              <a:pathLst>
                <a:path w="16735" h="10323" extrusionOk="0">
                  <a:moveTo>
                    <a:pt x="7200" y="0"/>
                  </a:moveTo>
                  <a:cubicBezTo>
                    <a:pt x="7001" y="0"/>
                    <a:pt x="7092" y="838"/>
                    <a:pt x="7687" y="1582"/>
                  </a:cubicBezTo>
                  <a:cubicBezTo>
                    <a:pt x="8433" y="2460"/>
                    <a:pt x="11684" y="5184"/>
                    <a:pt x="11552" y="5403"/>
                  </a:cubicBezTo>
                  <a:cubicBezTo>
                    <a:pt x="10785" y="5802"/>
                    <a:pt x="9931" y="5987"/>
                    <a:pt x="9082" y="5987"/>
                  </a:cubicBezTo>
                  <a:cubicBezTo>
                    <a:pt x="8716" y="5987"/>
                    <a:pt x="8351" y="5952"/>
                    <a:pt x="7994" y="5886"/>
                  </a:cubicBezTo>
                  <a:cubicBezTo>
                    <a:pt x="6677" y="5447"/>
                    <a:pt x="4744" y="5008"/>
                    <a:pt x="3163" y="3954"/>
                  </a:cubicBezTo>
                  <a:cubicBezTo>
                    <a:pt x="1982" y="3144"/>
                    <a:pt x="905" y="2879"/>
                    <a:pt x="409" y="2879"/>
                  </a:cubicBezTo>
                  <a:cubicBezTo>
                    <a:pt x="260" y="2879"/>
                    <a:pt x="163" y="2903"/>
                    <a:pt x="132" y="2944"/>
                  </a:cubicBezTo>
                  <a:cubicBezTo>
                    <a:pt x="1" y="3163"/>
                    <a:pt x="2811" y="5052"/>
                    <a:pt x="4524" y="6194"/>
                  </a:cubicBezTo>
                  <a:cubicBezTo>
                    <a:pt x="4524" y="6194"/>
                    <a:pt x="9180" y="7995"/>
                    <a:pt x="13572" y="9224"/>
                  </a:cubicBezTo>
                  <a:lnTo>
                    <a:pt x="16076" y="10322"/>
                  </a:lnTo>
                  <a:lnTo>
                    <a:pt x="16735" y="8653"/>
                  </a:lnTo>
                  <a:cubicBezTo>
                    <a:pt x="15768" y="7336"/>
                    <a:pt x="14670" y="6062"/>
                    <a:pt x="13528" y="4876"/>
                  </a:cubicBezTo>
                  <a:cubicBezTo>
                    <a:pt x="12430" y="3910"/>
                    <a:pt x="7862" y="704"/>
                    <a:pt x="7335" y="89"/>
                  </a:cubicBezTo>
                  <a:cubicBezTo>
                    <a:pt x="7281" y="28"/>
                    <a:pt x="7236" y="0"/>
                    <a:pt x="7200" y="0"/>
                  </a:cubicBezTo>
                  <a:close/>
                </a:path>
              </a:pathLst>
            </a:custGeom>
            <a:solidFill>
              <a:srgbClr val="E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6184486" y="1983983"/>
              <a:ext cx="796438" cy="525352"/>
            </a:xfrm>
            <a:custGeom>
              <a:avLst/>
              <a:gdLst/>
              <a:ahLst/>
              <a:cxnLst/>
              <a:rect l="l" t="t" r="r" b="b"/>
              <a:pathLst>
                <a:path w="42430" h="27988" extrusionOk="0">
                  <a:moveTo>
                    <a:pt x="41770" y="1"/>
                  </a:moveTo>
                  <a:cubicBezTo>
                    <a:pt x="36983" y="4744"/>
                    <a:pt x="24333" y="19590"/>
                    <a:pt x="23191" y="19985"/>
                  </a:cubicBezTo>
                  <a:cubicBezTo>
                    <a:pt x="23123" y="20009"/>
                    <a:pt x="23030" y="20021"/>
                    <a:pt x="22912" y="20021"/>
                  </a:cubicBezTo>
                  <a:cubicBezTo>
                    <a:pt x="20446" y="20021"/>
                    <a:pt x="7555" y="14954"/>
                    <a:pt x="4788" y="13529"/>
                  </a:cubicBezTo>
                  <a:cubicBezTo>
                    <a:pt x="4788" y="13529"/>
                    <a:pt x="2153" y="15856"/>
                    <a:pt x="1" y="15900"/>
                  </a:cubicBezTo>
                  <a:cubicBezTo>
                    <a:pt x="1" y="15900"/>
                    <a:pt x="5623" y="16515"/>
                    <a:pt x="6853" y="17350"/>
                  </a:cubicBezTo>
                  <a:cubicBezTo>
                    <a:pt x="8105" y="18213"/>
                    <a:pt x="22129" y="27988"/>
                    <a:pt x="23776" y="27988"/>
                  </a:cubicBezTo>
                  <a:cubicBezTo>
                    <a:pt x="23804" y="27988"/>
                    <a:pt x="23829" y="27985"/>
                    <a:pt x="23850" y="27979"/>
                  </a:cubicBezTo>
                  <a:cubicBezTo>
                    <a:pt x="24860" y="27715"/>
                    <a:pt x="38213" y="16691"/>
                    <a:pt x="42429" y="12958"/>
                  </a:cubicBezTo>
                  <a:lnTo>
                    <a:pt x="4177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2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6342779" y="2065598"/>
              <a:ext cx="548271" cy="344648"/>
            </a:xfrm>
            <a:custGeom>
              <a:avLst/>
              <a:gdLst/>
              <a:ahLst/>
              <a:cxnLst/>
              <a:rect l="l" t="t" r="r" b="b"/>
              <a:pathLst>
                <a:path w="29209" h="18361" extrusionOk="0">
                  <a:moveTo>
                    <a:pt x="29209" y="1"/>
                  </a:moveTo>
                  <a:lnTo>
                    <a:pt x="29209" y="1"/>
                  </a:lnTo>
                  <a:cubicBezTo>
                    <a:pt x="23499" y="6238"/>
                    <a:pt x="15637" y="15286"/>
                    <a:pt x="14758" y="15593"/>
                  </a:cubicBezTo>
                  <a:cubicBezTo>
                    <a:pt x="14690" y="15617"/>
                    <a:pt x="14595" y="15628"/>
                    <a:pt x="14477" y="15628"/>
                  </a:cubicBezTo>
                  <a:cubicBezTo>
                    <a:pt x="12622" y="15628"/>
                    <a:pt x="4914" y="12829"/>
                    <a:pt x="1" y="10806"/>
                  </a:cubicBezTo>
                  <a:lnTo>
                    <a:pt x="1" y="10806"/>
                  </a:lnTo>
                  <a:cubicBezTo>
                    <a:pt x="5227" y="13836"/>
                    <a:pt x="13309" y="18360"/>
                    <a:pt x="15022" y="18360"/>
                  </a:cubicBezTo>
                  <a:cubicBezTo>
                    <a:pt x="17218" y="15901"/>
                    <a:pt x="23982" y="9927"/>
                    <a:pt x="29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29"/>
          <p:cNvGrpSpPr/>
          <p:nvPr/>
        </p:nvGrpSpPr>
        <p:grpSpPr>
          <a:xfrm>
            <a:off x="1131472" y="597101"/>
            <a:ext cx="626575" cy="626608"/>
            <a:chOff x="4451379" y="1751468"/>
            <a:chExt cx="335551" cy="335551"/>
          </a:xfrm>
        </p:grpSpPr>
        <p:sp>
          <p:nvSpPr>
            <p:cNvPr id="1712" name="Google Shape;1712;p29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9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9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9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9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9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9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9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9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9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9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9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9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9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9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9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9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9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9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9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9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9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9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9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9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9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29"/>
          <p:cNvGrpSpPr/>
          <p:nvPr/>
        </p:nvGrpSpPr>
        <p:grpSpPr>
          <a:xfrm>
            <a:off x="5149209" y="196679"/>
            <a:ext cx="585503" cy="585503"/>
            <a:chOff x="4451379" y="1751468"/>
            <a:chExt cx="335551" cy="335551"/>
          </a:xfrm>
        </p:grpSpPr>
        <p:sp>
          <p:nvSpPr>
            <p:cNvPr id="1803" name="Google Shape;1803;p29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9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9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9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9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9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9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9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9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9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9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9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9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29"/>
          <p:cNvGrpSpPr/>
          <p:nvPr/>
        </p:nvGrpSpPr>
        <p:grpSpPr>
          <a:xfrm>
            <a:off x="4927497" y="4261477"/>
            <a:ext cx="402628" cy="402628"/>
            <a:chOff x="4451379" y="1751468"/>
            <a:chExt cx="335551" cy="335551"/>
          </a:xfrm>
        </p:grpSpPr>
        <p:sp>
          <p:nvSpPr>
            <p:cNvPr id="1894" name="Google Shape;1894;p29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9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9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9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9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9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9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9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9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9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9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4" name="Google Shape;1984;p29"/>
          <p:cNvGrpSpPr/>
          <p:nvPr/>
        </p:nvGrpSpPr>
        <p:grpSpPr>
          <a:xfrm rot="303658" flipH="1">
            <a:off x="1997444" y="1690535"/>
            <a:ext cx="260387" cy="201311"/>
            <a:chOff x="1574850" y="1329425"/>
            <a:chExt cx="870083" cy="672701"/>
          </a:xfrm>
        </p:grpSpPr>
        <p:sp>
          <p:nvSpPr>
            <p:cNvPr id="1985" name="Google Shape;1985;p29"/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29"/>
          <p:cNvGrpSpPr/>
          <p:nvPr/>
        </p:nvGrpSpPr>
        <p:grpSpPr>
          <a:xfrm rot="3157814" flipH="1">
            <a:off x="5452650" y="1742110"/>
            <a:ext cx="255310" cy="197350"/>
            <a:chOff x="1574850" y="1329425"/>
            <a:chExt cx="870083" cy="672701"/>
          </a:xfrm>
        </p:grpSpPr>
        <p:sp>
          <p:nvSpPr>
            <p:cNvPr id="1988" name="Google Shape;1988;p29"/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29"/>
          <p:cNvGrpSpPr/>
          <p:nvPr/>
        </p:nvGrpSpPr>
        <p:grpSpPr>
          <a:xfrm rot="1230001" flipH="1">
            <a:off x="2674738" y="2301043"/>
            <a:ext cx="260373" cy="201346"/>
            <a:chOff x="1574850" y="1329425"/>
            <a:chExt cx="870083" cy="672701"/>
          </a:xfrm>
        </p:grpSpPr>
        <p:sp>
          <p:nvSpPr>
            <p:cNvPr id="1991" name="Google Shape;1991;p29"/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Google Shape;517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ОТВЕТ</a:t>
            </a:r>
            <a:endParaRPr sz="4400" dirty="0"/>
          </a:p>
        </p:txBody>
      </p:sp>
      <p:graphicFrame>
        <p:nvGraphicFramePr>
          <p:cNvPr id="5177" name="Google Shape;5177;p42"/>
          <p:cNvGraphicFramePr/>
          <p:nvPr>
            <p:extLst>
              <p:ext uri="{D42A27DB-BD31-4B8C-83A1-F6EECF244321}">
                <p14:modId xmlns:p14="http://schemas.microsoft.com/office/powerpoint/2010/main" val="2013228431"/>
              </p:ext>
            </p:extLst>
          </p:nvPr>
        </p:nvGraphicFramePr>
        <p:xfrm>
          <a:off x="1645488" y="1241138"/>
          <a:ext cx="5791200" cy="3122400"/>
        </p:xfrm>
        <a:graphic>
          <a:graphicData uri="http://schemas.openxmlformats.org/drawingml/2006/table">
            <a:tbl>
              <a:tblPr>
                <a:noFill/>
                <a:tableStyleId>{B3500927-3E67-4764-B2C6-4B11ECE261CC}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делает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будет делать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делал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сделал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Играет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Будет смотреть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Обходил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Съездил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Любит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Будет лелеять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Волочил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Сводил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Желает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Будет обнимать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Дёргал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Сжалился</a:t>
                      </a: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78" name="Google Shape;5178;p42"/>
          <p:cNvGrpSpPr/>
          <p:nvPr/>
        </p:nvGrpSpPr>
        <p:grpSpPr>
          <a:xfrm>
            <a:off x="1040437" y="3763104"/>
            <a:ext cx="420552" cy="451444"/>
            <a:chOff x="1018425" y="3759800"/>
            <a:chExt cx="324675" cy="348525"/>
          </a:xfrm>
        </p:grpSpPr>
        <p:sp>
          <p:nvSpPr>
            <p:cNvPr id="5179" name="Google Shape;5179;p42"/>
            <p:cNvSpPr/>
            <p:nvPr/>
          </p:nvSpPr>
          <p:spPr>
            <a:xfrm>
              <a:off x="1137850" y="3790825"/>
              <a:ext cx="191575" cy="278025"/>
            </a:xfrm>
            <a:custGeom>
              <a:avLst/>
              <a:gdLst/>
              <a:ahLst/>
              <a:cxnLst/>
              <a:rect l="l" t="t" r="r" b="b"/>
              <a:pathLst>
                <a:path w="7663" h="11121" extrusionOk="0">
                  <a:moveTo>
                    <a:pt x="0" y="1"/>
                  </a:moveTo>
                  <a:lnTo>
                    <a:pt x="0" y="6298"/>
                  </a:lnTo>
                  <a:cubicBezTo>
                    <a:pt x="0" y="6949"/>
                    <a:pt x="311" y="7600"/>
                    <a:pt x="807" y="8035"/>
                  </a:cubicBezTo>
                  <a:lnTo>
                    <a:pt x="3971" y="10702"/>
                  </a:lnTo>
                  <a:lnTo>
                    <a:pt x="4095" y="10795"/>
                  </a:lnTo>
                  <a:cubicBezTo>
                    <a:pt x="4412" y="11020"/>
                    <a:pt x="4739" y="11120"/>
                    <a:pt x="5062" y="11120"/>
                  </a:cubicBezTo>
                  <a:cubicBezTo>
                    <a:pt x="5718" y="11120"/>
                    <a:pt x="6357" y="10706"/>
                    <a:pt x="6856" y="10082"/>
                  </a:cubicBezTo>
                  <a:cubicBezTo>
                    <a:pt x="7662" y="9244"/>
                    <a:pt x="7507" y="7879"/>
                    <a:pt x="6546" y="7197"/>
                  </a:cubicBezTo>
                  <a:lnTo>
                    <a:pt x="4219" y="5212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2"/>
            <p:cNvSpPr/>
            <p:nvPr/>
          </p:nvSpPr>
          <p:spPr>
            <a:xfrm>
              <a:off x="1229350" y="3790825"/>
              <a:ext cx="90750" cy="279650"/>
            </a:xfrm>
            <a:custGeom>
              <a:avLst/>
              <a:gdLst/>
              <a:ahLst/>
              <a:cxnLst/>
              <a:rect l="l" t="t" r="r" b="b"/>
              <a:pathLst>
                <a:path w="3630" h="11186" extrusionOk="0">
                  <a:moveTo>
                    <a:pt x="1" y="1"/>
                  </a:moveTo>
                  <a:lnTo>
                    <a:pt x="1" y="5026"/>
                  </a:lnTo>
                  <a:cubicBezTo>
                    <a:pt x="1" y="5150"/>
                    <a:pt x="32" y="5274"/>
                    <a:pt x="125" y="5336"/>
                  </a:cubicBezTo>
                  <a:lnTo>
                    <a:pt x="2296" y="7197"/>
                  </a:lnTo>
                  <a:cubicBezTo>
                    <a:pt x="3258" y="8004"/>
                    <a:pt x="3413" y="9399"/>
                    <a:pt x="2637" y="10392"/>
                  </a:cubicBezTo>
                  <a:cubicBezTo>
                    <a:pt x="2296" y="10795"/>
                    <a:pt x="1831" y="11043"/>
                    <a:pt x="1304" y="11168"/>
                  </a:cubicBezTo>
                  <a:cubicBezTo>
                    <a:pt x="1380" y="11180"/>
                    <a:pt x="1458" y="11186"/>
                    <a:pt x="1535" y="11186"/>
                  </a:cubicBezTo>
                  <a:cubicBezTo>
                    <a:pt x="2242" y="11186"/>
                    <a:pt x="2972" y="10697"/>
                    <a:pt x="3475" y="10082"/>
                  </a:cubicBezTo>
                  <a:lnTo>
                    <a:pt x="3630" y="7786"/>
                  </a:lnTo>
                  <a:cubicBezTo>
                    <a:pt x="3506" y="7569"/>
                    <a:pt x="3351" y="7352"/>
                    <a:pt x="3134" y="7197"/>
                  </a:cubicBezTo>
                  <a:lnTo>
                    <a:pt x="807" y="5212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2"/>
            <p:cNvSpPr/>
            <p:nvPr/>
          </p:nvSpPr>
          <p:spPr>
            <a:xfrm>
              <a:off x="1137075" y="3918000"/>
              <a:ext cx="58950" cy="86100"/>
            </a:xfrm>
            <a:custGeom>
              <a:avLst/>
              <a:gdLst/>
              <a:ahLst/>
              <a:cxnLst/>
              <a:rect l="l" t="t" r="r" b="b"/>
              <a:pathLst>
                <a:path w="2358" h="3444" extrusionOk="0">
                  <a:moveTo>
                    <a:pt x="31" y="1"/>
                  </a:moveTo>
                  <a:lnTo>
                    <a:pt x="31" y="1211"/>
                  </a:lnTo>
                  <a:cubicBezTo>
                    <a:pt x="0" y="1862"/>
                    <a:pt x="311" y="2513"/>
                    <a:pt x="838" y="2948"/>
                  </a:cubicBezTo>
                  <a:lnTo>
                    <a:pt x="1427" y="3444"/>
                  </a:lnTo>
                  <a:cubicBezTo>
                    <a:pt x="2358" y="2110"/>
                    <a:pt x="1613" y="280"/>
                    <a:pt x="31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2"/>
            <p:cNvSpPr/>
            <p:nvPr/>
          </p:nvSpPr>
          <p:spPr>
            <a:xfrm>
              <a:off x="1201450" y="3911425"/>
              <a:ext cx="21725" cy="20950"/>
            </a:xfrm>
            <a:custGeom>
              <a:avLst/>
              <a:gdLst/>
              <a:ahLst/>
              <a:cxnLst/>
              <a:rect l="l" t="t" r="r" b="b"/>
              <a:pathLst>
                <a:path w="869" h="838" extrusionOk="0">
                  <a:moveTo>
                    <a:pt x="423" y="0"/>
                  </a:moveTo>
                  <a:cubicBezTo>
                    <a:pt x="209" y="0"/>
                    <a:pt x="0" y="140"/>
                    <a:pt x="0" y="419"/>
                  </a:cubicBezTo>
                  <a:cubicBezTo>
                    <a:pt x="0" y="698"/>
                    <a:pt x="217" y="838"/>
                    <a:pt x="434" y="838"/>
                  </a:cubicBezTo>
                  <a:cubicBezTo>
                    <a:pt x="651" y="838"/>
                    <a:pt x="869" y="698"/>
                    <a:pt x="869" y="419"/>
                  </a:cubicBezTo>
                  <a:cubicBezTo>
                    <a:pt x="853" y="140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2"/>
            <p:cNvSpPr/>
            <p:nvPr/>
          </p:nvSpPr>
          <p:spPr>
            <a:xfrm>
              <a:off x="1137850" y="3834250"/>
              <a:ext cx="111700" cy="17875"/>
            </a:xfrm>
            <a:custGeom>
              <a:avLst/>
              <a:gdLst/>
              <a:ahLst/>
              <a:cxnLst/>
              <a:rect l="l" t="t" r="r" b="b"/>
              <a:pathLst>
                <a:path w="4468" h="715" extrusionOk="0">
                  <a:moveTo>
                    <a:pt x="0" y="1"/>
                  </a:moveTo>
                  <a:lnTo>
                    <a:pt x="0" y="435"/>
                  </a:lnTo>
                  <a:cubicBezTo>
                    <a:pt x="62" y="435"/>
                    <a:pt x="156" y="466"/>
                    <a:pt x="218" y="528"/>
                  </a:cubicBezTo>
                  <a:cubicBezTo>
                    <a:pt x="373" y="652"/>
                    <a:pt x="559" y="714"/>
                    <a:pt x="741" y="714"/>
                  </a:cubicBezTo>
                  <a:cubicBezTo>
                    <a:pt x="923" y="714"/>
                    <a:pt x="1102" y="652"/>
                    <a:pt x="1241" y="528"/>
                  </a:cubicBezTo>
                  <a:cubicBezTo>
                    <a:pt x="1303" y="466"/>
                    <a:pt x="1396" y="435"/>
                    <a:pt x="1489" y="435"/>
                  </a:cubicBezTo>
                  <a:cubicBezTo>
                    <a:pt x="1506" y="429"/>
                    <a:pt x="1524" y="427"/>
                    <a:pt x="1540" y="427"/>
                  </a:cubicBezTo>
                  <a:cubicBezTo>
                    <a:pt x="1616" y="427"/>
                    <a:pt x="1687" y="477"/>
                    <a:pt x="1738" y="528"/>
                  </a:cubicBezTo>
                  <a:cubicBezTo>
                    <a:pt x="1862" y="652"/>
                    <a:pt x="2048" y="714"/>
                    <a:pt x="2234" y="714"/>
                  </a:cubicBezTo>
                  <a:cubicBezTo>
                    <a:pt x="2420" y="714"/>
                    <a:pt x="2606" y="652"/>
                    <a:pt x="2761" y="528"/>
                  </a:cubicBezTo>
                  <a:cubicBezTo>
                    <a:pt x="2823" y="435"/>
                    <a:pt x="2885" y="404"/>
                    <a:pt x="2978" y="404"/>
                  </a:cubicBezTo>
                  <a:cubicBezTo>
                    <a:pt x="3071" y="404"/>
                    <a:pt x="3164" y="435"/>
                    <a:pt x="3226" y="528"/>
                  </a:cubicBezTo>
                  <a:cubicBezTo>
                    <a:pt x="3351" y="621"/>
                    <a:pt x="3506" y="683"/>
                    <a:pt x="3661" y="714"/>
                  </a:cubicBezTo>
                  <a:cubicBezTo>
                    <a:pt x="3692" y="714"/>
                    <a:pt x="3723" y="652"/>
                    <a:pt x="3754" y="652"/>
                  </a:cubicBezTo>
                  <a:cubicBezTo>
                    <a:pt x="3940" y="652"/>
                    <a:pt x="4126" y="590"/>
                    <a:pt x="4250" y="466"/>
                  </a:cubicBezTo>
                  <a:cubicBezTo>
                    <a:pt x="4343" y="404"/>
                    <a:pt x="4343" y="342"/>
                    <a:pt x="4467" y="342"/>
                  </a:cubicBezTo>
                  <a:lnTo>
                    <a:pt x="4467" y="63"/>
                  </a:lnTo>
                  <a:cubicBezTo>
                    <a:pt x="4281" y="63"/>
                    <a:pt x="4126" y="125"/>
                    <a:pt x="4002" y="249"/>
                  </a:cubicBezTo>
                  <a:cubicBezTo>
                    <a:pt x="3909" y="311"/>
                    <a:pt x="3847" y="342"/>
                    <a:pt x="3754" y="342"/>
                  </a:cubicBezTo>
                  <a:cubicBezTo>
                    <a:pt x="3723" y="342"/>
                    <a:pt x="3692" y="311"/>
                    <a:pt x="3661" y="280"/>
                  </a:cubicBezTo>
                  <a:cubicBezTo>
                    <a:pt x="3599" y="280"/>
                    <a:pt x="3537" y="249"/>
                    <a:pt x="3506" y="187"/>
                  </a:cubicBezTo>
                  <a:cubicBezTo>
                    <a:pt x="3351" y="63"/>
                    <a:pt x="3164" y="1"/>
                    <a:pt x="2978" y="1"/>
                  </a:cubicBezTo>
                  <a:cubicBezTo>
                    <a:pt x="2792" y="1"/>
                    <a:pt x="2637" y="63"/>
                    <a:pt x="2482" y="187"/>
                  </a:cubicBezTo>
                  <a:cubicBezTo>
                    <a:pt x="2420" y="249"/>
                    <a:pt x="2327" y="311"/>
                    <a:pt x="2234" y="311"/>
                  </a:cubicBezTo>
                  <a:cubicBezTo>
                    <a:pt x="2141" y="311"/>
                    <a:pt x="2048" y="249"/>
                    <a:pt x="1986" y="187"/>
                  </a:cubicBezTo>
                  <a:cubicBezTo>
                    <a:pt x="1846" y="63"/>
                    <a:pt x="1668" y="1"/>
                    <a:pt x="1489" y="1"/>
                  </a:cubicBezTo>
                  <a:cubicBezTo>
                    <a:pt x="1311" y="1"/>
                    <a:pt x="1133" y="63"/>
                    <a:pt x="993" y="187"/>
                  </a:cubicBezTo>
                  <a:cubicBezTo>
                    <a:pt x="931" y="249"/>
                    <a:pt x="838" y="311"/>
                    <a:pt x="745" y="311"/>
                  </a:cubicBezTo>
                  <a:cubicBezTo>
                    <a:pt x="652" y="311"/>
                    <a:pt x="559" y="249"/>
                    <a:pt x="497" y="187"/>
                  </a:cubicBezTo>
                  <a:cubicBezTo>
                    <a:pt x="342" y="63"/>
                    <a:pt x="187" y="1"/>
                    <a:pt x="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2"/>
            <p:cNvSpPr/>
            <p:nvPr/>
          </p:nvSpPr>
          <p:spPr>
            <a:xfrm>
              <a:off x="1229350" y="3834250"/>
              <a:ext cx="20975" cy="17875"/>
            </a:xfrm>
            <a:custGeom>
              <a:avLst/>
              <a:gdLst/>
              <a:ahLst/>
              <a:cxnLst/>
              <a:rect l="l" t="t" r="r" b="b"/>
              <a:pathLst>
                <a:path w="839" h="715" extrusionOk="0">
                  <a:moveTo>
                    <a:pt x="838" y="1"/>
                  </a:moveTo>
                  <a:cubicBezTo>
                    <a:pt x="652" y="1"/>
                    <a:pt x="466" y="63"/>
                    <a:pt x="342" y="187"/>
                  </a:cubicBezTo>
                  <a:cubicBezTo>
                    <a:pt x="249" y="249"/>
                    <a:pt x="187" y="280"/>
                    <a:pt x="94" y="280"/>
                  </a:cubicBezTo>
                  <a:cubicBezTo>
                    <a:pt x="78" y="295"/>
                    <a:pt x="63" y="303"/>
                    <a:pt x="47" y="303"/>
                  </a:cubicBezTo>
                  <a:cubicBezTo>
                    <a:pt x="32" y="303"/>
                    <a:pt x="16" y="295"/>
                    <a:pt x="1" y="280"/>
                  </a:cubicBezTo>
                  <a:lnTo>
                    <a:pt x="1" y="714"/>
                  </a:lnTo>
                  <a:lnTo>
                    <a:pt x="94" y="714"/>
                  </a:lnTo>
                  <a:cubicBezTo>
                    <a:pt x="280" y="714"/>
                    <a:pt x="466" y="652"/>
                    <a:pt x="590" y="528"/>
                  </a:cubicBezTo>
                  <a:cubicBezTo>
                    <a:pt x="652" y="435"/>
                    <a:pt x="745" y="404"/>
                    <a:pt x="838" y="404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2"/>
            <p:cNvSpPr/>
            <p:nvPr/>
          </p:nvSpPr>
          <p:spPr>
            <a:xfrm>
              <a:off x="1137850" y="3862175"/>
              <a:ext cx="111700" cy="18450"/>
            </a:xfrm>
            <a:custGeom>
              <a:avLst/>
              <a:gdLst/>
              <a:ahLst/>
              <a:cxnLst/>
              <a:rect l="l" t="t" r="r" b="b"/>
              <a:pathLst>
                <a:path w="4468" h="738" extrusionOk="0">
                  <a:moveTo>
                    <a:pt x="0" y="0"/>
                  </a:moveTo>
                  <a:lnTo>
                    <a:pt x="0" y="435"/>
                  </a:lnTo>
                  <a:cubicBezTo>
                    <a:pt x="62" y="435"/>
                    <a:pt x="156" y="466"/>
                    <a:pt x="218" y="528"/>
                  </a:cubicBezTo>
                  <a:cubicBezTo>
                    <a:pt x="373" y="667"/>
                    <a:pt x="559" y="737"/>
                    <a:pt x="741" y="737"/>
                  </a:cubicBezTo>
                  <a:cubicBezTo>
                    <a:pt x="923" y="737"/>
                    <a:pt x="1102" y="667"/>
                    <a:pt x="1241" y="528"/>
                  </a:cubicBezTo>
                  <a:cubicBezTo>
                    <a:pt x="1303" y="466"/>
                    <a:pt x="1396" y="435"/>
                    <a:pt x="1489" y="435"/>
                  </a:cubicBezTo>
                  <a:cubicBezTo>
                    <a:pt x="1582" y="435"/>
                    <a:pt x="1676" y="466"/>
                    <a:pt x="1738" y="528"/>
                  </a:cubicBezTo>
                  <a:cubicBezTo>
                    <a:pt x="1862" y="652"/>
                    <a:pt x="2048" y="714"/>
                    <a:pt x="2234" y="714"/>
                  </a:cubicBezTo>
                  <a:cubicBezTo>
                    <a:pt x="2420" y="714"/>
                    <a:pt x="2606" y="652"/>
                    <a:pt x="2761" y="528"/>
                  </a:cubicBezTo>
                  <a:cubicBezTo>
                    <a:pt x="2823" y="466"/>
                    <a:pt x="2885" y="435"/>
                    <a:pt x="2978" y="435"/>
                  </a:cubicBezTo>
                  <a:cubicBezTo>
                    <a:pt x="3071" y="435"/>
                    <a:pt x="3164" y="466"/>
                    <a:pt x="3226" y="528"/>
                  </a:cubicBezTo>
                  <a:cubicBezTo>
                    <a:pt x="3351" y="621"/>
                    <a:pt x="3506" y="714"/>
                    <a:pt x="3661" y="714"/>
                  </a:cubicBezTo>
                  <a:cubicBezTo>
                    <a:pt x="3692" y="714"/>
                    <a:pt x="3723" y="683"/>
                    <a:pt x="3754" y="683"/>
                  </a:cubicBezTo>
                  <a:cubicBezTo>
                    <a:pt x="3940" y="683"/>
                    <a:pt x="4126" y="590"/>
                    <a:pt x="4250" y="466"/>
                  </a:cubicBezTo>
                  <a:cubicBezTo>
                    <a:pt x="4296" y="420"/>
                    <a:pt x="4341" y="391"/>
                    <a:pt x="4399" y="391"/>
                  </a:cubicBezTo>
                  <a:cubicBezTo>
                    <a:pt x="4420" y="391"/>
                    <a:pt x="4442" y="395"/>
                    <a:pt x="4467" y="404"/>
                  </a:cubicBezTo>
                  <a:lnTo>
                    <a:pt x="4467" y="62"/>
                  </a:lnTo>
                  <a:cubicBezTo>
                    <a:pt x="4281" y="62"/>
                    <a:pt x="4126" y="124"/>
                    <a:pt x="4002" y="218"/>
                  </a:cubicBezTo>
                  <a:cubicBezTo>
                    <a:pt x="3909" y="311"/>
                    <a:pt x="3847" y="342"/>
                    <a:pt x="3754" y="342"/>
                  </a:cubicBezTo>
                  <a:cubicBezTo>
                    <a:pt x="3723" y="342"/>
                    <a:pt x="3692" y="311"/>
                    <a:pt x="3661" y="311"/>
                  </a:cubicBezTo>
                  <a:cubicBezTo>
                    <a:pt x="3599" y="280"/>
                    <a:pt x="3537" y="249"/>
                    <a:pt x="3506" y="187"/>
                  </a:cubicBezTo>
                  <a:cubicBezTo>
                    <a:pt x="3351" y="62"/>
                    <a:pt x="3164" y="0"/>
                    <a:pt x="2978" y="0"/>
                  </a:cubicBezTo>
                  <a:cubicBezTo>
                    <a:pt x="2792" y="0"/>
                    <a:pt x="2637" y="62"/>
                    <a:pt x="2482" y="187"/>
                  </a:cubicBezTo>
                  <a:cubicBezTo>
                    <a:pt x="2420" y="280"/>
                    <a:pt x="2327" y="311"/>
                    <a:pt x="2234" y="311"/>
                  </a:cubicBezTo>
                  <a:cubicBezTo>
                    <a:pt x="2141" y="311"/>
                    <a:pt x="2048" y="280"/>
                    <a:pt x="1986" y="187"/>
                  </a:cubicBezTo>
                  <a:cubicBezTo>
                    <a:pt x="1846" y="62"/>
                    <a:pt x="1668" y="0"/>
                    <a:pt x="1489" y="0"/>
                  </a:cubicBezTo>
                  <a:cubicBezTo>
                    <a:pt x="1311" y="0"/>
                    <a:pt x="1133" y="62"/>
                    <a:pt x="993" y="187"/>
                  </a:cubicBezTo>
                  <a:cubicBezTo>
                    <a:pt x="931" y="280"/>
                    <a:pt x="838" y="311"/>
                    <a:pt x="745" y="311"/>
                  </a:cubicBezTo>
                  <a:cubicBezTo>
                    <a:pt x="652" y="311"/>
                    <a:pt x="559" y="280"/>
                    <a:pt x="497" y="187"/>
                  </a:cubicBezTo>
                  <a:cubicBezTo>
                    <a:pt x="342" y="62"/>
                    <a:pt x="187" y="0"/>
                    <a:pt x="0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2"/>
            <p:cNvSpPr/>
            <p:nvPr/>
          </p:nvSpPr>
          <p:spPr>
            <a:xfrm>
              <a:off x="1229350" y="3862175"/>
              <a:ext cx="20975" cy="17850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838" y="0"/>
                  </a:moveTo>
                  <a:cubicBezTo>
                    <a:pt x="652" y="0"/>
                    <a:pt x="466" y="62"/>
                    <a:pt x="342" y="187"/>
                  </a:cubicBezTo>
                  <a:cubicBezTo>
                    <a:pt x="280" y="249"/>
                    <a:pt x="187" y="311"/>
                    <a:pt x="94" y="311"/>
                  </a:cubicBezTo>
                  <a:lnTo>
                    <a:pt x="1" y="311"/>
                  </a:lnTo>
                  <a:lnTo>
                    <a:pt x="1" y="714"/>
                  </a:lnTo>
                  <a:lnTo>
                    <a:pt x="94" y="714"/>
                  </a:lnTo>
                  <a:cubicBezTo>
                    <a:pt x="280" y="714"/>
                    <a:pt x="466" y="652"/>
                    <a:pt x="590" y="528"/>
                  </a:cubicBezTo>
                  <a:cubicBezTo>
                    <a:pt x="652" y="466"/>
                    <a:pt x="745" y="435"/>
                    <a:pt x="838" y="435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2"/>
            <p:cNvSpPr/>
            <p:nvPr/>
          </p:nvSpPr>
          <p:spPr>
            <a:xfrm>
              <a:off x="1239425" y="3986250"/>
              <a:ext cx="84575" cy="84175"/>
            </a:xfrm>
            <a:custGeom>
              <a:avLst/>
              <a:gdLst/>
              <a:ahLst/>
              <a:cxnLst/>
              <a:rect l="l" t="t" r="r" b="b"/>
              <a:pathLst>
                <a:path w="3383" h="3367" extrusionOk="0">
                  <a:moveTo>
                    <a:pt x="2420" y="0"/>
                  </a:moveTo>
                  <a:cubicBezTo>
                    <a:pt x="1025" y="249"/>
                    <a:pt x="1" y="1458"/>
                    <a:pt x="1" y="2885"/>
                  </a:cubicBezTo>
                  <a:cubicBezTo>
                    <a:pt x="1" y="2916"/>
                    <a:pt x="1" y="2947"/>
                    <a:pt x="1" y="2978"/>
                  </a:cubicBezTo>
                  <a:cubicBezTo>
                    <a:pt x="218" y="3133"/>
                    <a:pt x="497" y="3257"/>
                    <a:pt x="776" y="3319"/>
                  </a:cubicBezTo>
                  <a:cubicBezTo>
                    <a:pt x="897" y="3352"/>
                    <a:pt x="1012" y="3367"/>
                    <a:pt x="1125" y="3367"/>
                  </a:cubicBezTo>
                  <a:cubicBezTo>
                    <a:pt x="1766" y="3367"/>
                    <a:pt x="2286" y="2872"/>
                    <a:pt x="2762" y="2265"/>
                  </a:cubicBezTo>
                  <a:cubicBezTo>
                    <a:pt x="3382" y="1489"/>
                    <a:pt x="3351" y="1086"/>
                    <a:pt x="2855" y="280"/>
                  </a:cubicBezTo>
                  <a:lnTo>
                    <a:pt x="2420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2"/>
            <p:cNvSpPr/>
            <p:nvPr/>
          </p:nvSpPr>
          <p:spPr>
            <a:xfrm>
              <a:off x="1235550" y="3956000"/>
              <a:ext cx="25625" cy="21200"/>
            </a:xfrm>
            <a:custGeom>
              <a:avLst/>
              <a:gdLst/>
              <a:ahLst/>
              <a:cxnLst/>
              <a:rect l="l" t="t" r="r" b="b"/>
              <a:pathLst>
                <a:path w="1025" h="848" extrusionOk="0">
                  <a:moveTo>
                    <a:pt x="590" y="1"/>
                  </a:moveTo>
                  <a:cubicBezTo>
                    <a:pt x="187" y="1"/>
                    <a:pt x="1" y="435"/>
                    <a:pt x="280" y="714"/>
                  </a:cubicBezTo>
                  <a:cubicBezTo>
                    <a:pt x="372" y="806"/>
                    <a:pt x="480" y="847"/>
                    <a:pt x="586" y="847"/>
                  </a:cubicBezTo>
                  <a:cubicBezTo>
                    <a:pt x="801" y="847"/>
                    <a:pt x="1004" y="675"/>
                    <a:pt x="1025" y="404"/>
                  </a:cubicBezTo>
                  <a:cubicBezTo>
                    <a:pt x="1025" y="187"/>
                    <a:pt x="807" y="1"/>
                    <a:pt x="59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2"/>
            <p:cNvSpPr/>
            <p:nvPr/>
          </p:nvSpPr>
          <p:spPr>
            <a:xfrm>
              <a:off x="1261925" y="3984700"/>
              <a:ext cx="81175" cy="86250"/>
            </a:xfrm>
            <a:custGeom>
              <a:avLst/>
              <a:gdLst/>
              <a:ahLst/>
              <a:cxnLst/>
              <a:rect l="l" t="t" r="r" b="b"/>
              <a:pathLst>
                <a:path w="3247" h="3450" extrusionOk="0">
                  <a:moveTo>
                    <a:pt x="2048" y="0"/>
                  </a:moveTo>
                  <a:cubicBezTo>
                    <a:pt x="1862" y="0"/>
                    <a:pt x="1707" y="31"/>
                    <a:pt x="1520" y="62"/>
                  </a:cubicBezTo>
                  <a:cubicBezTo>
                    <a:pt x="1986" y="869"/>
                    <a:pt x="1924" y="1893"/>
                    <a:pt x="1334" y="2637"/>
                  </a:cubicBezTo>
                  <a:cubicBezTo>
                    <a:pt x="993" y="3040"/>
                    <a:pt x="528" y="3288"/>
                    <a:pt x="1" y="3413"/>
                  </a:cubicBezTo>
                  <a:cubicBezTo>
                    <a:pt x="142" y="3438"/>
                    <a:pt x="281" y="3450"/>
                    <a:pt x="416" y="3450"/>
                  </a:cubicBezTo>
                  <a:cubicBezTo>
                    <a:pt x="2116" y="3450"/>
                    <a:pt x="3246" y="1552"/>
                    <a:pt x="2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2"/>
            <p:cNvSpPr/>
            <p:nvPr/>
          </p:nvSpPr>
          <p:spPr>
            <a:xfrm>
              <a:off x="1123125" y="3759800"/>
              <a:ext cx="128750" cy="58975"/>
            </a:xfrm>
            <a:custGeom>
              <a:avLst/>
              <a:gdLst/>
              <a:ahLst/>
              <a:cxnLst/>
              <a:rect l="l" t="t" r="r" b="b"/>
              <a:pathLst>
                <a:path w="5150" h="2359" extrusionOk="0">
                  <a:moveTo>
                    <a:pt x="310" y="1"/>
                  </a:moveTo>
                  <a:cubicBezTo>
                    <a:pt x="155" y="1"/>
                    <a:pt x="0" y="125"/>
                    <a:pt x="0" y="280"/>
                  </a:cubicBezTo>
                  <a:lnTo>
                    <a:pt x="0" y="993"/>
                  </a:lnTo>
                  <a:lnTo>
                    <a:pt x="279" y="2079"/>
                  </a:lnTo>
                  <a:cubicBezTo>
                    <a:pt x="279" y="2234"/>
                    <a:pt x="434" y="2358"/>
                    <a:pt x="589" y="2358"/>
                  </a:cubicBezTo>
                  <a:lnTo>
                    <a:pt x="4870" y="2358"/>
                  </a:lnTo>
                  <a:cubicBezTo>
                    <a:pt x="5025" y="2358"/>
                    <a:pt x="5149" y="2234"/>
                    <a:pt x="5149" y="2048"/>
                  </a:cubicBezTo>
                  <a:lnTo>
                    <a:pt x="5149" y="280"/>
                  </a:lnTo>
                  <a:cubicBezTo>
                    <a:pt x="5149" y="125"/>
                    <a:pt x="5025" y="1"/>
                    <a:pt x="4870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2"/>
            <p:cNvSpPr/>
            <p:nvPr/>
          </p:nvSpPr>
          <p:spPr>
            <a:xfrm>
              <a:off x="1236325" y="3759800"/>
              <a:ext cx="28725" cy="59750"/>
            </a:xfrm>
            <a:custGeom>
              <a:avLst/>
              <a:gdLst/>
              <a:ahLst/>
              <a:cxnLst/>
              <a:rect l="l" t="t" r="r" b="b"/>
              <a:pathLst>
                <a:path w="1149" h="2390" extrusionOk="0">
                  <a:moveTo>
                    <a:pt x="1" y="1"/>
                  </a:moveTo>
                  <a:cubicBezTo>
                    <a:pt x="156" y="1"/>
                    <a:pt x="280" y="125"/>
                    <a:pt x="280" y="311"/>
                  </a:cubicBezTo>
                  <a:lnTo>
                    <a:pt x="280" y="2079"/>
                  </a:lnTo>
                  <a:cubicBezTo>
                    <a:pt x="280" y="2234"/>
                    <a:pt x="156" y="2389"/>
                    <a:pt x="1" y="2389"/>
                  </a:cubicBezTo>
                  <a:lnTo>
                    <a:pt x="838" y="2389"/>
                  </a:lnTo>
                  <a:cubicBezTo>
                    <a:pt x="994" y="2389"/>
                    <a:pt x="1149" y="2234"/>
                    <a:pt x="1149" y="2079"/>
                  </a:cubicBezTo>
                  <a:lnTo>
                    <a:pt x="1149" y="311"/>
                  </a:lnTo>
                  <a:cubicBezTo>
                    <a:pt x="1149" y="125"/>
                    <a:pt x="994" y="1"/>
                    <a:pt x="838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2"/>
            <p:cNvSpPr/>
            <p:nvPr/>
          </p:nvSpPr>
          <p:spPr>
            <a:xfrm>
              <a:off x="1123125" y="3784625"/>
              <a:ext cx="49650" cy="34150"/>
            </a:xfrm>
            <a:custGeom>
              <a:avLst/>
              <a:gdLst/>
              <a:ahLst/>
              <a:cxnLst/>
              <a:rect l="l" t="t" r="r" b="b"/>
              <a:pathLst>
                <a:path w="1986" h="1366" extrusionOk="0">
                  <a:moveTo>
                    <a:pt x="0" y="0"/>
                  </a:moveTo>
                  <a:lnTo>
                    <a:pt x="0" y="1086"/>
                  </a:lnTo>
                  <a:cubicBezTo>
                    <a:pt x="0" y="1241"/>
                    <a:pt x="124" y="1365"/>
                    <a:pt x="279" y="1365"/>
                  </a:cubicBezTo>
                  <a:lnTo>
                    <a:pt x="1985" y="1365"/>
                  </a:lnTo>
                  <a:lnTo>
                    <a:pt x="1985" y="311"/>
                  </a:lnTo>
                  <a:cubicBezTo>
                    <a:pt x="1985" y="125"/>
                    <a:pt x="1861" y="0"/>
                    <a:pt x="1675" y="0"/>
                  </a:cubicBezTo>
                  <a:close/>
                </a:path>
              </a:pathLst>
            </a:custGeom>
            <a:solidFill>
              <a:srgbClr val="B8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2"/>
            <p:cNvSpPr/>
            <p:nvPr/>
          </p:nvSpPr>
          <p:spPr>
            <a:xfrm>
              <a:off x="1033150" y="3828825"/>
              <a:ext cx="191575" cy="277450"/>
            </a:xfrm>
            <a:custGeom>
              <a:avLst/>
              <a:gdLst/>
              <a:ahLst/>
              <a:cxnLst/>
              <a:rect l="l" t="t" r="r" b="b"/>
              <a:pathLst>
                <a:path w="7663" h="11098" extrusionOk="0">
                  <a:moveTo>
                    <a:pt x="1" y="1"/>
                  </a:moveTo>
                  <a:lnTo>
                    <a:pt x="1" y="1707"/>
                  </a:lnTo>
                  <a:lnTo>
                    <a:pt x="280" y="1924"/>
                  </a:lnTo>
                  <a:lnTo>
                    <a:pt x="1" y="2141"/>
                  </a:lnTo>
                  <a:lnTo>
                    <a:pt x="1" y="2854"/>
                  </a:lnTo>
                  <a:lnTo>
                    <a:pt x="280" y="3040"/>
                  </a:lnTo>
                  <a:lnTo>
                    <a:pt x="1" y="3258"/>
                  </a:lnTo>
                  <a:lnTo>
                    <a:pt x="1" y="5088"/>
                  </a:lnTo>
                  <a:lnTo>
                    <a:pt x="63" y="6173"/>
                  </a:lnTo>
                  <a:cubicBezTo>
                    <a:pt x="63" y="6856"/>
                    <a:pt x="373" y="7507"/>
                    <a:pt x="900" y="7941"/>
                  </a:cubicBezTo>
                  <a:lnTo>
                    <a:pt x="1428" y="8531"/>
                  </a:lnTo>
                  <a:lnTo>
                    <a:pt x="3971" y="10671"/>
                  </a:lnTo>
                  <a:lnTo>
                    <a:pt x="4095" y="10764"/>
                  </a:lnTo>
                  <a:cubicBezTo>
                    <a:pt x="4420" y="10994"/>
                    <a:pt x="4751" y="11097"/>
                    <a:pt x="5077" y="11097"/>
                  </a:cubicBezTo>
                  <a:cubicBezTo>
                    <a:pt x="5719" y="11097"/>
                    <a:pt x="6342" y="10699"/>
                    <a:pt x="6856" y="10082"/>
                  </a:cubicBezTo>
                  <a:cubicBezTo>
                    <a:pt x="7663" y="9213"/>
                    <a:pt x="7508" y="7848"/>
                    <a:pt x="6546" y="7197"/>
                  </a:cubicBezTo>
                  <a:lnTo>
                    <a:pt x="4219" y="5212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2"/>
            <p:cNvSpPr/>
            <p:nvPr/>
          </p:nvSpPr>
          <p:spPr>
            <a:xfrm>
              <a:off x="1124675" y="3828825"/>
              <a:ext cx="103150" cy="279475"/>
            </a:xfrm>
            <a:custGeom>
              <a:avLst/>
              <a:gdLst/>
              <a:ahLst/>
              <a:cxnLst/>
              <a:rect l="l" t="t" r="r" b="b"/>
              <a:pathLst>
                <a:path w="4126" h="11179" extrusionOk="0">
                  <a:moveTo>
                    <a:pt x="0" y="1"/>
                  </a:moveTo>
                  <a:lnTo>
                    <a:pt x="0" y="4995"/>
                  </a:lnTo>
                  <a:cubicBezTo>
                    <a:pt x="0" y="5119"/>
                    <a:pt x="31" y="5243"/>
                    <a:pt x="155" y="5305"/>
                  </a:cubicBezTo>
                  <a:lnTo>
                    <a:pt x="2296" y="7166"/>
                  </a:lnTo>
                  <a:cubicBezTo>
                    <a:pt x="3288" y="7972"/>
                    <a:pt x="3412" y="9399"/>
                    <a:pt x="2637" y="10361"/>
                  </a:cubicBezTo>
                  <a:cubicBezTo>
                    <a:pt x="2296" y="10764"/>
                    <a:pt x="1830" y="11043"/>
                    <a:pt x="1303" y="11136"/>
                  </a:cubicBezTo>
                  <a:cubicBezTo>
                    <a:pt x="1443" y="11164"/>
                    <a:pt x="1576" y="11178"/>
                    <a:pt x="1704" y="11178"/>
                  </a:cubicBezTo>
                  <a:cubicBezTo>
                    <a:pt x="2280" y="11178"/>
                    <a:pt x="2738" y="10895"/>
                    <a:pt x="3195" y="10361"/>
                  </a:cubicBezTo>
                  <a:cubicBezTo>
                    <a:pt x="3816" y="9585"/>
                    <a:pt x="4126" y="8531"/>
                    <a:pt x="3660" y="7755"/>
                  </a:cubicBezTo>
                  <a:cubicBezTo>
                    <a:pt x="3505" y="7538"/>
                    <a:pt x="3350" y="7352"/>
                    <a:pt x="3164" y="7166"/>
                  </a:cubicBezTo>
                  <a:lnTo>
                    <a:pt x="3164" y="7197"/>
                  </a:lnTo>
                  <a:lnTo>
                    <a:pt x="807" y="5212"/>
                  </a:lnTo>
                  <a:lnTo>
                    <a:pt x="807" y="3258"/>
                  </a:lnTo>
                  <a:lnTo>
                    <a:pt x="807" y="3071"/>
                  </a:lnTo>
                  <a:lnTo>
                    <a:pt x="838" y="2854"/>
                  </a:lnTo>
                  <a:lnTo>
                    <a:pt x="838" y="2141"/>
                  </a:lnTo>
                  <a:lnTo>
                    <a:pt x="807" y="1862"/>
                  </a:lnTo>
                  <a:lnTo>
                    <a:pt x="838" y="1738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2"/>
            <p:cNvSpPr/>
            <p:nvPr/>
          </p:nvSpPr>
          <p:spPr>
            <a:xfrm>
              <a:off x="1135525" y="4023475"/>
              <a:ext cx="91525" cy="84425"/>
            </a:xfrm>
            <a:custGeom>
              <a:avLst/>
              <a:gdLst/>
              <a:ahLst/>
              <a:cxnLst/>
              <a:rect l="l" t="t" r="r" b="b"/>
              <a:pathLst>
                <a:path w="3661" h="3377" extrusionOk="0">
                  <a:moveTo>
                    <a:pt x="2389" y="0"/>
                  </a:moveTo>
                  <a:cubicBezTo>
                    <a:pt x="993" y="249"/>
                    <a:pt x="0" y="1458"/>
                    <a:pt x="0" y="2885"/>
                  </a:cubicBezTo>
                  <a:cubicBezTo>
                    <a:pt x="0" y="2916"/>
                    <a:pt x="0" y="2947"/>
                    <a:pt x="0" y="2978"/>
                  </a:cubicBezTo>
                  <a:cubicBezTo>
                    <a:pt x="249" y="3164"/>
                    <a:pt x="559" y="3288"/>
                    <a:pt x="869" y="3350"/>
                  </a:cubicBezTo>
                  <a:cubicBezTo>
                    <a:pt x="958" y="3368"/>
                    <a:pt x="1048" y="3377"/>
                    <a:pt x="1138" y="3377"/>
                  </a:cubicBezTo>
                  <a:cubicBezTo>
                    <a:pt x="1839" y="3377"/>
                    <a:pt x="2573" y="2873"/>
                    <a:pt x="3040" y="2296"/>
                  </a:cubicBezTo>
                  <a:cubicBezTo>
                    <a:pt x="3661" y="1520"/>
                    <a:pt x="3475" y="1272"/>
                    <a:pt x="2978" y="466"/>
                  </a:cubicBezTo>
                  <a:lnTo>
                    <a:pt x="2389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2"/>
            <p:cNvSpPr/>
            <p:nvPr/>
          </p:nvSpPr>
          <p:spPr>
            <a:xfrm>
              <a:off x="1157225" y="4022700"/>
              <a:ext cx="81825" cy="85625"/>
            </a:xfrm>
            <a:custGeom>
              <a:avLst/>
              <a:gdLst/>
              <a:ahLst/>
              <a:cxnLst/>
              <a:rect l="l" t="t" r="r" b="b"/>
              <a:pathLst>
                <a:path w="3273" h="3425" extrusionOk="0">
                  <a:moveTo>
                    <a:pt x="2048" y="0"/>
                  </a:moveTo>
                  <a:cubicBezTo>
                    <a:pt x="1893" y="0"/>
                    <a:pt x="1707" y="0"/>
                    <a:pt x="1521" y="31"/>
                  </a:cubicBezTo>
                  <a:cubicBezTo>
                    <a:pt x="1986" y="838"/>
                    <a:pt x="1924" y="1861"/>
                    <a:pt x="1335" y="2606"/>
                  </a:cubicBezTo>
                  <a:cubicBezTo>
                    <a:pt x="994" y="3009"/>
                    <a:pt x="528" y="3288"/>
                    <a:pt x="1" y="3381"/>
                  </a:cubicBezTo>
                  <a:cubicBezTo>
                    <a:pt x="152" y="3411"/>
                    <a:pt x="300" y="3425"/>
                    <a:pt x="445" y="3425"/>
                  </a:cubicBezTo>
                  <a:cubicBezTo>
                    <a:pt x="2134" y="3425"/>
                    <a:pt x="3273" y="1515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2"/>
            <p:cNvSpPr/>
            <p:nvPr/>
          </p:nvSpPr>
          <p:spPr>
            <a:xfrm>
              <a:off x="1033150" y="3956000"/>
              <a:ext cx="58200" cy="86100"/>
            </a:xfrm>
            <a:custGeom>
              <a:avLst/>
              <a:gdLst/>
              <a:ahLst/>
              <a:cxnLst/>
              <a:rect l="l" t="t" r="r" b="b"/>
              <a:pathLst>
                <a:path w="2328" h="3444" extrusionOk="0">
                  <a:moveTo>
                    <a:pt x="1" y="1"/>
                  </a:moveTo>
                  <a:lnTo>
                    <a:pt x="1" y="1179"/>
                  </a:lnTo>
                  <a:cubicBezTo>
                    <a:pt x="1" y="1862"/>
                    <a:pt x="280" y="2513"/>
                    <a:pt x="807" y="2917"/>
                  </a:cubicBezTo>
                  <a:lnTo>
                    <a:pt x="1428" y="3444"/>
                  </a:lnTo>
                  <a:cubicBezTo>
                    <a:pt x="2327" y="2110"/>
                    <a:pt x="1583" y="280"/>
                    <a:pt x="1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2"/>
            <p:cNvSpPr/>
            <p:nvPr/>
          </p:nvSpPr>
          <p:spPr>
            <a:xfrm>
              <a:off x="1093650" y="3948650"/>
              <a:ext cx="28725" cy="21350"/>
            </a:xfrm>
            <a:custGeom>
              <a:avLst/>
              <a:gdLst/>
              <a:ahLst/>
              <a:cxnLst/>
              <a:rect l="l" t="t" r="r" b="b"/>
              <a:pathLst>
                <a:path w="1149" h="854" extrusionOk="0">
                  <a:moveTo>
                    <a:pt x="574" y="0"/>
                  </a:moveTo>
                  <a:cubicBezTo>
                    <a:pt x="466" y="0"/>
                    <a:pt x="357" y="47"/>
                    <a:pt x="280" y="140"/>
                  </a:cubicBezTo>
                  <a:cubicBezTo>
                    <a:pt x="0" y="388"/>
                    <a:pt x="186" y="853"/>
                    <a:pt x="559" y="853"/>
                  </a:cubicBezTo>
                  <a:cubicBezTo>
                    <a:pt x="962" y="853"/>
                    <a:pt x="1148" y="388"/>
                    <a:pt x="869" y="140"/>
                  </a:cubicBezTo>
                  <a:cubicBezTo>
                    <a:pt x="791" y="47"/>
                    <a:pt x="683" y="0"/>
                    <a:pt x="574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>
              <a:off x="1133600" y="3993125"/>
              <a:ext cx="25200" cy="21550"/>
            </a:xfrm>
            <a:custGeom>
              <a:avLst/>
              <a:gdLst/>
              <a:ahLst/>
              <a:cxnLst/>
              <a:rect l="l" t="t" r="r" b="b"/>
              <a:pathLst>
                <a:path w="1008" h="862" extrusionOk="0">
                  <a:moveTo>
                    <a:pt x="480" y="1"/>
                  </a:moveTo>
                  <a:cubicBezTo>
                    <a:pt x="259" y="1"/>
                    <a:pt x="75" y="150"/>
                    <a:pt x="46" y="377"/>
                  </a:cubicBezTo>
                  <a:cubicBezTo>
                    <a:pt x="0" y="653"/>
                    <a:pt x="228" y="861"/>
                    <a:pt x="475" y="861"/>
                  </a:cubicBezTo>
                  <a:cubicBezTo>
                    <a:pt x="561" y="861"/>
                    <a:pt x="649" y="836"/>
                    <a:pt x="729" y="780"/>
                  </a:cubicBezTo>
                  <a:cubicBezTo>
                    <a:pt x="1008" y="563"/>
                    <a:pt x="915" y="67"/>
                    <a:pt x="543" y="5"/>
                  </a:cubicBezTo>
                  <a:cubicBezTo>
                    <a:pt x="522" y="2"/>
                    <a:pt x="501" y="1"/>
                    <a:pt x="48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>
              <a:off x="1033150" y="3900175"/>
              <a:ext cx="111700" cy="17850"/>
            </a:xfrm>
            <a:custGeom>
              <a:avLst/>
              <a:gdLst/>
              <a:ahLst/>
              <a:cxnLst/>
              <a:rect l="l" t="t" r="r" b="b"/>
              <a:pathLst>
                <a:path w="4468" h="714" extrusionOk="0">
                  <a:moveTo>
                    <a:pt x="1" y="0"/>
                  </a:moveTo>
                  <a:lnTo>
                    <a:pt x="1" y="404"/>
                  </a:lnTo>
                  <a:cubicBezTo>
                    <a:pt x="94" y="404"/>
                    <a:pt x="187" y="435"/>
                    <a:pt x="249" y="528"/>
                  </a:cubicBezTo>
                  <a:cubicBezTo>
                    <a:pt x="389" y="652"/>
                    <a:pt x="567" y="714"/>
                    <a:pt x="745" y="714"/>
                  </a:cubicBezTo>
                  <a:cubicBezTo>
                    <a:pt x="924" y="714"/>
                    <a:pt x="1102" y="652"/>
                    <a:pt x="1242" y="528"/>
                  </a:cubicBezTo>
                  <a:cubicBezTo>
                    <a:pt x="1304" y="435"/>
                    <a:pt x="1397" y="404"/>
                    <a:pt x="1490" y="404"/>
                  </a:cubicBezTo>
                  <a:cubicBezTo>
                    <a:pt x="1583" y="404"/>
                    <a:pt x="1676" y="435"/>
                    <a:pt x="1738" y="528"/>
                  </a:cubicBezTo>
                  <a:cubicBezTo>
                    <a:pt x="1862" y="652"/>
                    <a:pt x="2048" y="714"/>
                    <a:pt x="2234" y="714"/>
                  </a:cubicBezTo>
                  <a:cubicBezTo>
                    <a:pt x="2420" y="714"/>
                    <a:pt x="2606" y="652"/>
                    <a:pt x="2762" y="528"/>
                  </a:cubicBezTo>
                  <a:cubicBezTo>
                    <a:pt x="2824" y="450"/>
                    <a:pt x="2909" y="411"/>
                    <a:pt x="2994" y="411"/>
                  </a:cubicBezTo>
                  <a:cubicBezTo>
                    <a:pt x="3080" y="411"/>
                    <a:pt x="3165" y="450"/>
                    <a:pt x="3227" y="528"/>
                  </a:cubicBezTo>
                  <a:cubicBezTo>
                    <a:pt x="3351" y="621"/>
                    <a:pt x="3506" y="683"/>
                    <a:pt x="3661" y="714"/>
                  </a:cubicBezTo>
                  <a:cubicBezTo>
                    <a:pt x="3692" y="714"/>
                    <a:pt x="3723" y="683"/>
                    <a:pt x="3754" y="683"/>
                  </a:cubicBezTo>
                  <a:cubicBezTo>
                    <a:pt x="3940" y="683"/>
                    <a:pt x="4126" y="621"/>
                    <a:pt x="4250" y="497"/>
                  </a:cubicBezTo>
                  <a:lnTo>
                    <a:pt x="4468" y="31"/>
                  </a:lnTo>
                  <a:cubicBezTo>
                    <a:pt x="4443" y="27"/>
                    <a:pt x="4419" y="25"/>
                    <a:pt x="4396" y="25"/>
                  </a:cubicBezTo>
                  <a:cubicBezTo>
                    <a:pt x="4241" y="25"/>
                    <a:pt x="4110" y="110"/>
                    <a:pt x="4002" y="217"/>
                  </a:cubicBezTo>
                  <a:cubicBezTo>
                    <a:pt x="3940" y="280"/>
                    <a:pt x="3847" y="311"/>
                    <a:pt x="3754" y="311"/>
                  </a:cubicBezTo>
                  <a:cubicBezTo>
                    <a:pt x="3723" y="311"/>
                    <a:pt x="3692" y="280"/>
                    <a:pt x="3692" y="280"/>
                  </a:cubicBezTo>
                  <a:cubicBezTo>
                    <a:pt x="3599" y="248"/>
                    <a:pt x="3568" y="217"/>
                    <a:pt x="3506" y="186"/>
                  </a:cubicBezTo>
                  <a:cubicBezTo>
                    <a:pt x="3366" y="62"/>
                    <a:pt x="3188" y="0"/>
                    <a:pt x="3006" y="0"/>
                  </a:cubicBezTo>
                  <a:cubicBezTo>
                    <a:pt x="2824" y="0"/>
                    <a:pt x="2637" y="62"/>
                    <a:pt x="2482" y="186"/>
                  </a:cubicBezTo>
                  <a:cubicBezTo>
                    <a:pt x="2420" y="248"/>
                    <a:pt x="2327" y="280"/>
                    <a:pt x="2234" y="280"/>
                  </a:cubicBezTo>
                  <a:cubicBezTo>
                    <a:pt x="2141" y="280"/>
                    <a:pt x="2079" y="248"/>
                    <a:pt x="2017" y="186"/>
                  </a:cubicBezTo>
                  <a:cubicBezTo>
                    <a:pt x="1862" y="62"/>
                    <a:pt x="1676" y="0"/>
                    <a:pt x="1490" y="0"/>
                  </a:cubicBezTo>
                  <a:cubicBezTo>
                    <a:pt x="1304" y="0"/>
                    <a:pt x="1118" y="62"/>
                    <a:pt x="993" y="186"/>
                  </a:cubicBezTo>
                  <a:cubicBezTo>
                    <a:pt x="931" y="248"/>
                    <a:pt x="838" y="280"/>
                    <a:pt x="745" y="280"/>
                  </a:cubicBezTo>
                  <a:cubicBezTo>
                    <a:pt x="652" y="280"/>
                    <a:pt x="559" y="248"/>
                    <a:pt x="497" y="186"/>
                  </a:cubicBezTo>
                  <a:cubicBezTo>
                    <a:pt x="373" y="62"/>
                    <a:pt x="187" y="0"/>
                    <a:pt x="1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>
              <a:off x="1124675" y="3899400"/>
              <a:ext cx="20950" cy="18625"/>
            </a:xfrm>
            <a:custGeom>
              <a:avLst/>
              <a:gdLst/>
              <a:ahLst/>
              <a:cxnLst/>
              <a:rect l="l" t="t" r="r" b="b"/>
              <a:pathLst>
                <a:path w="838" h="745" extrusionOk="0">
                  <a:moveTo>
                    <a:pt x="838" y="0"/>
                  </a:moveTo>
                  <a:cubicBezTo>
                    <a:pt x="652" y="0"/>
                    <a:pt x="465" y="93"/>
                    <a:pt x="341" y="217"/>
                  </a:cubicBezTo>
                  <a:cubicBezTo>
                    <a:pt x="279" y="279"/>
                    <a:pt x="186" y="311"/>
                    <a:pt x="93" y="311"/>
                  </a:cubicBezTo>
                  <a:lnTo>
                    <a:pt x="0" y="311"/>
                  </a:lnTo>
                  <a:lnTo>
                    <a:pt x="0" y="745"/>
                  </a:lnTo>
                  <a:lnTo>
                    <a:pt x="93" y="745"/>
                  </a:lnTo>
                  <a:cubicBezTo>
                    <a:pt x="279" y="745"/>
                    <a:pt x="465" y="652"/>
                    <a:pt x="589" y="528"/>
                  </a:cubicBezTo>
                  <a:cubicBezTo>
                    <a:pt x="652" y="466"/>
                    <a:pt x="745" y="435"/>
                    <a:pt x="838" y="435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>
              <a:off x="1033150" y="3871475"/>
              <a:ext cx="100075" cy="18650"/>
            </a:xfrm>
            <a:custGeom>
              <a:avLst/>
              <a:gdLst/>
              <a:ahLst/>
              <a:cxnLst/>
              <a:rect l="l" t="t" r="r" b="b"/>
              <a:pathLst>
                <a:path w="4003" h="746" extrusionOk="0">
                  <a:moveTo>
                    <a:pt x="1" y="1"/>
                  </a:moveTo>
                  <a:lnTo>
                    <a:pt x="1" y="435"/>
                  </a:lnTo>
                  <a:cubicBezTo>
                    <a:pt x="94" y="435"/>
                    <a:pt x="156" y="466"/>
                    <a:pt x="218" y="528"/>
                  </a:cubicBezTo>
                  <a:cubicBezTo>
                    <a:pt x="373" y="652"/>
                    <a:pt x="559" y="714"/>
                    <a:pt x="741" y="714"/>
                  </a:cubicBezTo>
                  <a:cubicBezTo>
                    <a:pt x="924" y="714"/>
                    <a:pt x="1102" y="652"/>
                    <a:pt x="1242" y="528"/>
                  </a:cubicBezTo>
                  <a:cubicBezTo>
                    <a:pt x="1304" y="466"/>
                    <a:pt x="1397" y="435"/>
                    <a:pt x="1490" y="435"/>
                  </a:cubicBezTo>
                  <a:cubicBezTo>
                    <a:pt x="1583" y="435"/>
                    <a:pt x="1676" y="466"/>
                    <a:pt x="1738" y="528"/>
                  </a:cubicBezTo>
                  <a:cubicBezTo>
                    <a:pt x="1862" y="652"/>
                    <a:pt x="2048" y="745"/>
                    <a:pt x="2234" y="745"/>
                  </a:cubicBezTo>
                  <a:cubicBezTo>
                    <a:pt x="2420" y="745"/>
                    <a:pt x="2606" y="652"/>
                    <a:pt x="2762" y="528"/>
                  </a:cubicBezTo>
                  <a:cubicBezTo>
                    <a:pt x="2824" y="466"/>
                    <a:pt x="2909" y="435"/>
                    <a:pt x="2994" y="435"/>
                  </a:cubicBezTo>
                  <a:cubicBezTo>
                    <a:pt x="3080" y="435"/>
                    <a:pt x="3165" y="466"/>
                    <a:pt x="3227" y="528"/>
                  </a:cubicBezTo>
                  <a:cubicBezTo>
                    <a:pt x="3351" y="652"/>
                    <a:pt x="3506" y="714"/>
                    <a:pt x="3661" y="745"/>
                  </a:cubicBezTo>
                  <a:cubicBezTo>
                    <a:pt x="3692" y="745"/>
                    <a:pt x="3723" y="714"/>
                    <a:pt x="3754" y="714"/>
                  </a:cubicBezTo>
                  <a:lnTo>
                    <a:pt x="4002" y="249"/>
                  </a:lnTo>
                  <a:lnTo>
                    <a:pt x="4002" y="249"/>
                  </a:lnTo>
                  <a:cubicBezTo>
                    <a:pt x="3940" y="342"/>
                    <a:pt x="3847" y="373"/>
                    <a:pt x="3754" y="373"/>
                  </a:cubicBezTo>
                  <a:cubicBezTo>
                    <a:pt x="3723" y="373"/>
                    <a:pt x="3692" y="311"/>
                    <a:pt x="3661" y="311"/>
                  </a:cubicBezTo>
                  <a:cubicBezTo>
                    <a:pt x="3599" y="280"/>
                    <a:pt x="3537" y="249"/>
                    <a:pt x="3506" y="218"/>
                  </a:cubicBezTo>
                  <a:cubicBezTo>
                    <a:pt x="3351" y="94"/>
                    <a:pt x="3196" y="1"/>
                    <a:pt x="3010" y="1"/>
                  </a:cubicBezTo>
                  <a:cubicBezTo>
                    <a:pt x="2793" y="1"/>
                    <a:pt x="2637" y="94"/>
                    <a:pt x="2482" y="218"/>
                  </a:cubicBezTo>
                  <a:cubicBezTo>
                    <a:pt x="2420" y="280"/>
                    <a:pt x="2327" y="311"/>
                    <a:pt x="2234" y="311"/>
                  </a:cubicBezTo>
                  <a:cubicBezTo>
                    <a:pt x="2141" y="311"/>
                    <a:pt x="2048" y="280"/>
                    <a:pt x="1986" y="218"/>
                  </a:cubicBezTo>
                  <a:cubicBezTo>
                    <a:pt x="1862" y="94"/>
                    <a:pt x="1676" y="1"/>
                    <a:pt x="1490" y="1"/>
                  </a:cubicBezTo>
                  <a:cubicBezTo>
                    <a:pt x="1304" y="1"/>
                    <a:pt x="1118" y="94"/>
                    <a:pt x="993" y="218"/>
                  </a:cubicBezTo>
                  <a:cubicBezTo>
                    <a:pt x="931" y="280"/>
                    <a:pt x="838" y="311"/>
                    <a:pt x="745" y="311"/>
                  </a:cubicBezTo>
                  <a:cubicBezTo>
                    <a:pt x="652" y="311"/>
                    <a:pt x="559" y="280"/>
                    <a:pt x="497" y="218"/>
                  </a:cubicBezTo>
                  <a:cubicBezTo>
                    <a:pt x="342" y="94"/>
                    <a:pt x="187" y="1"/>
                    <a:pt x="1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>
              <a:off x="1124675" y="3871475"/>
              <a:ext cx="20950" cy="18650"/>
            </a:xfrm>
            <a:custGeom>
              <a:avLst/>
              <a:gdLst/>
              <a:ahLst/>
              <a:cxnLst/>
              <a:rect l="l" t="t" r="r" b="b"/>
              <a:pathLst>
                <a:path w="838" h="746" extrusionOk="0">
                  <a:moveTo>
                    <a:pt x="838" y="1"/>
                  </a:moveTo>
                  <a:cubicBezTo>
                    <a:pt x="652" y="1"/>
                    <a:pt x="465" y="63"/>
                    <a:pt x="341" y="218"/>
                  </a:cubicBezTo>
                  <a:cubicBezTo>
                    <a:pt x="279" y="280"/>
                    <a:pt x="186" y="311"/>
                    <a:pt x="93" y="311"/>
                  </a:cubicBezTo>
                  <a:lnTo>
                    <a:pt x="0" y="311"/>
                  </a:lnTo>
                  <a:lnTo>
                    <a:pt x="0" y="745"/>
                  </a:lnTo>
                  <a:lnTo>
                    <a:pt x="93" y="745"/>
                  </a:lnTo>
                  <a:cubicBezTo>
                    <a:pt x="279" y="714"/>
                    <a:pt x="465" y="652"/>
                    <a:pt x="589" y="528"/>
                  </a:cubicBezTo>
                  <a:cubicBezTo>
                    <a:pt x="652" y="466"/>
                    <a:pt x="745" y="435"/>
                    <a:pt x="838" y="435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2"/>
            <p:cNvSpPr/>
            <p:nvPr/>
          </p:nvSpPr>
          <p:spPr>
            <a:xfrm>
              <a:off x="1018425" y="3797025"/>
              <a:ext cx="134950" cy="59750"/>
            </a:xfrm>
            <a:custGeom>
              <a:avLst/>
              <a:gdLst/>
              <a:ahLst/>
              <a:cxnLst/>
              <a:rect l="l" t="t" r="r" b="b"/>
              <a:pathLst>
                <a:path w="5398" h="2390" extrusionOk="0">
                  <a:moveTo>
                    <a:pt x="311" y="1"/>
                  </a:moveTo>
                  <a:cubicBezTo>
                    <a:pt x="125" y="1"/>
                    <a:pt x="0" y="156"/>
                    <a:pt x="0" y="311"/>
                  </a:cubicBezTo>
                  <a:lnTo>
                    <a:pt x="0" y="2079"/>
                  </a:lnTo>
                  <a:cubicBezTo>
                    <a:pt x="0" y="2234"/>
                    <a:pt x="125" y="2389"/>
                    <a:pt x="311" y="2389"/>
                  </a:cubicBezTo>
                  <a:lnTo>
                    <a:pt x="5088" y="2389"/>
                  </a:lnTo>
                  <a:cubicBezTo>
                    <a:pt x="5243" y="2389"/>
                    <a:pt x="5398" y="2234"/>
                    <a:pt x="5398" y="2079"/>
                  </a:cubicBezTo>
                  <a:lnTo>
                    <a:pt x="5398" y="311"/>
                  </a:lnTo>
                  <a:cubicBezTo>
                    <a:pt x="5398" y="156"/>
                    <a:pt x="5243" y="1"/>
                    <a:pt x="5088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2"/>
            <p:cNvSpPr/>
            <p:nvPr/>
          </p:nvSpPr>
          <p:spPr>
            <a:xfrm>
              <a:off x="1131650" y="3797025"/>
              <a:ext cx="28725" cy="59750"/>
            </a:xfrm>
            <a:custGeom>
              <a:avLst/>
              <a:gdLst/>
              <a:ahLst/>
              <a:cxnLst/>
              <a:rect l="l" t="t" r="r" b="b"/>
              <a:pathLst>
                <a:path w="1149" h="2390" extrusionOk="0">
                  <a:moveTo>
                    <a:pt x="0" y="1"/>
                  </a:moveTo>
                  <a:cubicBezTo>
                    <a:pt x="155" y="1"/>
                    <a:pt x="310" y="156"/>
                    <a:pt x="310" y="311"/>
                  </a:cubicBezTo>
                  <a:lnTo>
                    <a:pt x="310" y="2079"/>
                  </a:lnTo>
                  <a:cubicBezTo>
                    <a:pt x="310" y="2234"/>
                    <a:pt x="155" y="2389"/>
                    <a:pt x="0" y="2389"/>
                  </a:cubicBezTo>
                  <a:lnTo>
                    <a:pt x="838" y="2389"/>
                  </a:lnTo>
                  <a:cubicBezTo>
                    <a:pt x="993" y="2389"/>
                    <a:pt x="1148" y="2234"/>
                    <a:pt x="1148" y="2079"/>
                  </a:cubicBezTo>
                  <a:lnTo>
                    <a:pt x="1148" y="311"/>
                  </a:lnTo>
                  <a:cubicBezTo>
                    <a:pt x="1148" y="125"/>
                    <a:pt x="993" y="1"/>
                    <a:pt x="838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6" name="Google Shape;5206;p42"/>
          <p:cNvGrpSpPr/>
          <p:nvPr/>
        </p:nvGrpSpPr>
        <p:grpSpPr>
          <a:xfrm>
            <a:off x="1033717" y="2223078"/>
            <a:ext cx="433990" cy="452027"/>
            <a:chOff x="1761325" y="3203025"/>
            <a:chExt cx="335050" cy="348975"/>
          </a:xfrm>
        </p:grpSpPr>
        <p:sp>
          <p:nvSpPr>
            <p:cNvPr id="5207" name="Google Shape;5207;p42"/>
            <p:cNvSpPr/>
            <p:nvPr/>
          </p:nvSpPr>
          <p:spPr>
            <a:xfrm>
              <a:off x="1942025" y="3439550"/>
              <a:ext cx="148150" cy="112450"/>
            </a:xfrm>
            <a:custGeom>
              <a:avLst/>
              <a:gdLst/>
              <a:ahLst/>
              <a:cxnLst/>
              <a:rect l="l" t="t" r="r" b="b"/>
              <a:pathLst>
                <a:path w="5926" h="4498" extrusionOk="0">
                  <a:moveTo>
                    <a:pt x="3102" y="0"/>
                  </a:moveTo>
                  <a:cubicBezTo>
                    <a:pt x="1924" y="0"/>
                    <a:pt x="900" y="341"/>
                    <a:pt x="373" y="1303"/>
                  </a:cubicBezTo>
                  <a:cubicBezTo>
                    <a:pt x="125" y="1768"/>
                    <a:pt x="0" y="2295"/>
                    <a:pt x="0" y="2823"/>
                  </a:cubicBezTo>
                  <a:lnTo>
                    <a:pt x="0" y="3660"/>
                  </a:lnTo>
                  <a:cubicBezTo>
                    <a:pt x="0" y="4126"/>
                    <a:pt x="373" y="4498"/>
                    <a:pt x="807" y="4498"/>
                  </a:cubicBezTo>
                  <a:lnTo>
                    <a:pt x="5088" y="4498"/>
                  </a:lnTo>
                  <a:cubicBezTo>
                    <a:pt x="5553" y="4498"/>
                    <a:pt x="5925" y="4126"/>
                    <a:pt x="5925" y="3660"/>
                  </a:cubicBezTo>
                  <a:lnTo>
                    <a:pt x="5925" y="2823"/>
                  </a:lnTo>
                  <a:cubicBezTo>
                    <a:pt x="5925" y="1117"/>
                    <a:pt x="4808" y="0"/>
                    <a:pt x="3102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>
              <a:off x="2010275" y="3434075"/>
              <a:ext cx="86100" cy="117925"/>
            </a:xfrm>
            <a:custGeom>
              <a:avLst/>
              <a:gdLst/>
              <a:ahLst/>
              <a:cxnLst/>
              <a:rect l="l" t="t" r="r" b="b"/>
              <a:pathLst>
                <a:path w="3444" h="4717" extrusionOk="0">
                  <a:moveTo>
                    <a:pt x="425" y="1"/>
                  </a:moveTo>
                  <a:cubicBezTo>
                    <a:pt x="397" y="1"/>
                    <a:pt x="369" y="1"/>
                    <a:pt x="341" y="2"/>
                  </a:cubicBezTo>
                  <a:cubicBezTo>
                    <a:pt x="248" y="2"/>
                    <a:pt x="124" y="2"/>
                    <a:pt x="0" y="33"/>
                  </a:cubicBezTo>
                  <a:cubicBezTo>
                    <a:pt x="1117" y="126"/>
                    <a:pt x="2078" y="808"/>
                    <a:pt x="2513" y="1832"/>
                  </a:cubicBezTo>
                  <a:cubicBezTo>
                    <a:pt x="2668" y="2204"/>
                    <a:pt x="2761" y="2607"/>
                    <a:pt x="2761" y="3042"/>
                  </a:cubicBezTo>
                  <a:lnTo>
                    <a:pt x="2761" y="3879"/>
                  </a:lnTo>
                  <a:cubicBezTo>
                    <a:pt x="2761" y="4345"/>
                    <a:pt x="2389" y="4717"/>
                    <a:pt x="1923" y="4717"/>
                  </a:cubicBezTo>
                  <a:lnTo>
                    <a:pt x="2637" y="4717"/>
                  </a:lnTo>
                  <a:cubicBezTo>
                    <a:pt x="3102" y="4717"/>
                    <a:pt x="3443" y="4345"/>
                    <a:pt x="3443" y="3879"/>
                  </a:cubicBezTo>
                  <a:lnTo>
                    <a:pt x="3443" y="3042"/>
                  </a:lnTo>
                  <a:cubicBezTo>
                    <a:pt x="3443" y="2514"/>
                    <a:pt x="3319" y="1987"/>
                    <a:pt x="3071" y="1522"/>
                  </a:cubicBezTo>
                  <a:cubicBezTo>
                    <a:pt x="2527" y="584"/>
                    <a:pt x="1511" y="1"/>
                    <a:pt x="425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>
              <a:off x="1951325" y="3432550"/>
              <a:ext cx="128750" cy="76800"/>
            </a:xfrm>
            <a:custGeom>
              <a:avLst/>
              <a:gdLst/>
              <a:ahLst/>
              <a:cxnLst/>
              <a:rect l="l" t="t" r="r" b="b"/>
              <a:pathLst>
                <a:path w="5150" h="3072" extrusionOk="0">
                  <a:moveTo>
                    <a:pt x="2358" y="1"/>
                  </a:moveTo>
                  <a:cubicBezTo>
                    <a:pt x="1366" y="125"/>
                    <a:pt x="497" y="683"/>
                    <a:pt x="1" y="1552"/>
                  </a:cubicBezTo>
                  <a:cubicBezTo>
                    <a:pt x="187" y="1707"/>
                    <a:pt x="466" y="1769"/>
                    <a:pt x="621" y="1924"/>
                  </a:cubicBezTo>
                  <a:cubicBezTo>
                    <a:pt x="776" y="2079"/>
                    <a:pt x="869" y="2513"/>
                    <a:pt x="1086" y="2637"/>
                  </a:cubicBezTo>
                  <a:cubicBezTo>
                    <a:pt x="1178" y="2683"/>
                    <a:pt x="1282" y="2695"/>
                    <a:pt x="1392" y="2695"/>
                  </a:cubicBezTo>
                  <a:cubicBezTo>
                    <a:pt x="1511" y="2695"/>
                    <a:pt x="1637" y="2681"/>
                    <a:pt x="1757" y="2681"/>
                  </a:cubicBezTo>
                  <a:cubicBezTo>
                    <a:pt x="1825" y="2681"/>
                    <a:pt x="1892" y="2685"/>
                    <a:pt x="1955" y="2699"/>
                  </a:cubicBezTo>
                  <a:cubicBezTo>
                    <a:pt x="2203" y="2731"/>
                    <a:pt x="2451" y="3072"/>
                    <a:pt x="2730" y="3072"/>
                  </a:cubicBezTo>
                  <a:cubicBezTo>
                    <a:pt x="3010" y="3072"/>
                    <a:pt x="3227" y="2762"/>
                    <a:pt x="3506" y="2699"/>
                  </a:cubicBezTo>
                  <a:cubicBezTo>
                    <a:pt x="3570" y="2675"/>
                    <a:pt x="3642" y="2668"/>
                    <a:pt x="3718" y="2668"/>
                  </a:cubicBezTo>
                  <a:cubicBezTo>
                    <a:pt x="3843" y="2668"/>
                    <a:pt x="3977" y="2688"/>
                    <a:pt x="4099" y="2688"/>
                  </a:cubicBezTo>
                  <a:cubicBezTo>
                    <a:pt x="4190" y="2688"/>
                    <a:pt x="4275" y="2677"/>
                    <a:pt x="4343" y="2637"/>
                  </a:cubicBezTo>
                  <a:cubicBezTo>
                    <a:pt x="4592" y="2513"/>
                    <a:pt x="4623" y="2110"/>
                    <a:pt x="4840" y="1924"/>
                  </a:cubicBezTo>
                  <a:cubicBezTo>
                    <a:pt x="4933" y="1800"/>
                    <a:pt x="5026" y="1676"/>
                    <a:pt x="5150" y="1552"/>
                  </a:cubicBezTo>
                  <a:cubicBezTo>
                    <a:pt x="4623" y="621"/>
                    <a:pt x="3909" y="1"/>
                    <a:pt x="2730" y="1"/>
                  </a:cubicBezTo>
                  <a:lnTo>
                    <a:pt x="2699" y="63"/>
                  </a:lnTo>
                  <a:cubicBezTo>
                    <a:pt x="2606" y="32"/>
                    <a:pt x="2482" y="32"/>
                    <a:pt x="235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>
              <a:off x="1786925" y="3203025"/>
              <a:ext cx="96975" cy="66700"/>
            </a:xfrm>
            <a:custGeom>
              <a:avLst/>
              <a:gdLst/>
              <a:ahLst/>
              <a:cxnLst/>
              <a:rect l="l" t="t" r="r" b="b"/>
              <a:pathLst>
                <a:path w="3879" h="2668" extrusionOk="0">
                  <a:moveTo>
                    <a:pt x="311" y="0"/>
                  </a:moveTo>
                  <a:cubicBezTo>
                    <a:pt x="156" y="0"/>
                    <a:pt x="1" y="155"/>
                    <a:pt x="1" y="310"/>
                  </a:cubicBezTo>
                  <a:lnTo>
                    <a:pt x="1" y="838"/>
                  </a:lnTo>
                  <a:lnTo>
                    <a:pt x="280" y="1055"/>
                  </a:lnTo>
                  <a:lnTo>
                    <a:pt x="1" y="1241"/>
                  </a:lnTo>
                  <a:lnTo>
                    <a:pt x="1" y="2078"/>
                  </a:lnTo>
                  <a:lnTo>
                    <a:pt x="3878" y="2668"/>
                  </a:lnTo>
                  <a:lnTo>
                    <a:pt x="3878" y="310"/>
                  </a:lnTo>
                  <a:cubicBezTo>
                    <a:pt x="3878" y="155"/>
                    <a:pt x="3723" y="0"/>
                    <a:pt x="353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2"/>
            <p:cNvSpPr/>
            <p:nvPr/>
          </p:nvSpPr>
          <p:spPr>
            <a:xfrm>
              <a:off x="1862150" y="3203025"/>
              <a:ext cx="28725" cy="65925"/>
            </a:xfrm>
            <a:custGeom>
              <a:avLst/>
              <a:gdLst/>
              <a:ahLst/>
              <a:cxnLst/>
              <a:rect l="l" t="t" r="r" b="b"/>
              <a:pathLst>
                <a:path w="1149" h="2637" extrusionOk="0">
                  <a:moveTo>
                    <a:pt x="1" y="0"/>
                  </a:moveTo>
                  <a:cubicBezTo>
                    <a:pt x="156" y="0"/>
                    <a:pt x="311" y="155"/>
                    <a:pt x="311" y="310"/>
                  </a:cubicBezTo>
                  <a:lnTo>
                    <a:pt x="311" y="2637"/>
                  </a:lnTo>
                  <a:lnTo>
                    <a:pt x="1148" y="2109"/>
                  </a:lnTo>
                  <a:lnTo>
                    <a:pt x="1148" y="1272"/>
                  </a:lnTo>
                  <a:lnTo>
                    <a:pt x="869" y="1055"/>
                  </a:lnTo>
                  <a:lnTo>
                    <a:pt x="1148" y="838"/>
                  </a:lnTo>
                  <a:lnTo>
                    <a:pt x="1148" y="341"/>
                  </a:lnTo>
                  <a:cubicBezTo>
                    <a:pt x="1148" y="155"/>
                    <a:pt x="993" y="0"/>
                    <a:pt x="807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2"/>
            <p:cNvSpPr/>
            <p:nvPr/>
          </p:nvSpPr>
          <p:spPr>
            <a:xfrm>
              <a:off x="1786925" y="3223950"/>
              <a:ext cx="103950" cy="10100"/>
            </a:xfrm>
            <a:custGeom>
              <a:avLst/>
              <a:gdLst/>
              <a:ahLst/>
              <a:cxnLst/>
              <a:rect l="l" t="t" r="r" b="b"/>
              <a:pathLst>
                <a:path w="4158" h="404" extrusionOk="0">
                  <a:moveTo>
                    <a:pt x="1" y="1"/>
                  </a:moveTo>
                  <a:lnTo>
                    <a:pt x="1" y="404"/>
                  </a:lnTo>
                  <a:lnTo>
                    <a:pt x="4157" y="404"/>
                  </a:lnTo>
                  <a:lnTo>
                    <a:pt x="4157" y="1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>
              <a:off x="1869900" y="3223950"/>
              <a:ext cx="20975" cy="10100"/>
            </a:xfrm>
            <a:custGeom>
              <a:avLst/>
              <a:gdLst/>
              <a:ahLst/>
              <a:cxnLst/>
              <a:rect l="l" t="t" r="r" b="b"/>
              <a:pathLst>
                <a:path w="839" h="404" extrusionOk="0">
                  <a:moveTo>
                    <a:pt x="1" y="1"/>
                  </a:moveTo>
                  <a:lnTo>
                    <a:pt x="1" y="404"/>
                  </a:lnTo>
                  <a:lnTo>
                    <a:pt x="838" y="404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B8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>
              <a:off x="1761325" y="3255750"/>
              <a:ext cx="148150" cy="296250"/>
            </a:xfrm>
            <a:custGeom>
              <a:avLst/>
              <a:gdLst/>
              <a:ahLst/>
              <a:cxnLst/>
              <a:rect l="l" t="t" r="r" b="b"/>
              <a:pathLst>
                <a:path w="5926" h="11850" extrusionOk="0">
                  <a:moveTo>
                    <a:pt x="839" y="0"/>
                  </a:moveTo>
                  <a:cubicBezTo>
                    <a:pt x="373" y="0"/>
                    <a:pt x="1" y="373"/>
                    <a:pt x="1" y="838"/>
                  </a:cubicBezTo>
                  <a:lnTo>
                    <a:pt x="1" y="2141"/>
                  </a:lnTo>
                  <a:lnTo>
                    <a:pt x="280" y="5925"/>
                  </a:lnTo>
                  <a:lnTo>
                    <a:pt x="1" y="9399"/>
                  </a:lnTo>
                  <a:lnTo>
                    <a:pt x="1" y="11043"/>
                  </a:lnTo>
                  <a:cubicBezTo>
                    <a:pt x="1" y="11509"/>
                    <a:pt x="373" y="11850"/>
                    <a:pt x="839" y="11850"/>
                  </a:cubicBezTo>
                  <a:lnTo>
                    <a:pt x="5088" y="11850"/>
                  </a:lnTo>
                  <a:cubicBezTo>
                    <a:pt x="5553" y="11850"/>
                    <a:pt x="5926" y="11509"/>
                    <a:pt x="5926" y="11043"/>
                  </a:cubicBezTo>
                  <a:lnTo>
                    <a:pt x="5926" y="807"/>
                  </a:lnTo>
                  <a:cubicBezTo>
                    <a:pt x="5895" y="342"/>
                    <a:pt x="5553" y="0"/>
                    <a:pt x="5088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>
              <a:off x="1879975" y="3255750"/>
              <a:ext cx="36475" cy="296250"/>
            </a:xfrm>
            <a:custGeom>
              <a:avLst/>
              <a:gdLst/>
              <a:ahLst/>
              <a:cxnLst/>
              <a:rect l="l" t="t" r="r" b="b"/>
              <a:pathLst>
                <a:path w="1459" h="11850" extrusionOk="0">
                  <a:moveTo>
                    <a:pt x="1" y="0"/>
                  </a:moveTo>
                  <a:cubicBezTo>
                    <a:pt x="435" y="0"/>
                    <a:pt x="807" y="342"/>
                    <a:pt x="838" y="807"/>
                  </a:cubicBezTo>
                  <a:lnTo>
                    <a:pt x="838" y="11012"/>
                  </a:lnTo>
                  <a:cubicBezTo>
                    <a:pt x="838" y="11478"/>
                    <a:pt x="466" y="11850"/>
                    <a:pt x="1" y="11850"/>
                  </a:cubicBezTo>
                  <a:lnTo>
                    <a:pt x="621" y="11850"/>
                  </a:lnTo>
                  <a:cubicBezTo>
                    <a:pt x="1087" y="11850"/>
                    <a:pt x="1459" y="11478"/>
                    <a:pt x="1459" y="11012"/>
                  </a:cubicBezTo>
                  <a:lnTo>
                    <a:pt x="1459" y="9368"/>
                  </a:lnTo>
                  <a:lnTo>
                    <a:pt x="1180" y="5491"/>
                  </a:lnTo>
                  <a:lnTo>
                    <a:pt x="1459" y="2110"/>
                  </a:lnTo>
                  <a:lnTo>
                    <a:pt x="1459" y="807"/>
                  </a:lnTo>
                  <a:cubicBezTo>
                    <a:pt x="1428" y="342"/>
                    <a:pt x="1087" y="0"/>
                    <a:pt x="621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>
              <a:off x="1761325" y="3308475"/>
              <a:ext cx="151250" cy="190025"/>
            </a:xfrm>
            <a:custGeom>
              <a:avLst/>
              <a:gdLst/>
              <a:ahLst/>
              <a:cxnLst/>
              <a:rect l="l" t="t" r="r" b="b"/>
              <a:pathLst>
                <a:path w="6050" h="7601" extrusionOk="0">
                  <a:moveTo>
                    <a:pt x="1" y="1"/>
                  </a:moveTo>
                  <a:lnTo>
                    <a:pt x="1" y="7259"/>
                  </a:lnTo>
                  <a:cubicBezTo>
                    <a:pt x="497" y="7259"/>
                    <a:pt x="528" y="7600"/>
                    <a:pt x="1025" y="7600"/>
                  </a:cubicBezTo>
                  <a:cubicBezTo>
                    <a:pt x="1552" y="7600"/>
                    <a:pt x="1552" y="7259"/>
                    <a:pt x="2079" y="7259"/>
                  </a:cubicBezTo>
                  <a:cubicBezTo>
                    <a:pt x="2576" y="7259"/>
                    <a:pt x="2576" y="7600"/>
                    <a:pt x="3103" y="7600"/>
                  </a:cubicBezTo>
                  <a:cubicBezTo>
                    <a:pt x="3630" y="7600"/>
                    <a:pt x="3599" y="7259"/>
                    <a:pt x="4127" y="7259"/>
                  </a:cubicBezTo>
                  <a:cubicBezTo>
                    <a:pt x="4654" y="7259"/>
                    <a:pt x="4654" y="7600"/>
                    <a:pt x="5150" y="7600"/>
                  </a:cubicBezTo>
                  <a:cubicBezTo>
                    <a:pt x="5305" y="7600"/>
                    <a:pt x="5429" y="7569"/>
                    <a:pt x="5553" y="7507"/>
                  </a:cubicBezTo>
                  <a:cubicBezTo>
                    <a:pt x="5740" y="7414"/>
                    <a:pt x="5647" y="7011"/>
                    <a:pt x="5988" y="7011"/>
                  </a:cubicBezTo>
                  <a:lnTo>
                    <a:pt x="6050" y="590"/>
                  </a:lnTo>
                  <a:cubicBezTo>
                    <a:pt x="5770" y="590"/>
                    <a:pt x="5742" y="236"/>
                    <a:pt x="5603" y="236"/>
                  </a:cubicBezTo>
                  <a:cubicBezTo>
                    <a:pt x="5588" y="236"/>
                    <a:pt x="5571" y="240"/>
                    <a:pt x="5553" y="249"/>
                  </a:cubicBezTo>
                  <a:cubicBezTo>
                    <a:pt x="5429" y="311"/>
                    <a:pt x="5305" y="342"/>
                    <a:pt x="5181" y="342"/>
                  </a:cubicBezTo>
                  <a:cubicBezTo>
                    <a:pt x="4654" y="342"/>
                    <a:pt x="4654" y="1"/>
                    <a:pt x="4127" y="1"/>
                  </a:cubicBezTo>
                  <a:cubicBezTo>
                    <a:pt x="3630" y="1"/>
                    <a:pt x="3630" y="342"/>
                    <a:pt x="3103" y="342"/>
                  </a:cubicBezTo>
                  <a:cubicBezTo>
                    <a:pt x="2576" y="342"/>
                    <a:pt x="2576" y="1"/>
                    <a:pt x="2079" y="1"/>
                  </a:cubicBezTo>
                  <a:cubicBezTo>
                    <a:pt x="1552" y="1"/>
                    <a:pt x="1552" y="342"/>
                    <a:pt x="1025" y="342"/>
                  </a:cubicBezTo>
                  <a:cubicBezTo>
                    <a:pt x="497" y="342"/>
                    <a:pt x="497" y="1"/>
                    <a:pt x="1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>
              <a:off x="2010275" y="3432550"/>
              <a:ext cx="76800" cy="47325"/>
            </a:xfrm>
            <a:custGeom>
              <a:avLst/>
              <a:gdLst/>
              <a:ahLst/>
              <a:cxnLst/>
              <a:rect l="l" t="t" r="r" b="b"/>
              <a:pathLst>
                <a:path w="3072" h="1893" extrusionOk="0">
                  <a:moveTo>
                    <a:pt x="0" y="1"/>
                  </a:moveTo>
                  <a:cubicBezTo>
                    <a:pt x="1117" y="125"/>
                    <a:pt x="2078" y="869"/>
                    <a:pt x="2513" y="1893"/>
                  </a:cubicBezTo>
                  <a:cubicBezTo>
                    <a:pt x="2668" y="1769"/>
                    <a:pt x="2885" y="1707"/>
                    <a:pt x="3071" y="1583"/>
                  </a:cubicBezTo>
                  <a:cubicBezTo>
                    <a:pt x="2513" y="590"/>
                    <a:pt x="1489" y="1"/>
                    <a:pt x="341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2"/>
            <p:cNvSpPr/>
            <p:nvPr/>
          </p:nvSpPr>
          <p:spPr>
            <a:xfrm>
              <a:off x="1900925" y="3308475"/>
              <a:ext cx="15525" cy="187700"/>
            </a:xfrm>
            <a:custGeom>
              <a:avLst/>
              <a:gdLst/>
              <a:ahLst/>
              <a:cxnLst/>
              <a:rect l="l" t="t" r="r" b="b"/>
              <a:pathLst>
                <a:path w="621" h="7508" extrusionOk="0">
                  <a:moveTo>
                    <a:pt x="621" y="1"/>
                  </a:moveTo>
                  <a:cubicBezTo>
                    <a:pt x="404" y="1"/>
                    <a:pt x="156" y="94"/>
                    <a:pt x="0" y="249"/>
                  </a:cubicBezTo>
                  <a:lnTo>
                    <a:pt x="0" y="7507"/>
                  </a:lnTo>
                  <a:cubicBezTo>
                    <a:pt x="156" y="7352"/>
                    <a:pt x="404" y="7290"/>
                    <a:pt x="621" y="7259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2"/>
            <p:cNvSpPr/>
            <p:nvPr/>
          </p:nvSpPr>
          <p:spPr>
            <a:xfrm>
              <a:off x="1776850" y="3341825"/>
              <a:ext cx="123325" cy="123325"/>
            </a:xfrm>
            <a:custGeom>
              <a:avLst/>
              <a:gdLst/>
              <a:ahLst/>
              <a:cxnLst/>
              <a:rect l="l" t="t" r="r" b="b"/>
              <a:pathLst>
                <a:path w="4933" h="4933" extrusionOk="0">
                  <a:moveTo>
                    <a:pt x="2469" y="2089"/>
                  </a:moveTo>
                  <a:cubicBezTo>
                    <a:pt x="2667" y="2089"/>
                    <a:pt x="2854" y="2250"/>
                    <a:pt x="2854" y="2482"/>
                  </a:cubicBezTo>
                  <a:cubicBezTo>
                    <a:pt x="2854" y="2699"/>
                    <a:pt x="2699" y="2885"/>
                    <a:pt x="2482" y="2885"/>
                  </a:cubicBezTo>
                  <a:cubicBezTo>
                    <a:pt x="2110" y="2885"/>
                    <a:pt x="1955" y="2451"/>
                    <a:pt x="2203" y="2203"/>
                  </a:cubicBezTo>
                  <a:cubicBezTo>
                    <a:pt x="2282" y="2124"/>
                    <a:pt x="2376" y="2089"/>
                    <a:pt x="2469" y="2089"/>
                  </a:cubicBezTo>
                  <a:close/>
                  <a:moveTo>
                    <a:pt x="2451" y="1"/>
                  </a:moveTo>
                  <a:cubicBezTo>
                    <a:pt x="2358" y="1"/>
                    <a:pt x="2265" y="94"/>
                    <a:pt x="2265" y="218"/>
                  </a:cubicBezTo>
                  <a:lnTo>
                    <a:pt x="2265" y="404"/>
                  </a:lnTo>
                  <a:lnTo>
                    <a:pt x="2141" y="311"/>
                  </a:lnTo>
                  <a:cubicBezTo>
                    <a:pt x="2100" y="281"/>
                    <a:pt x="2058" y="269"/>
                    <a:pt x="2020" y="269"/>
                  </a:cubicBezTo>
                  <a:cubicBezTo>
                    <a:pt x="1856" y="269"/>
                    <a:pt x="1742" y="501"/>
                    <a:pt x="1893" y="652"/>
                  </a:cubicBezTo>
                  <a:lnTo>
                    <a:pt x="2265" y="931"/>
                  </a:lnTo>
                  <a:lnTo>
                    <a:pt x="2265" y="1676"/>
                  </a:lnTo>
                  <a:cubicBezTo>
                    <a:pt x="2172" y="1707"/>
                    <a:pt x="2110" y="1707"/>
                    <a:pt x="2048" y="1769"/>
                  </a:cubicBezTo>
                  <a:lnTo>
                    <a:pt x="1458" y="1148"/>
                  </a:lnTo>
                  <a:cubicBezTo>
                    <a:pt x="1414" y="1096"/>
                    <a:pt x="1362" y="1075"/>
                    <a:pt x="1312" y="1075"/>
                  </a:cubicBezTo>
                  <a:cubicBezTo>
                    <a:pt x="1152" y="1075"/>
                    <a:pt x="1007" y="1293"/>
                    <a:pt x="1148" y="1458"/>
                  </a:cubicBezTo>
                  <a:lnTo>
                    <a:pt x="1768" y="2048"/>
                  </a:lnTo>
                  <a:cubicBezTo>
                    <a:pt x="1737" y="2110"/>
                    <a:pt x="1706" y="2172"/>
                    <a:pt x="1706" y="2265"/>
                  </a:cubicBezTo>
                  <a:lnTo>
                    <a:pt x="931" y="2265"/>
                  </a:lnTo>
                  <a:lnTo>
                    <a:pt x="652" y="1893"/>
                  </a:lnTo>
                  <a:cubicBezTo>
                    <a:pt x="618" y="1842"/>
                    <a:pt x="555" y="1819"/>
                    <a:pt x="491" y="1819"/>
                  </a:cubicBezTo>
                  <a:cubicBezTo>
                    <a:pt x="438" y="1819"/>
                    <a:pt x="383" y="1834"/>
                    <a:pt x="342" y="1862"/>
                  </a:cubicBezTo>
                  <a:cubicBezTo>
                    <a:pt x="249" y="1924"/>
                    <a:pt x="249" y="2079"/>
                    <a:pt x="311" y="2172"/>
                  </a:cubicBezTo>
                  <a:lnTo>
                    <a:pt x="404" y="2265"/>
                  </a:lnTo>
                  <a:lnTo>
                    <a:pt x="218" y="2265"/>
                  </a:lnTo>
                  <a:cubicBezTo>
                    <a:pt x="93" y="2265"/>
                    <a:pt x="0" y="2358"/>
                    <a:pt x="0" y="2482"/>
                  </a:cubicBezTo>
                  <a:cubicBezTo>
                    <a:pt x="0" y="2575"/>
                    <a:pt x="93" y="2668"/>
                    <a:pt x="218" y="2668"/>
                  </a:cubicBezTo>
                  <a:lnTo>
                    <a:pt x="404" y="2668"/>
                  </a:lnTo>
                  <a:lnTo>
                    <a:pt x="311" y="2792"/>
                  </a:lnTo>
                  <a:cubicBezTo>
                    <a:pt x="249" y="2885"/>
                    <a:pt x="249" y="3009"/>
                    <a:pt x="342" y="3071"/>
                  </a:cubicBezTo>
                  <a:cubicBezTo>
                    <a:pt x="404" y="3103"/>
                    <a:pt x="435" y="3134"/>
                    <a:pt x="466" y="3134"/>
                  </a:cubicBezTo>
                  <a:cubicBezTo>
                    <a:pt x="559" y="3134"/>
                    <a:pt x="621" y="3103"/>
                    <a:pt x="652" y="3040"/>
                  </a:cubicBezTo>
                  <a:lnTo>
                    <a:pt x="931" y="2668"/>
                  </a:lnTo>
                  <a:lnTo>
                    <a:pt x="1675" y="2668"/>
                  </a:lnTo>
                  <a:cubicBezTo>
                    <a:pt x="1706" y="2761"/>
                    <a:pt x="1706" y="2823"/>
                    <a:pt x="1768" y="2885"/>
                  </a:cubicBezTo>
                  <a:lnTo>
                    <a:pt x="1148" y="3506"/>
                  </a:lnTo>
                  <a:cubicBezTo>
                    <a:pt x="1055" y="3568"/>
                    <a:pt x="1055" y="3723"/>
                    <a:pt x="1148" y="3785"/>
                  </a:cubicBezTo>
                  <a:cubicBezTo>
                    <a:pt x="1179" y="3847"/>
                    <a:pt x="1241" y="3847"/>
                    <a:pt x="1303" y="3847"/>
                  </a:cubicBezTo>
                  <a:cubicBezTo>
                    <a:pt x="1334" y="3847"/>
                    <a:pt x="1396" y="3847"/>
                    <a:pt x="1458" y="3785"/>
                  </a:cubicBezTo>
                  <a:lnTo>
                    <a:pt x="2048" y="3196"/>
                  </a:lnTo>
                  <a:cubicBezTo>
                    <a:pt x="2110" y="3227"/>
                    <a:pt x="2172" y="3258"/>
                    <a:pt x="2265" y="3258"/>
                  </a:cubicBezTo>
                  <a:lnTo>
                    <a:pt x="2265" y="4002"/>
                  </a:lnTo>
                  <a:lnTo>
                    <a:pt x="1893" y="4281"/>
                  </a:lnTo>
                  <a:cubicBezTo>
                    <a:pt x="1715" y="4399"/>
                    <a:pt x="1791" y="4687"/>
                    <a:pt x="1987" y="4687"/>
                  </a:cubicBezTo>
                  <a:cubicBezTo>
                    <a:pt x="1996" y="4687"/>
                    <a:pt x="2006" y="4686"/>
                    <a:pt x="2017" y="4684"/>
                  </a:cubicBezTo>
                  <a:cubicBezTo>
                    <a:pt x="2079" y="4684"/>
                    <a:pt x="2110" y="4653"/>
                    <a:pt x="2172" y="4622"/>
                  </a:cubicBezTo>
                  <a:lnTo>
                    <a:pt x="2265" y="4560"/>
                  </a:lnTo>
                  <a:lnTo>
                    <a:pt x="2265" y="4747"/>
                  </a:lnTo>
                  <a:cubicBezTo>
                    <a:pt x="2265" y="4840"/>
                    <a:pt x="2358" y="4933"/>
                    <a:pt x="2482" y="4933"/>
                  </a:cubicBezTo>
                  <a:cubicBezTo>
                    <a:pt x="2575" y="4933"/>
                    <a:pt x="2668" y="4840"/>
                    <a:pt x="2668" y="4747"/>
                  </a:cubicBezTo>
                  <a:lnTo>
                    <a:pt x="2668" y="4560"/>
                  </a:lnTo>
                  <a:lnTo>
                    <a:pt x="2792" y="4622"/>
                  </a:lnTo>
                  <a:cubicBezTo>
                    <a:pt x="2823" y="4653"/>
                    <a:pt x="2854" y="4684"/>
                    <a:pt x="2916" y="4684"/>
                  </a:cubicBezTo>
                  <a:cubicBezTo>
                    <a:pt x="2978" y="4684"/>
                    <a:pt x="3040" y="4653"/>
                    <a:pt x="3071" y="4591"/>
                  </a:cubicBezTo>
                  <a:cubicBezTo>
                    <a:pt x="3164" y="4498"/>
                    <a:pt x="3133" y="4374"/>
                    <a:pt x="3040" y="4312"/>
                  </a:cubicBezTo>
                  <a:lnTo>
                    <a:pt x="2668" y="4033"/>
                  </a:lnTo>
                  <a:lnTo>
                    <a:pt x="2668" y="3258"/>
                  </a:lnTo>
                  <a:cubicBezTo>
                    <a:pt x="2761" y="3258"/>
                    <a:pt x="2823" y="3227"/>
                    <a:pt x="2885" y="3196"/>
                  </a:cubicBezTo>
                  <a:lnTo>
                    <a:pt x="3506" y="3785"/>
                  </a:lnTo>
                  <a:cubicBezTo>
                    <a:pt x="3537" y="3831"/>
                    <a:pt x="3591" y="3855"/>
                    <a:pt x="3645" y="3855"/>
                  </a:cubicBezTo>
                  <a:cubicBezTo>
                    <a:pt x="3699" y="3855"/>
                    <a:pt x="3754" y="3831"/>
                    <a:pt x="3785" y="3785"/>
                  </a:cubicBezTo>
                  <a:cubicBezTo>
                    <a:pt x="3878" y="3723"/>
                    <a:pt x="3878" y="3568"/>
                    <a:pt x="3785" y="3506"/>
                  </a:cubicBezTo>
                  <a:lnTo>
                    <a:pt x="3195" y="2885"/>
                  </a:lnTo>
                  <a:cubicBezTo>
                    <a:pt x="3226" y="2823"/>
                    <a:pt x="3257" y="2761"/>
                    <a:pt x="3257" y="2668"/>
                  </a:cubicBezTo>
                  <a:lnTo>
                    <a:pt x="4002" y="2668"/>
                  </a:lnTo>
                  <a:lnTo>
                    <a:pt x="4281" y="3040"/>
                  </a:lnTo>
                  <a:cubicBezTo>
                    <a:pt x="4335" y="3095"/>
                    <a:pt x="4400" y="3128"/>
                    <a:pt x="4463" y="3128"/>
                  </a:cubicBezTo>
                  <a:cubicBezTo>
                    <a:pt x="4508" y="3128"/>
                    <a:pt x="4552" y="3110"/>
                    <a:pt x="4591" y="3071"/>
                  </a:cubicBezTo>
                  <a:cubicBezTo>
                    <a:pt x="4684" y="3009"/>
                    <a:pt x="4684" y="2885"/>
                    <a:pt x="4622" y="2792"/>
                  </a:cubicBezTo>
                  <a:lnTo>
                    <a:pt x="4560" y="2668"/>
                  </a:lnTo>
                  <a:lnTo>
                    <a:pt x="4715" y="2668"/>
                  </a:lnTo>
                  <a:cubicBezTo>
                    <a:pt x="4839" y="2668"/>
                    <a:pt x="4932" y="2575"/>
                    <a:pt x="4932" y="2482"/>
                  </a:cubicBezTo>
                  <a:cubicBezTo>
                    <a:pt x="4932" y="2358"/>
                    <a:pt x="4839" y="2265"/>
                    <a:pt x="4715" y="2265"/>
                  </a:cubicBezTo>
                  <a:lnTo>
                    <a:pt x="4560" y="2265"/>
                  </a:lnTo>
                  <a:lnTo>
                    <a:pt x="4653" y="2172"/>
                  </a:lnTo>
                  <a:cubicBezTo>
                    <a:pt x="4715" y="2079"/>
                    <a:pt x="4684" y="1924"/>
                    <a:pt x="4591" y="1862"/>
                  </a:cubicBezTo>
                  <a:cubicBezTo>
                    <a:pt x="4549" y="1834"/>
                    <a:pt x="4501" y="1819"/>
                    <a:pt x="4455" y="1819"/>
                  </a:cubicBezTo>
                  <a:cubicBezTo>
                    <a:pt x="4399" y="1819"/>
                    <a:pt x="4346" y="1842"/>
                    <a:pt x="4312" y="1893"/>
                  </a:cubicBezTo>
                  <a:lnTo>
                    <a:pt x="4033" y="2265"/>
                  </a:lnTo>
                  <a:lnTo>
                    <a:pt x="3257" y="2265"/>
                  </a:lnTo>
                  <a:cubicBezTo>
                    <a:pt x="3257" y="2172"/>
                    <a:pt x="3226" y="2110"/>
                    <a:pt x="3195" y="2048"/>
                  </a:cubicBezTo>
                  <a:lnTo>
                    <a:pt x="3785" y="1458"/>
                  </a:lnTo>
                  <a:cubicBezTo>
                    <a:pt x="3878" y="1365"/>
                    <a:pt x="3878" y="1210"/>
                    <a:pt x="3785" y="1148"/>
                  </a:cubicBezTo>
                  <a:cubicBezTo>
                    <a:pt x="3738" y="1102"/>
                    <a:pt x="3684" y="1079"/>
                    <a:pt x="3634" y="1079"/>
                  </a:cubicBezTo>
                  <a:cubicBezTo>
                    <a:pt x="3583" y="1079"/>
                    <a:pt x="3537" y="1102"/>
                    <a:pt x="3506" y="1148"/>
                  </a:cubicBezTo>
                  <a:lnTo>
                    <a:pt x="2885" y="1769"/>
                  </a:lnTo>
                  <a:cubicBezTo>
                    <a:pt x="2823" y="1707"/>
                    <a:pt x="2730" y="1707"/>
                    <a:pt x="2668" y="1676"/>
                  </a:cubicBezTo>
                  <a:lnTo>
                    <a:pt x="2668" y="931"/>
                  </a:lnTo>
                  <a:lnTo>
                    <a:pt x="3040" y="652"/>
                  </a:lnTo>
                  <a:cubicBezTo>
                    <a:pt x="3133" y="590"/>
                    <a:pt x="3133" y="435"/>
                    <a:pt x="3071" y="342"/>
                  </a:cubicBezTo>
                  <a:cubicBezTo>
                    <a:pt x="3037" y="291"/>
                    <a:pt x="2975" y="268"/>
                    <a:pt x="2910" y="268"/>
                  </a:cubicBezTo>
                  <a:cubicBezTo>
                    <a:pt x="2857" y="268"/>
                    <a:pt x="2803" y="283"/>
                    <a:pt x="2761" y="311"/>
                  </a:cubicBezTo>
                  <a:lnTo>
                    <a:pt x="2668" y="404"/>
                  </a:lnTo>
                  <a:lnTo>
                    <a:pt x="2668" y="218"/>
                  </a:lnTo>
                  <a:cubicBezTo>
                    <a:pt x="2668" y="94"/>
                    <a:pt x="2575" y="1"/>
                    <a:pt x="2451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0" name="Google Shape;5220;p42"/>
          <p:cNvGrpSpPr/>
          <p:nvPr/>
        </p:nvGrpSpPr>
        <p:grpSpPr>
          <a:xfrm>
            <a:off x="1134686" y="2993552"/>
            <a:ext cx="232053" cy="451088"/>
            <a:chOff x="1084350" y="3202775"/>
            <a:chExt cx="179150" cy="348250"/>
          </a:xfrm>
        </p:grpSpPr>
        <p:sp>
          <p:nvSpPr>
            <p:cNvPr id="5221" name="Google Shape;5221;p42"/>
            <p:cNvSpPr/>
            <p:nvPr/>
          </p:nvSpPr>
          <p:spPr>
            <a:xfrm>
              <a:off x="1097525" y="3310025"/>
              <a:ext cx="20950" cy="180725"/>
            </a:xfrm>
            <a:custGeom>
              <a:avLst/>
              <a:gdLst/>
              <a:ahLst/>
              <a:cxnLst/>
              <a:rect l="l" t="t" r="r" b="b"/>
              <a:pathLst>
                <a:path w="838" h="7229" extrusionOk="0">
                  <a:moveTo>
                    <a:pt x="0" y="1"/>
                  </a:moveTo>
                  <a:lnTo>
                    <a:pt x="0" y="2389"/>
                  </a:lnTo>
                  <a:lnTo>
                    <a:pt x="280" y="3382"/>
                  </a:lnTo>
                  <a:lnTo>
                    <a:pt x="0" y="4902"/>
                  </a:lnTo>
                  <a:lnTo>
                    <a:pt x="0" y="7228"/>
                  </a:lnTo>
                  <a:lnTo>
                    <a:pt x="838" y="7228"/>
                  </a:lnTo>
                  <a:lnTo>
                    <a:pt x="838" y="4871"/>
                  </a:lnTo>
                  <a:lnTo>
                    <a:pt x="559" y="3320"/>
                  </a:lnTo>
                  <a:lnTo>
                    <a:pt x="838" y="2389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>
              <a:off x="1228575" y="3315450"/>
              <a:ext cx="20975" cy="175300"/>
            </a:xfrm>
            <a:custGeom>
              <a:avLst/>
              <a:gdLst/>
              <a:ahLst/>
              <a:cxnLst/>
              <a:rect l="l" t="t" r="r" b="b"/>
              <a:pathLst>
                <a:path w="839" h="7012" extrusionOk="0">
                  <a:moveTo>
                    <a:pt x="1" y="1"/>
                  </a:moveTo>
                  <a:lnTo>
                    <a:pt x="1" y="2172"/>
                  </a:lnTo>
                  <a:lnTo>
                    <a:pt x="32" y="3413"/>
                  </a:lnTo>
                  <a:lnTo>
                    <a:pt x="1" y="4685"/>
                  </a:lnTo>
                  <a:lnTo>
                    <a:pt x="1" y="7011"/>
                  </a:lnTo>
                  <a:lnTo>
                    <a:pt x="838" y="7011"/>
                  </a:lnTo>
                  <a:lnTo>
                    <a:pt x="838" y="4685"/>
                  </a:lnTo>
                  <a:lnTo>
                    <a:pt x="807" y="3444"/>
                  </a:lnTo>
                  <a:lnTo>
                    <a:pt x="838" y="2172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627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>
              <a:off x="1168100" y="3416275"/>
              <a:ext cx="10875" cy="26400"/>
            </a:xfrm>
            <a:custGeom>
              <a:avLst/>
              <a:gdLst/>
              <a:ahLst/>
              <a:cxnLst/>
              <a:rect l="l" t="t" r="r" b="b"/>
              <a:pathLst>
                <a:path w="435" h="1056" extrusionOk="0">
                  <a:moveTo>
                    <a:pt x="217" y="0"/>
                  </a:moveTo>
                  <a:cubicBezTo>
                    <a:pt x="117" y="0"/>
                    <a:pt x="16" y="62"/>
                    <a:pt x="0" y="187"/>
                  </a:cubicBezTo>
                  <a:lnTo>
                    <a:pt x="0" y="838"/>
                  </a:lnTo>
                  <a:cubicBezTo>
                    <a:pt x="0" y="962"/>
                    <a:pt x="93" y="1055"/>
                    <a:pt x="217" y="1055"/>
                  </a:cubicBezTo>
                  <a:cubicBezTo>
                    <a:pt x="341" y="1055"/>
                    <a:pt x="434" y="962"/>
                    <a:pt x="434" y="838"/>
                  </a:cubicBezTo>
                  <a:lnTo>
                    <a:pt x="434" y="187"/>
                  </a:lnTo>
                  <a:cubicBezTo>
                    <a:pt x="419" y="62"/>
                    <a:pt x="318" y="0"/>
                    <a:pt x="217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>
              <a:off x="1143275" y="3354625"/>
              <a:ext cx="56650" cy="68650"/>
            </a:xfrm>
            <a:custGeom>
              <a:avLst/>
              <a:gdLst/>
              <a:ahLst/>
              <a:cxnLst/>
              <a:rect l="l" t="t" r="r" b="b"/>
              <a:pathLst>
                <a:path w="2266" h="2746" extrusionOk="0">
                  <a:moveTo>
                    <a:pt x="1210" y="0"/>
                  </a:moveTo>
                  <a:cubicBezTo>
                    <a:pt x="1187" y="0"/>
                    <a:pt x="1164" y="16"/>
                    <a:pt x="1148" y="47"/>
                  </a:cubicBezTo>
                  <a:lnTo>
                    <a:pt x="993" y="78"/>
                  </a:lnTo>
                  <a:lnTo>
                    <a:pt x="342" y="1257"/>
                  </a:lnTo>
                  <a:cubicBezTo>
                    <a:pt x="1" y="1846"/>
                    <a:pt x="311" y="2591"/>
                    <a:pt x="993" y="2746"/>
                  </a:cubicBezTo>
                  <a:lnTo>
                    <a:pt x="1210" y="2746"/>
                  </a:lnTo>
                  <a:cubicBezTo>
                    <a:pt x="1986" y="2746"/>
                    <a:pt x="2265" y="1908"/>
                    <a:pt x="1862" y="1257"/>
                  </a:cubicBezTo>
                  <a:lnTo>
                    <a:pt x="1862" y="1226"/>
                  </a:lnTo>
                  <a:lnTo>
                    <a:pt x="1272" y="47"/>
                  </a:lnTo>
                  <a:cubicBezTo>
                    <a:pt x="1257" y="16"/>
                    <a:pt x="1234" y="0"/>
                    <a:pt x="1210" y="0"/>
                  </a:cubicBez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2"/>
            <p:cNvSpPr/>
            <p:nvPr/>
          </p:nvSpPr>
          <p:spPr>
            <a:xfrm>
              <a:off x="1168100" y="3349000"/>
              <a:ext cx="37250" cy="73500"/>
            </a:xfrm>
            <a:custGeom>
              <a:avLst/>
              <a:gdLst/>
              <a:ahLst/>
              <a:cxnLst/>
              <a:rect l="l" t="t" r="r" b="b"/>
              <a:pathLst>
                <a:path w="1490" h="2940" extrusionOk="0">
                  <a:moveTo>
                    <a:pt x="217" y="1"/>
                  </a:moveTo>
                  <a:cubicBezTo>
                    <a:pt x="194" y="1"/>
                    <a:pt x="171" y="8"/>
                    <a:pt x="155" y="24"/>
                  </a:cubicBezTo>
                  <a:lnTo>
                    <a:pt x="0" y="303"/>
                  </a:lnTo>
                  <a:lnTo>
                    <a:pt x="652" y="1451"/>
                  </a:lnTo>
                  <a:cubicBezTo>
                    <a:pt x="993" y="2040"/>
                    <a:pt x="683" y="2784"/>
                    <a:pt x="0" y="2940"/>
                  </a:cubicBezTo>
                  <a:lnTo>
                    <a:pt x="217" y="2940"/>
                  </a:lnTo>
                  <a:cubicBezTo>
                    <a:pt x="993" y="2940"/>
                    <a:pt x="1489" y="2102"/>
                    <a:pt x="1086" y="1420"/>
                  </a:cubicBezTo>
                  <a:lnTo>
                    <a:pt x="1086" y="1420"/>
                  </a:lnTo>
                  <a:lnTo>
                    <a:pt x="1086" y="1451"/>
                  </a:lnTo>
                  <a:lnTo>
                    <a:pt x="279" y="24"/>
                  </a:lnTo>
                  <a:cubicBezTo>
                    <a:pt x="264" y="8"/>
                    <a:pt x="241" y="1"/>
                    <a:pt x="217" y="1"/>
                  </a:cubicBez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2"/>
            <p:cNvSpPr/>
            <p:nvPr/>
          </p:nvSpPr>
          <p:spPr>
            <a:xfrm>
              <a:off x="1159575" y="3385450"/>
              <a:ext cx="28625" cy="36625"/>
            </a:xfrm>
            <a:custGeom>
              <a:avLst/>
              <a:gdLst/>
              <a:ahLst/>
              <a:cxnLst/>
              <a:rect l="l" t="t" r="r" b="b"/>
              <a:pathLst>
                <a:path w="1145" h="1465" extrusionOk="0">
                  <a:moveTo>
                    <a:pt x="574" y="0"/>
                  </a:moveTo>
                  <a:cubicBezTo>
                    <a:pt x="558" y="0"/>
                    <a:pt x="543" y="8"/>
                    <a:pt x="527" y="24"/>
                  </a:cubicBezTo>
                  <a:lnTo>
                    <a:pt x="155" y="737"/>
                  </a:lnTo>
                  <a:cubicBezTo>
                    <a:pt x="0" y="985"/>
                    <a:pt x="124" y="1326"/>
                    <a:pt x="372" y="1451"/>
                  </a:cubicBezTo>
                  <a:cubicBezTo>
                    <a:pt x="403" y="1461"/>
                    <a:pt x="431" y="1464"/>
                    <a:pt x="456" y="1464"/>
                  </a:cubicBezTo>
                  <a:cubicBezTo>
                    <a:pt x="498" y="1464"/>
                    <a:pt x="534" y="1455"/>
                    <a:pt x="569" y="1452"/>
                  </a:cubicBezTo>
                  <a:lnTo>
                    <a:pt x="569" y="1452"/>
                  </a:lnTo>
                  <a:cubicBezTo>
                    <a:pt x="581" y="1452"/>
                    <a:pt x="594" y="1453"/>
                    <a:pt x="606" y="1453"/>
                  </a:cubicBezTo>
                  <a:cubicBezTo>
                    <a:pt x="896" y="1453"/>
                    <a:pt x="1145" y="1187"/>
                    <a:pt x="1086" y="892"/>
                  </a:cubicBezTo>
                  <a:cubicBezTo>
                    <a:pt x="1086" y="830"/>
                    <a:pt x="1055" y="799"/>
                    <a:pt x="1024" y="737"/>
                  </a:cubicBezTo>
                  <a:lnTo>
                    <a:pt x="993" y="737"/>
                  </a:lnTo>
                  <a:lnTo>
                    <a:pt x="620" y="24"/>
                  </a:lnTo>
                  <a:cubicBezTo>
                    <a:pt x="605" y="8"/>
                    <a:pt x="589" y="0"/>
                    <a:pt x="574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2"/>
            <p:cNvSpPr/>
            <p:nvPr/>
          </p:nvSpPr>
          <p:spPr>
            <a:xfrm>
              <a:off x="1168875" y="3407750"/>
              <a:ext cx="18625" cy="14750"/>
            </a:xfrm>
            <a:custGeom>
              <a:avLst/>
              <a:gdLst/>
              <a:ahLst/>
              <a:cxnLst/>
              <a:rect l="l" t="t" r="r" b="b"/>
              <a:pathLst>
                <a:path w="745" h="590" extrusionOk="0">
                  <a:moveTo>
                    <a:pt x="683" y="0"/>
                  </a:moveTo>
                  <a:cubicBezTo>
                    <a:pt x="559" y="279"/>
                    <a:pt x="310" y="497"/>
                    <a:pt x="0" y="559"/>
                  </a:cubicBezTo>
                  <a:cubicBezTo>
                    <a:pt x="62" y="590"/>
                    <a:pt x="124" y="590"/>
                    <a:pt x="186" y="590"/>
                  </a:cubicBezTo>
                  <a:cubicBezTo>
                    <a:pt x="497" y="590"/>
                    <a:pt x="745" y="310"/>
                    <a:pt x="683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2"/>
            <p:cNvSpPr/>
            <p:nvPr/>
          </p:nvSpPr>
          <p:spPr>
            <a:xfrm>
              <a:off x="1154125" y="3437200"/>
              <a:ext cx="31825" cy="53550"/>
            </a:xfrm>
            <a:custGeom>
              <a:avLst/>
              <a:gdLst/>
              <a:ahLst/>
              <a:cxnLst/>
              <a:rect l="l" t="t" r="r" b="b"/>
              <a:pathLst>
                <a:path w="1273" h="2142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862"/>
                  </a:lnTo>
                  <a:lnTo>
                    <a:pt x="1273" y="2141"/>
                  </a:lnTo>
                  <a:lnTo>
                    <a:pt x="1273" y="218"/>
                  </a:lnTo>
                  <a:cubicBezTo>
                    <a:pt x="1273" y="94"/>
                    <a:pt x="1180" y="1"/>
                    <a:pt x="1056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2"/>
            <p:cNvSpPr/>
            <p:nvPr/>
          </p:nvSpPr>
          <p:spPr>
            <a:xfrm>
              <a:off x="1173525" y="3437200"/>
              <a:ext cx="19400" cy="53550"/>
            </a:xfrm>
            <a:custGeom>
              <a:avLst/>
              <a:gdLst/>
              <a:ahLst/>
              <a:cxnLst/>
              <a:rect l="l" t="t" r="r" b="b"/>
              <a:pathLst>
                <a:path w="776" h="2142" extrusionOk="0">
                  <a:moveTo>
                    <a:pt x="0" y="1"/>
                  </a:moveTo>
                  <a:cubicBezTo>
                    <a:pt x="124" y="1"/>
                    <a:pt x="217" y="94"/>
                    <a:pt x="217" y="218"/>
                  </a:cubicBezTo>
                  <a:lnTo>
                    <a:pt x="217" y="2141"/>
                  </a:lnTo>
                  <a:lnTo>
                    <a:pt x="776" y="1862"/>
                  </a:lnTo>
                  <a:lnTo>
                    <a:pt x="776" y="218"/>
                  </a:lnTo>
                  <a:cubicBezTo>
                    <a:pt x="776" y="94"/>
                    <a:pt x="683" y="1"/>
                    <a:pt x="559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2"/>
            <p:cNvSpPr/>
            <p:nvPr/>
          </p:nvSpPr>
          <p:spPr>
            <a:xfrm>
              <a:off x="1085125" y="3482975"/>
              <a:ext cx="169075" cy="68050"/>
            </a:xfrm>
            <a:custGeom>
              <a:avLst/>
              <a:gdLst/>
              <a:ahLst/>
              <a:cxnLst/>
              <a:rect l="l" t="t" r="r" b="b"/>
              <a:pathLst>
                <a:path w="6763" h="2722" extrusionOk="0">
                  <a:moveTo>
                    <a:pt x="6545" y="0"/>
                  </a:moveTo>
                  <a:lnTo>
                    <a:pt x="6545" y="31"/>
                  </a:lnTo>
                  <a:lnTo>
                    <a:pt x="217" y="31"/>
                  </a:lnTo>
                  <a:cubicBezTo>
                    <a:pt x="93" y="31"/>
                    <a:pt x="0" y="124"/>
                    <a:pt x="0" y="248"/>
                  </a:cubicBezTo>
                  <a:lnTo>
                    <a:pt x="0" y="1272"/>
                  </a:lnTo>
                  <a:cubicBezTo>
                    <a:pt x="0" y="1582"/>
                    <a:pt x="248" y="1799"/>
                    <a:pt x="527" y="1799"/>
                  </a:cubicBezTo>
                  <a:lnTo>
                    <a:pt x="4653" y="1799"/>
                  </a:lnTo>
                  <a:lnTo>
                    <a:pt x="4653" y="2327"/>
                  </a:lnTo>
                  <a:cubicBezTo>
                    <a:pt x="4669" y="2590"/>
                    <a:pt x="4862" y="2722"/>
                    <a:pt x="5060" y="2722"/>
                  </a:cubicBezTo>
                  <a:cubicBezTo>
                    <a:pt x="5258" y="2722"/>
                    <a:pt x="5460" y="2590"/>
                    <a:pt x="5491" y="2327"/>
                  </a:cubicBezTo>
                  <a:lnTo>
                    <a:pt x="5491" y="1799"/>
                  </a:lnTo>
                  <a:lnTo>
                    <a:pt x="6204" y="1799"/>
                  </a:lnTo>
                  <a:cubicBezTo>
                    <a:pt x="6514" y="1799"/>
                    <a:pt x="6762" y="1582"/>
                    <a:pt x="6762" y="1272"/>
                  </a:cubicBezTo>
                  <a:lnTo>
                    <a:pt x="6762" y="217"/>
                  </a:lnTo>
                  <a:cubicBezTo>
                    <a:pt x="6762" y="93"/>
                    <a:pt x="6638" y="0"/>
                    <a:pt x="6545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2"/>
            <p:cNvSpPr/>
            <p:nvPr/>
          </p:nvSpPr>
          <p:spPr>
            <a:xfrm>
              <a:off x="1228575" y="3482975"/>
              <a:ext cx="34150" cy="45000"/>
            </a:xfrm>
            <a:custGeom>
              <a:avLst/>
              <a:gdLst/>
              <a:ahLst/>
              <a:cxnLst/>
              <a:rect l="l" t="t" r="r" b="b"/>
              <a:pathLst>
                <a:path w="1366" h="1800" extrusionOk="0">
                  <a:moveTo>
                    <a:pt x="1148" y="0"/>
                  </a:moveTo>
                  <a:lnTo>
                    <a:pt x="1148" y="31"/>
                  </a:lnTo>
                  <a:lnTo>
                    <a:pt x="342" y="31"/>
                  </a:lnTo>
                  <a:cubicBezTo>
                    <a:pt x="435" y="31"/>
                    <a:pt x="528" y="124"/>
                    <a:pt x="528" y="248"/>
                  </a:cubicBezTo>
                  <a:lnTo>
                    <a:pt x="528" y="1272"/>
                  </a:lnTo>
                  <a:cubicBezTo>
                    <a:pt x="528" y="1582"/>
                    <a:pt x="311" y="1799"/>
                    <a:pt x="1" y="1799"/>
                  </a:cubicBezTo>
                  <a:lnTo>
                    <a:pt x="838" y="1799"/>
                  </a:lnTo>
                  <a:cubicBezTo>
                    <a:pt x="1117" y="1799"/>
                    <a:pt x="1366" y="1582"/>
                    <a:pt x="1366" y="1272"/>
                  </a:cubicBezTo>
                  <a:lnTo>
                    <a:pt x="1366" y="217"/>
                  </a:lnTo>
                  <a:cubicBezTo>
                    <a:pt x="1366" y="93"/>
                    <a:pt x="1273" y="0"/>
                    <a:pt x="1148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2"/>
            <p:cNvSpPr/>
            <p:nvPr/>
          </p:nvSpPr>
          <p:spPr>
            <a:xfrm>
              <a:off x="1097525" y="3369750"/>
              <a:ext cx="20950" cy="62825"/>
            </a:xfrm>
            <a:custGeom>
              <a:avLst/>
              <a:gdLst/>
              <a:ahLst/>
              <a:cxnLst/>
              <a:rect l="l" t="t" r="r" b="b"/>
              <a:pathLst>
                <a:path w="838" h="2513" extrusionOk="0">
                  <a:moveTo>
                    <a:pt x="0" y="0"/>
                  </a:moveTo>
                  <a:lnTo>
                    <a:pt x="0" y="2513"/>
                  </a:lnTo>
                  <a:lnTo>
                    <a:pt x="838" y="251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2"/>
            <p:cNvSpPr/>
            <p:nvPr/>
          </p:nvSpPr>
          <p:spPr>
            <a:xfrm>
              <a:off x="1228575" y="3369750"/>
              <a:ext cx="20975" cy="62825"/>
            </a:xfrm>
            <a:custGeom>
              <a:avLst/>
              <a:gdLst/>
              <a:ahLst/>
              <a:cxnLst/>
              <a:rect l="l" t="t" r="r" b="b"/>
              <a:pathLst>
                <a:path w="839" h="2513" extrusionOk="0">
                  <a:moveTo>
                    <a:pt x="1" y="0"/>
                  </a:moveTo>
                  <a:lnTo>
                    <a:pt x="1" y="2513"/>
                  </a:lnTo>
                  <a:lnTo>
                    <a:pt x="838" y="251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2"/>
            <p:cNvSpPr/>
            <p:nvPr/>
          </p:nvSpPr>
          <p:spPr>
            <a:xfrm>
              <a:off x="1084350" y="3278250"/>
              <a:ext cx="171400" cy="44225"/>
            </a:xfrm>
            <a:custGeom>
              <a:avLst/>
              <a:gdLst/>
              <a:ahLst/>
              <a:cxnLst/>
              <a:rect l="l" t="t" r="r" b="b"/>
              <a:pathLst>
                <a:path w="6856" h="1769" extrusionOk="0">
                  <a:moveTo>
                    <a:pt x="1489" y="0"/>
                  </a:moveTo>
                  <a:cubicBezTo>
                    <a:pt x="900" y="0"/>
                    <a:pt x="124" y="124"/>
                    <a:pt x="31" y="682"/>
                  </a:cubicBezTo>
                  <a:cubicBezTo>
                    <a:pt x="0" y="744"/>
                    <a:pt x="0" y="838"/>
                    <a:pt x="0" y="931"/>
                  </a:cubicBezTo>
                  <a:lnTo>
                    <a:pt x="0" y="1551"/>
                  </a:lnTo>
                  <a:cubicBezTo>
                    <a:pt x="0" y="1675"/>
                    <a:pt x="93" y="1768"/>
                    <a:pt x="217" y="1768"/>
                  </a:cubicBezTo>
                  <a:lnTo>
                    <a:pt x="6638" y="1768"/>
                  </a:lnTo>
                  <a:cubicBezTo>
                    <a:pt x="6762" y="1768"/>
                    <a:pt x="6855" y="1675"/>
                    <a:pt x="6855" y="1551"/>
                  </a:cubicBezTo>
                  <a:lnTo>
                    <a:pt x="6855" y="931"/>
                  </a:lnTo>
                  <a:cubicBezTo>
                    <a:pt x="6855" y="248"/>
                    <a:pt x="6328" y="0"/>
                    <a:pt x="5646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2"/>
            <p:cNvSpPr/>
            <p:nvPr/>
          </p:nvSpPr>
          <p:spPr>
            <a:xfrm>
              <a:off x="1212300" y="3272775"/>
              <a:ext cx="51200" cy="49700"/>
            </a:xfrm>
            <a:custGeom>
              <a:avLst/>
              <a:gdLst/>
              <a:ahLst/>
              <a:cxnLst/>
              <a:rect l="l" t="t" r="r" b="b"/>
              <a:pathLst>
                <a:path w="2048" h="1988" extrusionOk="0">
                  <a:moveTo>
                    <a:pt x="55" y="1"/>
                  </a:moveTo>
                  <a:cubicBezTo>
                    <a:pt x="37" y="1"/>
                    <a:pt x="19" y="1"/>
                    <a:pt x="0" y="2"/>
                  </a:cubicBezTo>
                  <a:lnTo>
                    <a:pt x="110" y="2"/>
                  </a:lnTo>
                  <a:cubicBezTo>
                    <a:pt x="91" y="1"/>
                    <a:pt x="73" y="1"/>
                    <a:pt x="55" y="1"/>
                  </a:cubicBezTo>
                  <a:close/>
                  <a:moveTo>
                    <a:pt x="110" y="2"/>
                  </a:moveTo>
                  <a:cubicBezTo>
                    <a:pt x="713" y="31"/>
                    <a:pt x="1210" y="535"/>
                    <a:pt x="1210" y="1150"/>
                  </a:cubicBezTo>
                  <a:lnTo>
                    <a:pt x="1210" y="1770"/>
                  </a:lnTo>
                  <a:cubicBezTo>
                    <a:pt x="1210" y="1894"/>
                    <a:pt x="1117" y="1987"/>
                    <a:pt x="993" y="1987"/>
                  </a:cubicBezTo>
                  <a:lnTo>
                    <a:pt x="1830" y="1987"/>
                  </a:lnTo>
                  <a:cubicBezTo>
                    <a:pt x="1955" y="1987"/>
                    <a:pt x="2048" y="1894"/>
                    <a:pt x="2048" y="1770"/>
                  </a:cubicBezTo>
                  <a:lnTo>
                    <a:pt x="2048" y="1150"/>
                  </a:lnTo>
                  <a:cubicBezTo>
                    <a:pt x="2048" y="1026"/>
                    <a:pt x="2017" y="932"/>
                    <a:pt x="2017" y="839"/>
                  </a:cubicBezTo>
                  <a:cubicBezTo>
                    <a:pt x="1861" y="312"/>
                    <a:pt x="1117" y="2"/>
                    <a:pt x="559" y="2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2"/>
            <p:cNvSpPr/>
            <p:nvPr/>
          </p:nvSpPr>
          <p:spPr>
            <a:xfrm>
              <a:off x="1146375" y="3202775"/>
              <a:ext cx="47325" cy="41375"/>
            </a:xfrm>
            <a:custGeom>
              <a:avLst/>
              <a:gdLst/>
              <a:ahLst/>
              <a:cxnLst/>
              <a:rect l="l" t="t" r="r" b="b"/>
              <a:pathLst>
                <a:path w="1893" h="1655" extrusionOk="0">
                  <a:moveTo>
                    <a:pt x="1086" y="413"/>
                  </a:moveTo>
                  <a:cubicBezTo>
                    <a:pt x="1303" y="413"/>
                    <a:pt x="1490" y="600"/>
                    <a:pt x="1490" y="817"/>
                  </a:cubicBezTo>
                  <a:cubicBezTo>
                    <a:pt x="1490" y="1042"/>
                    <a:pt x="1300" y="1187"/>
                    <a:pt x="1099" y="1187"/>
                  </a:cubicBezTo>
                  <a:cubicBezTo>
                    <a:pt x="997" y="1187"/>
                    <a:pt x="891" y="1149"/>
                    <a:pt x="807" y="1065"/>
                  </a:cubicBezTo>
                  <a:cubicBezTo>
                    <a:pt x="559" y="848"/>
                    <a:pt x="745" y="413"/>
                    <a:pt x="1086" y="413"/>
                  </a:cubicBezTo>
                  <a:close/>
                  <a:moveTo>
                    <a:pt x="1061" y="0"/>
                  </a:moveTo>
                  <a:cubicBezTo>
                    <a:pt x="864" y="0"/>
                    <a:pt x="664" y="70"/>
                    <a:pt x="497" y="227"/>
                  </a:cubicBezTo>
                  <a:cubicBezTo>
                    <a:pt x="1" y="755"/>
                    <a:pt x="373" y="1654"/>
                    <a:pt x="1086" y="1654"/>
                  </a:cubicBezTo>
                  <a:cubicBezTo>
                    <a:pt x="1552" y="1623"/>
                    <a:pt x="1893" y="1282"/>
                    <a:pt x="1893" y="817"/>
                  </a:cubicBezTo>
                  <a:cubicBezTo>
                    <a:pt x="1893" y="329"/>
                    <a:pt x="1487" y="0"/>
                    <a:pt x="1061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2"/>
            <p:cNvSpPr/>
            <p:nvPr/>
          </p:nvSpPr>
          <p:spPr>
            <a:xfrm>
              <a:off x="1134750" y="3238700"/>
              <a:ext cx="70600" cy="46550"/>
            </a:xfrm>
            <a:custGeom>
              <a:avLst/>
              <a:gdLst/>
              <a:ahLst/>
              <a:cxnLst/>
              <a:rect l="l" t="t" r="r" b="b"/>
              <a:pathLst>
                <a:path w="2824" h="1862" extrusionOk="0">
                  <a:moveTo>
                    <a:pt x="714" y="0"/>
                  </a:moveTo>
                  <a:cubicBezTo>
                    <a:pt x="311" y="0"/>
                    <a:pt x="0" y="310"/>
                    <a:pt x="0" y="713"/>
                  </a:cubicBezTo>
                  <a:lnTo>
                    <a:pt x="0" y="1303"/>
                  </a:lnTo>
                  <a:lnTo>
                    <a:pt x="2823" y="1861"/>
                  </a:lnTo>
                  <a:lnTo>
                    <a:pt x="2823" y="713"/>
                  </a:lnTo>
                  <a:cubicBezTo>
                    <a:pt x="2823" y="310"/>
                    <a:pt x="2513" y="0"/>
                    <a:pt x="2110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2"/>
            <p:cNvSpPr/>
            <p:nvPr/>
          </p:nvSpPr>
          <p:spPr>
            <a:xfrm>
              <a:off x="1173525" y="3238700"/>
              <a:ext cx="38800" cy="39575"/>
            </a:xfrm>
            <a:custGeom>
              <a:avLst/>
              <a:gdLst/>
              <a:ahLst/>
              <a:cxnLst/>
              <a:rect l="l" t="t" r="r" b="b"/>
              <a:pathLst>
                <a:path w="1552" h="1583" extrusionOk="0">
                  <a:moveTo>
                    <a:pt x="0" y="0"/>
                  </a:moveTo>
                  <a:cubicBezTo>
                    <a:pt x="404" y="0"/>
                    <a:pt x="714" y="310"/>
                    <a:pt x="714" y="713"/>
                  </a:cubicBezTo>
                  <a:lnTo>
                    <a:pt x="714" y="1582"/>
                  </a:lnTo>
                  <a:lnTo>
                    <a:pt x="1551" y="1303"/>
                  </a:lnTo>
                  <a:lnTo>
                    <a:pt x="1551" y="713"/>
                  </a:lnTo>
                  <a:cubicBezTo>
                    <a:pt x="1551" y="310"/>
                    <a:pt x="1241" y="0"/>
                    <a:pt x="838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2"/>
            <p:cNvSpPr/>
            <p:nvPr/>
          </p:nvSpPr>
          <p:spPr>
            <a:xfrm>
              <a:off x="1085125" y="3271075"/>
              <a:ext cx="166750" cy="29100"/>
            </a:xfrm>
            <a:custGeom>
              <a:avLst/>
              <a:gdLst/>
              <a:ahLst/>
              <a:cxnLst/>
              <a:rect l="l" t="t" r="r" b="b"/>
              <a:pathLst>
                <a:path w="6670" h="1164" extrusionOk="0">
                  <a:moveTo>
                    <a:pt x="5731" y="1"/>
                  </a:moveTo>
                  <a:cubicBezTo>
                    <a:pt x="5693" y="1"/>
                    <a:pt x="5654" y="3"/>
                    <a:pt x="5615" y="8"/>
                  </a:cubicBezTo>
                  <a:lnTo>
                    <a:pt x="1179" y="8"/>
                  </a:lnTo>
                  <a:cubicBezTo>
                    <a:pt x="621" y="8"/>
                    <a:pt x="155" y="380"/>
                    <a:pt x="0" y="907"/>
                  </a:cubicBezTo>
                  <a:cubicBezTo>
                    <a:pt x="683" y="938"/>
                    <a:pt x="776" y="1156"/>
                    <a:pt x="1613" y="1156"/>
                  </a:cubicBezTo>
                  <a:cubicBezTo>
                    <a:pt x="2575" y="1156"/>
                    <a:pt x="2575" y="907"/>
                    <a:pt x="3536" y="907"/>
                  </a:cubicBezTo>
                  <a:cubicBezTo>
                    <a:pt x="4498" y="907"/>
                    <a:pt x="4498" y="1156"/>
                    <a:pt x="5460" y="1156"/>
                  </a:cubicBezTo>
                  <a:cubicBezTo>
                    <a:pt x="5511" y="1161"/>
                    <a:pt x="5562" y="1164"/>
                    <a:pt x="5613" y="1164"/>
                  </a:cubicBezTo>
                  <a:cubicBezTo>
                    <a:pt x="5840" y="1164"/>
                    <a:pt x="6063" y="1113"/>
                    <a:pt x="6266" y="1063"/>
                  </a:cubicBezTo>
                  <a:cubicBezTo>
                    <a:pt x="6514" y="1000"/>
                    <a:pt x="6328" y="814"/>
                    <a:pt x="6669" y="783"/>
                  </a:cubicBezTo>
                  <a:cubicBezTo>
                    <a:pt x="6584" y="326"/>
                    <a:pt x="6182" y="1"/>
                    <a:pt x="5731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2"/>
            <p:cNvSpPr/>
            <p:nvPr/>
          </p:nvSpPr>
          <p:spPr>
            <a:xfrm>
              <a:off x="1212300" y="3271250"/>
              <a:ext cx="49650" cy="26400"/>
            </a:xfrm>
            <a:custGeom>
              <a:avLst/>
              <a:gdLst/>
              <a:ahLst/>
              <a:cxnLst/>
              <a:rect l="l" t="t" r="r" b="b"/>
              <a:pathLst>
                <a:path w="1986" h="1056" extrusionOk="0">
                  <a:moveTo>
                    <a:pt x="0" y="1"/>
                  </a:moveTo>
                  <a:cubicBezTo>
                    <a:pt x="617" y="1"/>
                    <a:pt x="1112" y="431"/>
                    <a:pt x="1209" y="1046"/>
                  </a:cubicBezTo>
                  <a:lnTo>
                    <a:pt x="1209" y="1046"/>
                  </a:lnTo>
                  <a:cubicBezTo>
                    <a:pt x="1476" y="960"/>
                    <a:pt x="1716" y="930"/>
                    <a:pt x="1986" y="900"/>
                  </a:cubicBezTo>
                  <a:cubicBezTo>
                    <a:pt x="1861" y="373"/>
                    <a:pt x="1365" y="1"/>
                    <a:pt x="838" y="1"/>
                  </a:cubicBezTo>
                  <a:close/>
                  <a:moveTo>
                    <a:pt x="1209" y="1046"/>
                  </a:moveTo>
                  <a:cubicBezTo>
                    <a:pt x="1199" y="1049"/>
                    <a:pt x="1189" y="1052"/>
                    <a:pt x="1179" y="1056"/>
                  </a:cubicBezTo>
                  <a:lnTo>
                    <a:pt x="1210" y="1056"/>
                  </a:lnTo>
                  <a:cubicBezTo>
                    <a:pt x="1210" y="1052"/>
                    <a:pt x="1209" y="1049"/>
                    <a:pt x="1209" y="1046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1" name="Google Shape;5241;p42"/>
          <p:cNvGrpSpPr/>
          <p:nvPr/>
        </p:nvGrpSpPr>
        <p:grpSpPr>
          <a:xfrm>
            <a:off x="5626401" y="1058329"/>
            <a:ext cx="1353291" cy="365618"/>
            <a:chOff x="3226925" y="4121625"/>
            <a:chExt cx="1051100" cy="283975"/>
          </a:xfrm>
        </p:grpSpPr>
        <p:sp>
          <p:nvSpPr>
            <p:cNvPr id="5242" name="Google Shape;5242;p42"/>
            <p:cNvSpPr/>
            <p:nvPr/>
          </p:nvSpPr>
          <p:spPr>
            <a:xfrm>
              <a:off x="3226925" y="4121625"/>
              <a:ext cx="1051100" cy="283975"/>
            </a:xfrm>
            <a:custGeom>
              <a:avLst/>
              <a:gdLst/>
              <a:ahLst/>
              <a:cxnLst/>
              <a:rect l="l" t="t" r="r" b="b"/>
              <a:pathLst>
                <a:path w="42044" h="11359" extrusionOk="0">
                  <a:moveTo>
                    <a:pt x="29966" y="1"/>
                  </a:moveTo>
                  <a:cubicBezTo>
                    <a:pt x="29102" y="1"/>
                    <a:pt x="28233" y="146"/>
                    <a:pt x="27397" y="443"/>
                  </a:cubicBezTo>
                  <a:cubicBezTo>
                    <a:pt x="25290" y="1206"/>
                    <a:pt x="23492" y="2906"/>
                    <a:pt x="21250" y="3029"/>
                  </a:cubicBezTo>
                  <a:cubicBezTo>
                    <a:pt x="21159" y="3035"/>
                    <a:pt x="21068" y="3037"/>
                    <a:pt x="20978" y="3037"/>
                  </a:cubicBezTo>
                  <a:cubicBezTo>
                    <a:pt x="18667" y="3037"/>
                    <a:pt x="16655" y="1409"/>
                    <a:pt x="14450" y="615"/>
                  </a:cubicBezTo>
                  <a:cubicBezTo>
                    <a:pt x="13442" y="240"/>
                    <a:pt x="12376" y="53"/>
                    <a:pt x="11303" y="53"/>
                  </a:cubicBezTo>
                  <a:cubicBezTo>
                    <a:pt x="10894" y="53"/>
                    <a:pt x="10485" y="80"/>
                    <a:pt x="10077" y="135"/>
                  </a:cubicBezTo>
                  <a:cubicBezTo>
                    <a:pt x="6172" y="467"/>
                    <a:pt x="5556" y="1724"/>
                    <a:pt x="3622" y="2377"/>
                  </a:cubicBezTo>
                  <a:cubicBezTo>
                    <a:pt x="1676" y="3017"/>
                    <a:pt x="1" y="3535"/>
                    <a:pt x="1" y="4865"/>
                  </a:cubicBezTo>
                  <a:cubicBezTo>
                    <a:pt x="1" y="5727"/>
                    <a:pt x="1097" y="6220"/>
                    <a:pt x="1947" y="6405"/>
                  </a:cubicBezTo>
                  <a:cubicBezTo>
                    <a:pt x="2389" y="6505"/>
                    <a:pt x="2836" y="6540"/>
                    <a:pt x="3288" y="6540"/>
                  </a:cubicBezTo>
                  <a:cubicBezTo>
                    <a:pt x="4284" y="6540"/>
                    <a:pt x="5299" y="6369"/>
                    <a:pt x="6308" y="6343"/>
                  </a:cubicBezTo>
                  <a:cubicBezTo>
                    <a:pt x="6367" y="6342"/>
                    <a:pt x="6427" y="6341"/>
                    <a:pt x="6487" y="6341"/>
                  </a:cubicBezTo>
                  <a:cubicBezTo>
                    <a:pt x="7894" y="6341"/>
                    <a:pt x="9440" y="6765"/>
                    <a:pt x="10114" y="7994"/>
                  </a:cubicBezTo>
                  <a:cubicBezTo>
                    <a:pt x="10742" y="9139"/>
                    <a:pt x="10644" y="10926"/>
                    <a:pt x="11888" y="11307"/>
                  </a:cubicBezTo>
                  <a:cubicBezTo>
                    <a:pt x="12008" y="11342"/>
                    <a:pt x="12129" y="11359"/>
                    <a:pt x="12250" y="11359"/>
                  </a:cubicBezTo>
                  <a:cubicBezTo>
                    <a:pt x="12892" y="11359"/>
                    <a:pt x="13510" y="10895"/>
                    <a:pt x="13883" y="10334"/>
                  </a:cubicBezTo>
                  <a:cubicBezTo>
                    <a:pt x="14327" y="9669"/>
                    <a:pt x="14561" y="8881"/>
                    <a:pt x="15004" y="8228"/>
                  </a:cubicBezTo>
                  <a:cubicBezTo>
                    <a:pt x="15241" y="7878"/>
                    <a:pt x="15644" y="7550"/>
                    <a:pt x="16030" y="7550"/>
                  </a:cubicBezTo>
                  <a:cubicBezTo>
                    <a:pt x="16147" y="7550"/>
                    <a:pt x="16263" y="7580"/>
                    <a:pt x="16372" y="7649"/>
                  </a:cubicBezTo>
                  <a:cubicBezTo>
                    <a:pt x="16692" y="7858"/>
                    <a:pt x="16790" y="8351"/>
                    <a:pt x="17160" y="8499"/>
                  </a:cubicBezTo>
                  <a:cubicBezTo>
                    <a:pt x="17228" y="8525"/>
                    <a:pt x="17293" y="8536"/>
                    <a:pt x="17358" y="8536"/>
                  </a:cubicBezTo>
                  <a:cubicBezTo>
                    <a:pt x="17901" y="8536"/>
                    <a:pt x="18348" y="7710"/>
                    <a:pt x="18959" y="7710"/>
                  </a:cubicBezTo>
                  <a:cubicBezTo>
                    <a:pt x="18963" y="7710"/>
                    <a:pt x="18967" y="7710"/>
                    <a:pt x="18971" y="7710"/>
                  </a:cubicBezTo>
                  <a:cubicBezTo>
                    <a:pt x="19427" y="7723"/>
                    <a:pt x="19722" y="8191"/>
                    <a:pt x="20153" y="8326"/>
                  </a:cubicBezTo>
                  <a:cubicBezTo>
                    <a:pt x="20253" y="8358"/>
                    <a:pt x="20352" y="8372"/>
                    <a:pt x="20451" y="8372"/>
                  </a:cubicBezTo>
                  <a:cubicBezTo>
                    <a:pt x="21011" y="8372"/>
                    <a:pt x="21574" y="7940"/>
                    <a:pt x="22152" y="7940"/>
                  </a:cubicBezTo>
                  <a:cubicBezTo>
                    <a:pt x="22184" y="7940"/>
                    <a:pt x="22216" y="7942"/>
                    <a:pt x="22248" y="7945"/>
                  </a:cubicBezTo>
                  <a:cubicBezTo>
                    <a:pt x="23541" y="8068"/>
                    <a:pt x="23812" y="10297"/>
                    <a:pt x="25105" y="10347"/>
                  </a:cubicBezTo>
                  <a:cubicBezTo>
                    <a:pt x="25121" y="10347"/>
                    <a:pt x="25136" y="10348"/>
                    <a:pt x="25151" y="10348"/>
                  </a:cubicBezTo>
                  <a:cubicBezTo>
                    <a:pt x="26323" y="10348"/>
                    <a:pt x="26747" y="8471"/>
                    <a:pt x="27926" y="8252"/>
                  </a:cubicBezTo>
                  <a:cubicBezTo>
                    <a:pt x="28001" y="8239"/>
                    <a:pt x="28075" y="8233"/>
                    <a:pt x="28146" y="8233"/>
                  </a:cubicBezTo>
                  <a:cubicBezTo>
                    <a:pt x="29504" y="8233"/>
                    <a:pt x="30233" y="10557"/>
                    <a:pt x="31696" y="10568"/>
                  </a:cubicBezTo>
                  <a:cubicBezTo>
                    <a:pt x="32423" y="10568"/>
                    <a:pt x="33507" y="9176"/>
                    <a:pt x="34098" y="8745"/>
                  </a:cubicBezTo>
                  <a:cubicBezTo>
                    <a:pt x="35177" y="7937"/>
                    <a:pt x="36324" y="7878"/>
                    <a:pt x="37530" y="7878"/>
                  </a:cubicBezTo>
                  <a:cubicBezTo>
                    <a:pt x="37739" y="7878"/>
                    <a:pt x="37949" y="7880"/>
                    <a:pt x="38161" y="7880"/>
                  </a:cubicBezTo>
                  <a:cubicBezTo>
                    <a:pt x="38948" y="7880"/>
                    <a:pt x="39758" y="7855"/>
                    <a:pt x="40590" y="7624"/>
                  </a:cubicBezTo>
                  <a:cubicBezTo>
                    <a:pt x="41033" y="7489"/>
                    <a:pt x="41501" y="7316"/>
                    <a:pt x="41772" y="6934"/>
                  </a:cubicBezTo>
                  <a:cubicBezTo>
                    <a:pt x="42043" y="6565"/>
                    <a:pt x="42031" y="5949"/>
                    <a:pt x="41612" y="5715"/>
                  </a:cubicBezTo>
                  <a:cubicBezTo>
                    <a:pt x="41471" y="5637"/>
                    <a:pt x="41306" y="5618"/>
                    <a:pt x="41137" y="5618"/>
                  </a:cubicBezTo>
                  <a:cubicBezTo>
                    <a:pt x="41040" y="5618"/>
                    <a:pt x="40943" y="5624"/>
                    <a:pt x="40848" y="5629"/>
                  </a:cubicBezTo>
                  <a:cubicBezTo>
                    <a:pt x="40842" y="5629"/>
                    <a:pt x="40837" y="5629"/>
                    <a:pt x="40831" y="5629"/>
                  </a:cubicBezTo>
                  <a:cubicBezTo>
                    <a:pt x="38180" y="5629"/>
                    <a:pt x="36507" y="2866"/>
                    <a:pt x="34332" y="1354"/>
                  </a:cubicBezTo>
                  <a:cubicBezTo>
                    <a:pt x="33030" y="463"/>
                    <a:pt x="31506" y="1"/>
                    <a:pt x="29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2"/>
            <p:cNvSpPr/>
            <p:nvPr/>
          </p:nvSpPr>
          <p:spPr>
            <a:xfrm>
              <a:off x="3226925" y="4121625"/>
              <a:ext cx="1051100" cy="283975"/>
            </a:xfrm>
            <a:custGeom>
              <a:avLst/>
              <a:gdLst/>
              <a:ahLst/>
              <a:cxnLst/>
              <a:rect l="l" t="t" r="r" b="b"/>
              <a:pathLst>
                <a:path w="42044" h="11359" extrusionOk="0">
                  <a:moveTo>
                    <a:pt x="29966" y="1"/>
                  </a:moveTo>
                  <a:cubicBezTo>
                    <a:pt x="29102" y="1"/>
                    <a:pt x="28233" y="146"/>
                    <a:pt x="27397" y="443"/>
                  </a:cubicBezTo>
                  <a:cubicBezTo>
                    <a:pt x="25290" y="1206"/>
                    <a:pt x="23492" y="2906"/>
                    <a:pt x="21250" y="3029"/>
                  </a:cubicBezTo>
                  <a:cubicBezTo>
                    <a:pt x="21159" y="3035"/>
                    <a:pt x="21068" y="3037"/>
                    <a:pt x="20978" y="3037"/>
                  </a:cubicBezTo>
                  <a:cubicBezTo>
                    <a:pt x="18667" y="3037"/>
                    <a:pt x="16655" y="1409"/>
                    <a:pt x="14450" y="615"/>
                  </a:cubicBezTo>
                  <a:cubicBezTo>
                    <a:pt x="13442" y="240"/>
                    <a:pt x="12376" y="53"/>
                    <a:pt x="11303" y="53"/>
                  </a:cubicBezTo>
                  <a:cubicBezTo>
                    <a:pt x="10894" y="53"/>
                    <a:pt x="10485" y="80"/>
                    <a:pt x="10077" y="135"/>
                  </a:cubicBezTo>
                  <a:cubicBezTo>
                    <a:pt x="6172" y="467"/>
                    <a:pt x="5556" y="1724"/>
                    <a:pt x="3622" y="2377"/>
                  </a:cubicBezTo>
                  <a:cubicBezTo>
                    <a:pt x="1676" y="3017"/>
                    <a:pt x="1" y="3535"/>
                    <a:pt x="1" y="4865"/>
                  </a:cubicBezTo>
                  <a:cubicBezTo>
                    <a:pt x="1" y="5727"/>
                    <a:pt x="1097" y="6220"/>
                    <a:pt x="1947" y="6405"/>
                  </a:cubicBezTo>
                  <a:cubicBezTo>
                    <a:pt x="2389" y="6505"/>
                    <a:pt x="2836" y="6540"/>
                    <a:pt x="3288" y="6540"/>
                  </a:cubicBezTo>
                  <a:cubicBezTo>
                    <a:pt x="4284" y="6540"/>
                    <a:pt x="5299" y="6369"/>
                    <a:pt x="6308" y="6343"/>
                  </a:cubicBezTo>
                  <a:cubicBezTo>
                    <a:pt x="6367" y="6342"/>
                    <a:pt x="6427" y="6341"/>
                    <a:pt x="6487" y="6341"/>
                  </a:cubicBezTo>
                  <a:cubicBezTo>
                    <a:pt x="7894" y="6341"/>
                    <a:pt x="9440" y="6765"/>
                    <a:pt x="10114" y="7994"/>
                  </a:cubicBezTo>
                  <a:cubicBezTo>
                    <a:pt x="10742" y="9139"/>
                    <a:pt x="10644" y="10926"/>
                    <a:pt x="11888" y="11307"/>
                  </a:cubicBezTo>
                  <a:cubicBezTo>
                    <a:pt x="12008" y="11342"/>
                    <a:pt x="12129" y="11359"/>
                    <a:pt x="12250" y="11359"/>
                  </a:cubicBezTo>
                  <a:cubicBezTo>
                    <a:pt x="12892" y="11359"/>
                    <a:pt x="13510" y="10895"/>
                    <a:pt x="13883" y="10334"/>
                  </a:cubicBezTo>
                  <a:cubicBezTo>
                    <a:pt x="14327" y="9669"/>
                    <a:pt x="14561" y="8881"/>
                    <a:pt x="15004" y="8228"/>
                  </a:cubicBezTo>
                  <a:cubicBezTo>
                    <a:pt x="15241" y="7878"/>
                    <a:pt x="15644" y="7550"/>
                    <a:pt x="16030" y="7550"/>
                  </a:cubicBezTo>
                  <a:cubicBezTo>
                    <a:pt x="16147" y="7550"/>
                    <a:pt x="16263" y="7580"/>
                    <a:pt x="16372" y="7649"/>
                  </a:cubicBezTo>
                  <a:cubicBezTo>
                    <a:pt x="16692" y="7858"/>
                    <a:pt x="16790" y="8351"/>
                    <a:pt x="17160" y="8499"/>
                  </a:cubicBezTo>
                  <a:cubicBezTo>
                    <a:pt x="17228" y="8525"/>
                    <a:pt x="17293" y="8536"/>
                    <a:pt x="17358" y="8536"/>
                  </a:cubicBezTo>
                  <a:cubicBezTo>
                    <a:pt x="17901" y="8536"/>
                    <a:pt x="18348" y="7710"/>
                    <a:pt x="18959" y="7710"/>
                  </a:cubicBezTo>
                  <a:cubicBezTo>
                    <a:pt x="18963" y="7710"/>
                    <a:pt x="18967" y="7710"/>
                    <a:pt x="18971" y="7710"/>
                  </a:cubicBezTo>
                  <a:cubicBezTo>
                    <a:pt x="19427" y="7723"/>
                    <a:pt x="19722" y="8191"/>
                    <a:pt x="20153" y="8326"/>
                  </a:cubicBezTo>
                  <a:cubicBezTo>
                    <a:pt x="20253" y="8358"/>
                    <a:pt x="20352" y="8372"/>
                    <a:pt x="20451" y="8372"/>
                  </a:cubicBezTo>
                  <a:cubicBezTo>
                    <a:pt x="21011" y="8372"/>
                    <a:pt x="21574" y="7940"/>
                    <a:pt x="22152" y="7940"/>
                  </a:cubicBezTo>
                  <a:cubicBezTo>
                    <a:pt x="22184" y="7940"/>
                    <a:pt x="22216" y="7942"/>
                    <a:pt x="22248" y="7945"/>
                  </a:cubicBezTo>
                  <a:cubicBezTo>
                    <a:pt x="23541" y="8068"/>
                    <a:pt x="23812" y="10297"/>
                    <a:pt x="25105" y="10347"/>
                  </a:cubicBezTo>
                  <a:cubicBezTo>
                    <a:pt x="25121" y="10347"/>
                    <a:pt x="25136" y="10348"/>
                    <a:pt x="25151" y="10348"/>
                  </a:cubicBezTo>
                  <a:cubicBezTo>
                    <a:pt x="26323" y="10348"/>
                    <a:pt x="26747" y="8471"/>
                    <a:pt x="27926" y="8252"/>
                  </a:cubicBezTo>
                  <a:cubicBezTo>
                    <a:pt x="28001" y="8239"/>
                    <a:pt x="28075" y="8233"/>
                    <a:pt x="28146" y="8233"/>
                  </a:cubicBezTo>
                  <a:cubicBezTo>
                    <a:pt x="29504" y="8233"/>
                    <a:pt x="30233" y="10557"/>
                    <a:pt x="31696" y="10568"/>
                  </a:cubicBezTo>
                  <a:cubicBezTo>
                    <a:pt x="32423" y="10568"/>
                    <a:pt x="33507" y="9176"/>
                    <a:pt x="34098" y="8745"/>
                  </a:cubicBezTo>
                  <a:cubicBezTo>
                    <a:pt x="35177" y="7937"/>
                    <a:pt x="36324" y="7878"/>
                    <a:pt x="37530" y="7878"/>
                  </a:cubicBezTo>
                  <a:cubicBezTo>
                    <a:pt x="37739" y="7878"/>
                    <a:pt x="37949" y="7880"/>
                    <a:pt x="38161" y="7880"/>
                  </a:cubicBezTo>
                  <a:cubicBezTo>
                    <a:pt x="38948" y="7880"/>
                    <a:pt x="39758" y="7855"/>
                    <a:pt x="40590" y="7624"/>
                  </a:cubicBezTo>
                  <a:cubicBezTo>
                    <a:pt x="41033" y="7489"/>
                    <a:pt x="41501" y="7316"/>
                    <a:pt x="41772" y="6934"/>
                  </a:cubicBezTo>
                  <a:cubicBezTo>
                    <a:pt x="42043" y="6565"/>
                    <a:pt x="42031" y="5949"/>
                    <a:pt x="41612" y="5715"/>
                  </a:cubicBezTo>
                  <a:cubicBezTo>
                    <a:pt x="41471" y="5637"/>
                    <a:pt x="41306" y="5618"/>
                    <a:pt x="41137" y="5618"/>
                  </a:cubicBezTo>
                  <a:cubicBezTo>
                    <a:pt x="41040" y="5618"/>
                    <a:pt x="40943" y="5624"/>
                    <a:pt x="40848" y="5629"/>
                  </a:cubicBezTo>
                  <a:cubicBezTo>
                    <a:pt x="40842" y="5629"/>
                    <a:pt x="40837" y="5629"/>
                    <a:pt x="40831" y="5629"/>
                  </a:cubicBezTo>
                  <a:cubicBezTo>
                    <a:pt x="38180" y="5629"/>
                    <a:pt x="36507" y="2866"/>
                    <a:pt x="34332" y="1354"/>
                  </a:cubicBezTo>
                  <a:cubicBezTo>
                    <a:pt x="33030" y="463"/>
                    <a:pt x="31506" y="1"/>
                    <a:pt x="29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2"/>
            <p:cNvSpPr/>
            <p:nvPr/>
          </p:nvSpPr>
          <p:spPr>
            <a:xfrm>
              <a:off x="3509325" y="4144375"/>
              <a:ext cx="4950" cy="4950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62" y="1"/>
                  </a:moveTo>
                  <a:cubicBezTo>
                    <a:pt x="37" y="13"/>
                    <a:pt x="13" y="25"/>
                    <a:pt x="13" y="62"/>
                  </a:cubicBezTo>
                  <a:cubicBezTo>
                    <a:pt x="0" y="62"/>
                    <a:pt x="0" y="75"/>
                    <a:pt x="0" y="99"/>
                  </a:cubicBezTo>
                  <a:lnTo>
                    <a:pt x="0" y="124"/>
                  </a:lnTo>
                  <a:cubicBezTo>
                    <a:pt x="0" y="136"/>
                    <a:pt x="13" y="149"/>
                    <a:pt x="25" y="161"/>
                  </a:cubicBezTo>
                  <a:lnTo>
                    <a:pt x="50" y="173"/>
                  </a:lnTo>
                  <a:cubicBezTo>
                    <a:pt x="62" y="185"/>
                    <a:pt x="74" y="185"/>
                    <a:pt x="99" y="198"/>
                  </a:cubicBezTo>
                  <a:cubicBezTo>
                    <a:pt x="111" y="198"/>
                    <a:pt x="124" y="198"/>
                    <a:pt x="136" y="185"/>
                  </a:cubicBezTo>
                  <a:cubicBezTo>
                    <a:pt x="148" y="185"/>
                    <a:pt x="161" y="185"/>
                    <a:pt x="161" y="173"/>
                  </a:cubicBezTo>
                  <a:cubicBezTo>
                    <a:pt x="173" y="161"/>
                    <a:pt x="185" y="149"/>
                    <a:pt x="185" y="136"/>
                  </a:cubicBezTo>
                  <a:cubicBezTo>
                    <a:pt x="185" y="124"/>
                    <a:pt x="198" y="112"/>
                    <a:pt x="198" y="99"/>
                  </a:cubicBezTo>
                  <a:lnTo>
                    <a:pt x="198" y="75"/>
                  </a:lnTo>
                  <a:cubicBezTo>
                    <a:pt x="185" y="62"/>
                    <a:pt x="173" y="38"/>
                    <a:pt x="173" y="38"/>
                  </a:cubicBezTo>
                  <a:lnTo>
                    <a:pt x="148" y="13"/>
                  </a:lnTo>
                  <a:cubicBezTo>
                    <a:pt x="136" y="13"/>
                    <a:pt x="111" y="1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2"/>
            <p:cNvSpPr/>
            <p:nvPr/>
          </p:nvSpPr>
          <p:spPr>
            <a:xfrm>
              <a:off x="3458825" y="4169625"/>
              <a:ext cx="3400" cy="2500"/>
            </a:xfrm>
            <a:custGeom>
              <a:avLst/>
              <a:gdLst/>
              <a:ahLst/>
              <a:cxnLst/>
              <a:rect l="l" t="t" r="r" b="b"/>
              <a:pathLst>
                <a:path w="136" h="100" extrusionOk="0">
                  <a:moveTo>
                    <a:pt x="74" y="1"/>
                  </a:moveTo>
                  <a:cubicBezTo>
                    <a:pt x="0" y="1"/>
                    <a:pt x="0" y="99"/>
                    <a:pt x="74" y="99"/>
                  </a:cubicBezTo>
                  <a:cubicBezTo>
                    <a:pt x="136" y="99"/>
                    <a:pt x="136" y="1"/>
                    <a:pt x="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2"/>
            <p:cNvSpPr/>
            <p:nvPr/>
          </p:nvSpPr>
          <p:spPr>
            <a:xfrm>
              <a:off x="3541050" y="4169950"/>
              <a:ext cx="2475" cy="1875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0" y="0"/>
                  </a:moveTo>
                  <a:cubicBezTo>
                    <a:pt x="0" y="0"/>
                    <a:pt x="0" y="74"/>
                    <a:pt x="50" y="74"/>
                  </a:cubicBezTo>
                  <a:cubicBezTo>
                    <a:pt x="99" y="74"/>
                    <a:pt x="99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2"/>
            <p:cNvSpPr/>
            <p:nvPr/>
          </p:nvSpPr>
          <p:spPr>
            <a:xfrm>
              <a:off x="3967250" y="4147450"/>
              <a:ext cx="2800" cy="3950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50" y="1"/>
                  </a:moveTo>
                  <a:cubicBezTo>
                    <a:pt x="38" y="1"/>
                    <a:pt x="26" y="1"/>
                    <a:pt x="13" y="13"/>
                  </a:cubicBezTo>
                  <a:cubicBezTo>
                    <a:pt x="13" y="26"/>
                    <a:pt x="1" y="38"/>
                    <a:pt x="1" y="50"/>
                  </a:cubicBezTo>
                  <a:lnTo>
                    <a:pt x="1" y="99"/>
                  </a:lnTo>
                  <a:cubicBezTo>
                    <a:pt x="1" y="124"/>
                    <a:pt x="13" y="136"/>
                    <a:pt x="26" y="149"/>
                  </a:cubicBezTo>
                  <a:cubicBezTo>
                    <a:pt x="32" y="155"/>
                    <a:pt x="41" y="158"/>
                    <a:pt x="50" y="158"/>
                  </a:cubicBezTo>
                  <a:cubicBezTo>
                    <a:pt x="59" y="158"/>
                    <a:pt x="69" y="155"/>
                    <a:pt x="75" y="149"/>
                  </a:cubicBezTo>
                  <a:cubicBezTo>
                    <a:pt x="99" y="136"/>
                    <a:pt x="112" y="124"/>
                    <a:pt x="112" y="99"/>
                  </a:cubicBezTo>
                  <a:lnTo>
                    <a:pt x="112" y="50"/>
                  </a:lnTo>
                  <a:cubicBezTo>
                    <a:pt x="112" y="38"/>
                    <a:pt x="99" y="13"/>
                    <a:pt x="87" y="13"/>
                  </a:cubicBezTo>
                  <a:cubicBezTo>
                    <a:pt x="87" y="1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2"/>
            <p:cNvSpPr/>
            <p:nvPr/>
          </p:nvSpPr>
          <p:spPr>
            <a:xfrm>
              <a:off x="3916450" y="4184725"/>
              <a:ext cx="5575" cy="5875"/>
            </a:xfrm>
            <a:custGeom>
              <a:avLst/>
              <a:gdLst/>
              <a:ahLst/>
              <a:cxnLst/>
              <a:rect l="l" t="t" r="r" b="b"/>
              <a:pathLst>
                <a:path w="223" h="235" extrusionOk="0">
                  <a:moveTo>
                    <a:pt x="74" y="33"/>
                  </a:moveTo>
                  <a:lnTo>
                    <a:pt x="74" y="37"/>
                  </a:lnTo>
                  <a:cubicBezTo>
                    <a:pt x="72" y="40"/>
                    <a:pt x="70" y="42"/>
                    <a:pt x="68" y="44"/>
                  </a:cubicBezTo>
                  <a:lnTo>
                    <a:pt x="68" y="44"/>
                  </a:lnTo>
                  <a:lnTo>
                    <a:pt x="74" y="33"/>
                  </a:lnTo>
                  <a:close/>
                  <a:moveTo>
                    <a:pt x="62" y="53"/>
                  </a:moveTo>
                  <a:cubicBezTo>
                    <a:pt x="62" y="55"/>
                    <a:pt x="62" y="58"/>
                    <a:pt x="62" y="62"/>
                  </a:cubicBezTo>
                  <a:lnTo>
                    <a:pt x="57" y="62"/>
                  </a:lnTo>
                  <a:lnTo>
                    <a:pt x="62" y="53"/>
                  </a:lnTo>
                  <a:close/>
                  <a:moveTo>
                    <a:pt x="124" y="0"/>
                  </a:moveTo>
                  <a:cubicBezTo>
                    <a:pt x="106" y="0"/>
                    <a:pt x="95" y="7"/>
                    <a:pt x="86" y="14"/>
                  </a:cubicBezTo>
                  <a:lnTo>
                    <a:pt x="86" y="14"/>
                  </a:lnTo>
                  <a:lnTo>
                    <a:pt x="87" y="13"/>
                  </a:lnTo>
                  <a:cubicBezTo>
                    <a:pt x="74" y="13"/>
                    <a:pt x="62" y="25"/>
                    <a:pt x="50" y="25"/>
                  </a:cubicBezTo>
                  <a:lnTo>
                    <a:pt x="37" y="50"/>
                  </a:lnTo>
                  <a:cubicBezTo>
                    <a:pt x="25" y="62"/>
                    <a:pt x="13" y="74"/>
                    <a:pt x="13" y="87"/>
                  </a:cubicBezTo>
                  <a:cubicBezTo>
                    <a:pt x="0" y="111"/>
                    <a:pt x="0" y="136"/>
                    <a:pt x="13" y="161"/>
                  </a:cubicBezTo>
                  <a:cubicBezTo>
                    <a:pt x="13" y="198"/>
                    <a:pt x="37" y="210"/>
                    <a:pt x="62" y="222"/>
                  </a:cubicBezTo>
                  <a:cubicBezTo>
                    <a:pt x="74" y="234"/>
                    <a:pt x="99" y="234"/>
                    <a:pt x="111" y="234"/>
                  </a:cubicBezTo>
                  <a:lnTo>
                    <a:pt x="136" y="234"/>
                  </a:lnTo>
                  <a:cubicBezTo>
                    <a:pt x="161" y="234"/>
                    <a:pt x="173" y="222"/>
                    <a:pt x="185" y="210"/>
                  </a:cubicBezTo>
                  <a:lnTo>
                    <a:pt x="198" y="185"/>
                  </a:lnTo>
                  <a:cubicBezTo>
                    <a:pt x="210" y="161"/>
                    <a:pt x="222" y="148"/>
                    <a:pt x="222" y="124"/>
                  </a:cubicBezTo>
                  <a:lnTo>
                    <a:pt x="222" y="99"/>
                  </a:lnTo>
                  <a:cubicBezTo>
                    <a:pt x="210" y="87"/>
                    <a:pt x="210" y="74"/>
                    <a:pt x="198" y="62"/>
                  </a:cubicBezTo>
                  <a:cubicBezTo>
                    <a:pt x="185" y="50"/>
                    <a:pt x="185" y="37"/>
                    <a:pt x="173" y="37"/>
                  </a:cubicBezTo>
                  <a:cubicBezTo>
                    <a:pt x="173" y="25"/>
                    <a:pt x="173" y="25"/>
                    <a:pt x="161" y="13"/>
                  </a:cubicBezTo>
                  <a:cubicBezTo>
                    <a:pt x="161" y="13"/>
                    <a:pt x="148" y="13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2"/>
            <p:cNvSpPr/>
            <p:nvPr/>
          </p:nvSpPr>
          <p:spPr>
            <a:xfrm>
              <a:off x="4001125" y="4167775"/>
              <a:ext cx="3125" cy="2800"/>
            </a:xfrm>
            <a:custGeom>
              <a:avLst/>
              <a:gdLst/>
              <a:ahLst/>
              <a:cxnLst/>
              <a:rect l="l" t="t" r="r" b="b"/>
              <a:pathLst>
                <a:path w="125" h="112" extrusionOk="0">
                  <a:moveTo>
                    <a:pt x="63" y="1"/>
                  </a:moveTo>
                  <a:cubicBezTo>
                    <a:pt x="1" y="1"/>
                    <a:pt x="1" y="99"/>
                    <a:pt x="63" y="112"/>
                  </a:cubicBezTo>
                  <a:cubicBezTo>
                    <a:pt x="124" y="99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2"/>
            <p:cNvSpPr/>
            <p:nvPr/>
          </p:nvSpPr>
          <p:spPr>
            <a:xfrm>
              <a:off x="4139400" y="4236150"/>
              <a:ext cx="2500" cy="2175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0" y="1"/>
                  </a:moveTo>
                  <a:cubicBezTo>
                    <a:pt x="1" y="13"/>
                    <a:pt x="1" y="75"/>
                    <a:pt x="50" y="87"/>
                  </a:cubicBezTo>
                  <a:cubicBezTo>
                    <a:pt x="99" y="75"/>
                    <a:pt x="99" y="13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2"/>
            <p:cNvSpPr/>
            <p:nvPr/>
          </p:nvSpPr>
          <p:spPr>
            <a:xfrm>
              <a:off x="3551200" y="4294050"/>
              <a:ext cx="2800" cy="2175"/>
            </a:xfrm>
            <a:custGeom>
              <a:avLst/>
              <a:gdLst/>
              <a:ahLst/>
              <a:cxnLst/>
              <a:rect l="l" t="t" r="r" b="b"/>
              <a:pathLst>
                <a:path w="112" h="87" extrusionOk="0">
                  <a:moveTo>
                    <a:pt x="62" y="0"/>
                  </a:moveTo>
                  <a:cubicBezTo>
                    <a:pt x="1" y="0"/>
                    <a:pt x="1" y="87"/>
                    <a:pt x="62" y="87"/>
                  </a:cubicBezTo>
                  <a:cubicBezTo>
                    <a:pt x="112" y="87"/>
                    <a:pt x="112" y="0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2"/>
            <p:cNvSpPr/>
            <p:nvPr/>
          </p:nvSpPr>
          <p:spPr>
            <a:xfrm>
              <a:off x="3586325" y="4262625"/>
              <a:ext cx="4325" cy="4050"/>
            </a:xfrm>
            <a:custGeom>
              <a:avLst/>
              <a:gdLst/>
              <a:ahLst/>
              <a:cxnLst/>
              <a:rect l="l" t="t" r="r" b="b"/>
              <a:pathLst>
                <a:path w="173" h="162" extrusionOk="0">
                  <a:moveTo>
                    <a:pt x="86" y="1"/>
                  </a:moveTo>
                  <a:cubicBezTo>
                    <a:pt x="0" y="13"/>
                    <a:pt x="0" y="136"/>
                    <a:pt x="86" y="161"/>
                  </a:cubicBezTo>
                  <a:cubicBezTo>
                    <a:pt x="173" y="136"/>
                    <a:pt x="173" y="13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2"/>
            <p:cNvSpPr/>
            <p:nvPr/>
          </p:nvSpPr>
          <p:spPr>
            <a:xfrm>
              <a:off x="4087050" y="4248775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1"/>
                  </a:moveTo>
                  <a:cubicBezTo>
                    <a:pt x="1" y="13"/>
                    <a:pt x="1" y="161"/>
                    <a:pt x="99" y="173"/>
                  </a:cubicBezTo>
                  <a:cubicBezTo>
                    <a:pt x="198" y="161"/>
                    <a:pt x="198" y="13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2"/>
            <p:cNvSpPr/>
            <p:nvPr/>
          </p:nvSpPr>
          <p:spPr>
            <a:xfrm>
              <a:off x="3290675" y="4219225"/>
              <a:ext cx="4950" cy="3950"/>
            </a:xfrm>
            <a:custGeom>
              <a:avLst/>
              <a:gdLst/>
              <a:ahLst/>
              <a:cxnLst/>
              <a:rect l="l" t="t" r="r" b="b"/>
              <a:pathLst>
                <a:path w="198" h="158" extrusionOk="0">
                  <a:moveTo>
                    <a:pt x="111" y="0"/>
                  </a:moveTo>
                  <a:lnTo>
                    <a:pt x="99" y="37"/>
                  </a:lnTo>
                  <a:lnTo>
                    <a:pt x="25" y="37"/>
                  </a:lnTo>
                  <a:cubicBezTo>
                    <a:pt x="25" y="37"/>
                    <a:pt x="13" y="37"/>
                    <a:pt x="13" y="49"/>
                  </a:cubicBezTo>
                  <a:lnTo>
                    <a:pt x="0" y="62"/>
                  </a:lnTo>
                  <a:cubicBezTo>
                    <a:pt x="0" y="74"/>
                    <a:pt x="0" y="86"/>
                    <a:pt x="0" y="99"/>
                  </a:cubicBezTo>
                  <a:cubicBezTo>
                    <a:pt x="0" y="99"/>
                    <a:pt x="0" y="111"/>
                    <a:pt x="0" y="123"/>
                  </a:cubicBezTo>
                  <a:lnTo>
                    <a:pt x="13" y="136"/>
                  </a:lnTo>
                  <a:lnTo>
                    <a:pt x="25" y="148"/>
                  </a:lnTo>
                  <a:lnTo>
                    <a:pt x="99" y="148"/>
                  </a:lnTo>
                  <a:cubicBezTo>
                    <a:pt x="105" y="154"/>
                    <a:pt x="111" y="157"/>
                    <a:pt x="117" y="157"/>
                  </a:cubicBezTo>
                  <a:cubicBezTo>
                    <a:pt x="124" y="157"/>
                    <a:pt x="130" y="154"/>
                    <a:pt x="136" y="148"/>
                  </a:cubicBezTo>
                  <a:cubicBezTo>
                    <a:pt x="148" y="148"/>
                    <a:pt x="161" y="136"/>
                    <a:pt x="173" y="136"/>
                  </a:cubicBezTo>
                  <a:lnTo>
                    <a:pt x="185" y="111"/>
                  </a:lnTo>
                  <a:cubicBezTo>
                    <a:pt x="198" y="99"/>
                    <a:pt x="198" y="86"/>
                    <a:pt x="198" y="74"/>
                  </a:cubicBezTo>
                  <a:cubicBezTo>
                    <a:pt x="198" y="62"/>
                    <a:pt x="198" y="62"/>
                    <a:pt x="198" y="49"/>
                  </a:cubicBezTo>
                  <a:cubicBezTo>
                    <a:pt x="198" y="37"/>
                    <a:pt x="185" y="25"/>
                    <a:pt x="185" y="25"/>
                  </a:cubicBezTo>
                  <a:cubicBezTo>
                    <a:pt x="161" y="0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2"/>
            <p:cNvSpPr/>
            <p:nvPr/>
          </p:nvSpPr>
          <p:spPr>
            <a:xfrm>
              <a:off x="3316225" y="4226000"/>
              <a:ext cx="2500" cy="2175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0" y="0"/>
                  </a:moveTo>
                  <a:cubicBezTo>
                    <a:pt x="1" y="0"/>
                    <a:pt x="1" y="74"/>
                    <a:pt x="50" y="86"/>
                  </a:cubicBezTo>
                  <a:cubicBezTo>
                    <a:pt x="99" y="74"/>
                    <a:pt x="99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6" name="Google Shape;5256;p42"/>
          <p:cNvGrpSpPr/>
          <p:nvPr/>
        </p:nvGrpSpPr>
        <p:grpSpPr>
          <a:xfrm>
            <a:off x="7728066" y="131721"/>
            <a:ext cx="626575" cy="626608"/>
            <a:chOff x="4451379" y="1751468"/>
            <a:chExt cx="335551" cy="335551"/>
          </a:xfrm>
        </p:grpSpPr>
        <p:sp>
          <p:nvSpPr>
            <p:cNvPr id="5257" name="Google Shape;5257;p42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2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2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2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2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2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2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2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2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2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2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2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2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2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2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2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2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2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2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2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2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2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2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2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2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2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2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2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2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2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2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2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2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2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2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2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2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2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2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2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2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2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2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2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2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2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2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2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2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2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2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2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2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2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2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2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2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2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2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2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2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2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2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2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2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2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42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42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2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2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2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2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2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42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2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2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2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190448A-3BBC-AE33-154F-F18C98C568E9}"/>
              </a:ext>
            </a:extLst>
          </p:cNvPr>
          <p:cNvSpPr/>
          <p:nvPr/>
        </p:nvSpPr>
        <p:spPr>
          <a:xfrm>
            <a:off x="1845513" y="4444076"/>
            <a:ext cx="1076281" cy="285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наст.вр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08B36DB-C02F-F473-818E-A18872653E68}"/>
              </a:ext>
            </a:extLst>
          </p:cNvPr>
          <p:cNvSpPr/>
          <p:nvPr/>
        </p:nvSpPr>
        <p:spPr>
          <a:xfrm>
            <a:off x="3269501" y="4444076"/>
            <a:ext cx="1076281" cy="285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буд.вр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9792D99-0E36-01C3-E932-AAEAF02BFDDC}"/>
              </a:ext>
            </a:extLst>
          </p:cNvPr>
          <p:cNvSpPr/>
          <p:nvPr/>
        </p:nvSpPr>
        <p:spPr>
          <a:xfrm>
            <a:off x="4771683" y="4435626"/>
            <a:ext cx="1076281" cy="285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пр.вр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934E694-B023-17C0-228E-565D675EE5CF}"/>
              </a:ext>
            </a:extLst>
          </p:cNvPr>
          <p:cNvSpPr/>
          <p:nvPr/>
        </p:nvSpPr>
        <p:spPr>
          <a:xfrm>
            <a:off x="6195671" y="4444076"/>
            <a:ext cx="1076281" cy="285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пр.вр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00375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2488;p32">
            <a:extLst>
              <a:ext uri="{FF2B5EF4-FFF2-40B4-BE49-F238E27FC236}">
                <a16:creationId xmlns:a16="http://schemas.microsoft.com/office/drawing/2014/main" id="{1D3CC689-F5D6-4548-8B58-4F36230ED19E}"/>
              </a:ext>
            </a:extLst>
          </p:cNvPr>
          <p:cNvSpPr/>
          <p:nvPr/>
        </p:nvSpPr>
        <p:spPr>
          <a:xfrm>
            <a:off x="2117118" y="3593043"/>
            <a:ext cx="6225991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2" name="Google Shape;2392;p31"/>
          <p:cNvGrpSpPr/>
          <p:nvPr/>
        </p:nvGrpSpPr>
        <p:grpSpPr>
          <a:xfrm>
            <a:off x="7320872" y="109976"/>
            <a:ext cx="626575" cy="626608"/>
            <a:chOff x="4451379" y="1751468"/>
            <a:chExt cx="335551" cy="335551"/>
          </a:xfrm>
        </p:grpSpPr>
        <p:sp>
          <p:nvSpPr>
            <p:cNvPr id="2393" name="Google Shape;2393;p31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1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1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1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1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1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1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1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1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1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1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1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1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1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1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1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1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1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1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1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1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1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1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1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1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1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1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2487;p32">
            <a:extLst>
              <a:ext uri="{FF2B5EF4-FFF2-40B4-BE49-F238E27FC236}">
                <a16:creationId xmlns:a16="http://schemas.microsoft.com/office/drawing/2014/main" id="{E83AE3CD-6574-4E32-9057-2B3B7F19A749}"/>
              </a:ext>
            </a:extLst>
          </p:cNvPr>
          <p:cNvSpPr/>
          <p:nvPr/>
        </p:nvSpPr>
        <p:spPr>
          <a:xfrm>
            <a:off x="814902" y="1609892"/>
            <a:ext cx="1351864" cy="84177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2491;p32">
            <a:extLst>
              <a:ext uri="{FF2B5EF4-FFF2-40B4-BE49-F238E27FC236}">
                <a16:creationId xmlns:a16="http://schemas.microsoft.com/office/drawing/2014/main" id="{0E5FAB5C-65CD-4E63-AD90-2FF6F809BB47}"/>
              </a:ext>
            </a:extLst>
          </p:cNvPr>
          <p:cNvSpPr txBox="1">
            <a:spLocks/>
          </p:cNvSpPr>
          <p:nvPr/>
        </p:nvSpPr>
        <p:spPr>
          <a:xfrm>
            <a:off x="3460868" y="2434281"/>
            <a:ext cx="35384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82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9pPr>
          </a:lstStyle>
          <a:p>
            <a:pPr algn="l"/>
            <a:r>
              <a:rPr lang="ru-RU" dirty="0"/>
              <a:t>ЦЕЛЬ:</a:t>
            </a:r>
          </a:p>
        </p:txBody>
      </p:sp>
      <p:sp>
        <p:nvSpPr>
          <p:cNvPr id="431" name="Google Shape;2490;p32">
            <a:extLst>
              <a:ext uri="{FF2B5EF4-FFF2-40B4-BE49-F238E27FC236}">
                <a16:creationId xmlns:a16="http://schemas.microsoft.com/office/drawing/2014/main" id="{01374EF0-DC6F-4409-9050-3B9B79BA73CB}"/>
              </a:ext>
            </a:extLst>
          </p:cNvPr>
          <p:cNvSpPr txBox="1">
            <a:spLocks/>
          </p:cNvSpPr>
          <p:nvPr/>
        </p:nvSpPr>
        <p:spPr>
          <a:xfrm>
            <a:off x="2238692" y="1813280"/>
            <a:ext cx="1447445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3200" b="1" dirty="0"/>
              <a:t>КЛАСС</a:t>
            </a:r>
            <a:endParaRPr lang="en-US" sz="3200" b="1" dirty="0"/>
          </a:p>
        </p:txBody>
      </p:sp>
      <p:sp>
        <p:nvSpPr>
          <p:cNvPr id="432" name="Google Shape;2490;p32">
            <a:extLst>
              <a:ext uri="{FF2B5EF4-FFF2-40B4-BE49-F238E27FC236}">
                <a16:creationId xmlns:a16="http://schemas.microsoft.com/office/drawing/2014/main" id="{42EF2884-7A33-4AC8-8E1B-79CA8D223306}"/>
              </a:ext>
            </a:extLst>
          </p:cNvPr>
          <p:cNvSpPr txBox="1">
            <a:spLocks/>
          </p:cNvSpPr>
          <p:nvPr/>
        </p:nvSpPr>
        <p:spPr>
          <a:xfrm>
            <a:off x="2117119" y="3620558"/>
            <a:ext cx="6225991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dirty="0"/>
              <a:t>Формировать умение определять окончание в глагол с </a:t>
            </a:r>
            <a:r>
              <a:rPr lang="ru-RU" b="1" dirty="0" err="1"/>
              <a:t>тся</a:t>
            </a:r>
            <a:r>
              <a:rPr lang="ru-RU" dirty="0"/>
              <a:t> и </a:t>
            </a:r>
            <a:r>
              <a:rPr lang="ru-RU" b="1" dirty="0" err="1"/>
              <a:t>ться</a:t>
            </a:r>
            <a:endParaRPr lang="en-US" b="1" dirty="0"/>
          </a:p>
        </p:txBody>
      </p:sp>
      <p:sp>
        <p:nvSpPr>
          <p:cNvPr id="433" name="Google Shape;4486;p39">
            <a:extLst>
              <a:ext uri="{FF2B5EF4-FFF2-40B4-BE49-F238E27FC236}">
                <a16:creationId xmlns:a16="http://schemas.microsoft.com/office/drawing/2014/main" id="{07A22B1F-7130-49A0-8C2E-F91CE200B4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4934" y="1680608"/>
            <a:ext cx="643526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 dirty="0"/>
              <a:t>3</a:t>
            </a:r>
            <a:endParaRPr sz="6500" dirty="0"/>
          </a:p>
        </p:txBody>
      </p:sp>
      <p:grpSp>
        <p:nvGrpSpPr>
          <p:cNvPr id="434" name="Google Shape;4583;p39">
            <a:extLst>
              <a:ext uri="{FF2B5EF4-FFF2-40B4-BE49-F238E27FC236}">
                <a16:creationId xmlns:a16="http://schemas.microsoft.com/office/drawing/2014/main" id="{A9156D5D-A22B-4C8C-8F36-B14D281002C5}"/>
              </a:ext>
            </a:extLst>
          </p:cNvPr>
          <p:cNvGrpSpPr/>
          <p:nvPr/>
        </p:nvGrpSpPr>
        <p:grpSpPr>
          <a:xfrm flipH="1">
            <a:off x="4064031" y="4229342"/>
            <a:ext cx="434975" cy="435009"/>
            <a:chOff x="4451379" y="1751468"/>
            <a:chExt cx="335551" cy="335551"/>
          </a:xfrm>
        </p:grpSpPr>
        <p:sp>
          <p:nvSpPr>
            <p:cNvPr id="435" name="Google Shape;4584;p39">
              <a:extLst>
                <a:ext uri="{FF2B5EF4-FFF2-40B4-BE49-F238E27FC236}">
                  <a16:creationId xmlns:a16="http://schemas.microsoft.com/office/drawing/2014/main" id="{0E237414-A70B-4BA0-9360-76E0DDA3301A}"/>
                </a:ext>
              </a:extLst>
            </p:cNvPr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585;p39">
              <a:extLst>
                <a:ext uri="{FF2B5EF4-FFF2-40B4-BE49-F238E27FC236}">
                  <a16:creationId xmlns:a16="http://schemas.microsoft.com/office/drawing/2014/main" id="{16087AA0-51E2-43A4-8EF4-EBD37F2E0EBA}"/>
                </a:ext>
              </a:extLst>
            </p:cNvPr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586;p39">
              <a:extLst>
                <a:ext uri="{FF2B5EF4-FFF2-40B4-BE49-F238E27FC236}">
                  <a16:creationId xmlns:a16="http://schemas.microsoft.com/office/drawing/2014/main" id="{2C7E766B-138B-41D5-B0FD-7226ED969FD9}"/>
                </a:ext>
              </a:extLst>
            </p:cNvPr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587;p39">
              <a:extLst>
                <a:ext uri="{FF2B5EF4-FFF2-40B4-BE49-F238E27FC236}">
                  <a16:creationId xmlns:a16="http://schemas.microsoft.com/office/drawing/2014/main" id="{C0255D64-8F94-4592-BD27-BD3600CEF911}"/>
                </a:ext>
              </a:extLst>
            </p:cNvPr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588;p39">
              <a:extLst>
                <a:ext uri="{FF2B5EF4-FFF2-40B4-BE49-F238E27FC236}">
                  <a16:creationId xmlns:a16="http://schemas.microsoft.com/office/drawing/2014/main" id="{649044E9-04DF-4FBF-ACD1-B7EEA5510782}"/>
                </a:ext>
              </a:extLst>
            </p:cNvPr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589;p39">
              <a:extLst>
                <a:ext uri="{FF2B5EF4-FFF2-40B4-BE49-F238E27FC236}">
                  <a16:creationId xmlns:a16="http://schemas.microsoft.com/office/drawing/2014/main" id="{19E8785C-694D-4D92-A3D0-A5593F34AA10}"/>
                </a:ext>
              </a:extLst>
            </p:cNvPr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590;p39">
              <a:extLst>
                <a:ext uri="{FF2B5EF4-FFF2-40B4-BE49-F238E27FC236}">
                  <a16:creationId xmlns:a16="http://schemas.microsoft.com/office/drawing/2014/main" id="{FFAAC110-DB77-4706-B376-C793E88ECDA8}"/>
                </a:ext>
              </a:extLst>
            </p:cNvPr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591;p39">
              <a:extLst>
                <a:ext uri="{FF2B5EF4-FFF2-40B4-BE49-F238E27FC236}">
                  <a16:creationId xmlns:a16="http://schemas.microsoft.com/office/drawing/2014/main" id="{5AAF8F44-AB4F-4BA4-A187-E321EC935244}"/>
                </a:ext>
              </a:extLst>
            </p:cNvPr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592;p39">
              <a:extLst>
                <a:ext uri="{FF2B5EF4-FFF2-40B4-BE49-F238E27FC236}">
                  <a16:creationId xmlns:a16="http://schemas.microsoft.com/office/drawing/2014/main" id="{465060A7-6712-4D09-8D03-4D31CD44EFAA}"/>
                </a:ext>
              </a:extLst>
            </p:cNvPr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593;p39">
              <a:extLst>
                <a:ext uri="{FF2B5EF4-FFF2-40B4-BE49-F238E27FC236}">
                  <a16:creationId xmlns:a16="http://schemas.microsoft.com/office/drawing/2014/main" id="{C358DF6A-390C-474C-A199-0389651DCF88}"/>
                </a:ext>
              </a:extLst>
            </p:cNvPr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594;p39">
              <a:extLst>
                <a:ext uri="{FF2B5EF4-FFF2-40B4-BE49-F238E27FC236}">
                  <a16:creationId xmlns:a16="http://schemas.microsoft.com/office/drawing/2014/main" id="{2950459F-5DB7-41C2-B7B2-CA10AEFE0B78}"/>
                </a:ext>
              </a:extLst>
            </p:cNvPr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595;p39">
              <a:extLst>
                <a:ext uri="{FF2B5EF4-FFF2-40B4-BE49-F238E27FC236}">
                  <a16:creationId xmlns:a16="http://schemas.microsoft.com/office/drawing/2014/main" id="{DA52E444-F865-44DC-A0C3-352B935C57EE}"/>
                </a:ext>
              </a:extLst>
            </p:cNvPr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596;p39">
              <a:extLst>
                <a:ext uri="{FF2B5EF4-FFF2-40B4-BE49-F238E27FC236}">
                  <a16:creationId xmlns:a16="http://schemas.microsoft.com/office/drawing/2014/main" id="{C6C7E43A-E860-4BCB-BD43-B61BA96D93D0}"/>
                </a:ext>
              </a:extLst>
            </p:cNvPr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597;p39">
              <a:extLst>
                <a:ext uri="{FF2B5EF4-FFF2-40B4-BE49-F238E27FC236}">
                  <a16:creationId xmlns:a16="http://schemas.microsoft.com/office/drawing/2014/main" id="{E58F20D9-2D8F-4B7D-AB7E-3FAB48B6B482}"/>
                </a:ext>
              </a:extLst>
            </p:cNvPr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598;p39">
              <a:extLst>
                <a:ext uri="{FF2B5EF4-FFF2-40B4-BE49-F238E27FC236}">
                  <a16:creationId xmlns:a16="http://schemas.microsoft.com/office/drawing/2014/main" id="{3FDBF469-1704-4F2D-9BAC-46511897D6C5}"/>
                </a:ext>
              </a:extLst>
            </p:cNvPr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99;p39">
              <a:extLst>
                <a:ext uri="{FF2B5EF4-FFF2-40B4-BE49-F238E27FC236}">
                  <a16:creationId xmlns:a16="http://schemas.microsoft.com/office/drawing/2014/main" id="{3987551B-7F19-49C1-871F-97357CFEEE63}"/>
                </a:ext>
              </a:extLst>
            </p:cNvPr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600;p39">
              <a:extLst>
                <a:ext uri="{FF2B5EF4-FFF2-40B4-BE49-F238E27FC236}">
                  <a16:creationId xmlns:a16="http://schemas.microsoft.com/office/drawing/2014/main" id="{04A8B802-B12D-48D7-A3E6-94DEA42F4AB2}"/>
                </a:ext>
              </a:extLst>
            </p:cNvPr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601;p39">
              <a:extLst>
                <a:ext uri="{FF2B5EF4-FFF2-40B4-BE49-F238E27FC236}">
                  <a16:creationId xmlns:a16="http://schemas.microsoft.com/office/drawing/2014/main" id="{9D415CF1-608B-4653-903C-31424DFBCF98}"/>
                </a:ext>
              </a:extLst>
            </p:cNvPr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602;p39">
              <a:extLst>
                <a:ext uri="{FF2B5EF4-FFF2-40B4-BE49-F238E27FC236}">
                  <a16:creationId xmlns:a16="http://schemas.microsoft.com/office/drawing/2014/main" id="{F1A248C3-CA77-45FA-A810-81489D03B33B}"/>
                </a:ext>
              </a:extLst>
            </p:cNvPr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603;p39">
              <a:extLst>
                <a:ext uri="{FF2B5EF4-FFF2-40B4-BE49-F238E27FC236}">
                  <a16:creationId xmlns:a16="http://schemas.microsoft.com/office/drawing/2014/main" id="{17B2B777-4DA6-4CCA-B65A-F69823701862}"/>
                </a:ext>
              </a:extLst>
            </p:cNvPr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604;p39">
              <a:extLst>
                <a:ext uri="{FF2B5EF4-FFF2-40B4-BE49-F238E27FC236}">
                  <a16:creationId xmlns:a16="http://schemas.microsoft.com/office/drawing/2014/main" id="{39CAEA3A-14CE-4BA1-A836-163F8C256AD8}"/>
                </a:ext>
              </a:extLst>
            </p:cNvPr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605;p39">
              <a:extLst>
                <a:ext uri="{FF2B5EF4-FFF2-40B4-BE49-F238E27FC236}">
                  <a16:creationId xmlns:a16="http://schemas.microsoft.com/office/drawing/2014/main" id="{3AA85A18-F49B-46CC-9BCE-6200BC1174E2}"/>
                </a:ext>
              </a:extLst>
            </p:cNvPr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606;p39">
              <a:extLst>
                <a:ext uri="{FF2B5EF4-FFF2-40B4-BE49-F238E27FC236}">
                  <a16:creationId xmlns:a16="http://schemas.microsoft.com/office/drawing/2014/main" id="{0342225D-1C45-4BA2-8AC1-18E922CD6A1D}"/>
                </a:ext>
              </a:extLst>
            </p:cNvPr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607;p39">
              <a:extLst>
                <a:ext uri="{FF2B5EF4-FFF2-40B4-BE49-F238E27FC236}">
                  <a16:creationId xmlns:a16="http://schemas.microsoft.com/office/drawing/2014/main" id="{CC92A12C-7B69-4EA0-840D-6BF7FBE540D0}"/>
                </a:ext>
              </a:extLst>
            </p:cNvPr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608;p39">
              <a:extLst>
                <a:ext uri="{FF2B5EF4-FFF2-40B4-BE49-F238E27FC236}">
                  <a16:creationId xmlns:a16="http://schemas.microsoft.com/office/drawing/2014/main" id="{3B439A60-DC97-4792-B6CE-6DD2CCBFC625}"/>
                </a:ext>
              </a:extLst>
            </p:cNvPr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9;p39">
              <a:extLst>
                <a:ext uri="{FF2B5EF4-FFF2-40B4-BE49-F238E27FC236}">
                  <a16:creationId xmlns:a16="http://schemas.microsoft.com/office/drawing/2014/main" id="{EBAD688C-061E-4F08-8D5C-A4009E3B7818}"/>
                </a:ext>
              </a:extLst>
            </p:cNvPr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0;p39">
              <a:extLst>
                <a:ext uri="{FF2B5EF4-FFF2-40B4-BE49-F238E27FC236}">
                  <a16:creationId xmlns:a16="http://schemas.microsoft.com/office/drawing/2014/main" id="{3822A064-6DEF-4787-AE39-EE5038F073C9}"/>
                </a:ext>
              </a:extLst>
            </p:cNvPr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11;p39">
              <a:extLst>
                <a:ext uri="{FF2B5EF4-FFF2-40B4-BE49-F238E27FC236}">
                  <a16:creationId xmlns:a16="http://schemas.microsoft.com/office/drawing/2014/main" id="{DE8B2B07-D83A-405B-BE8C-98FC3A0655B4}"/>
                </a:ext>
              </a:extLst>
            </p:cNvPr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12;p39">
              <a:extLst>
                <a:ext uri="{FF2B5EF4-FFF2-40B4-BE49-F238E27FC236}">
                  <a16:creationId xmlns:a16="http://schemas.microsoft.com/office/drawing/2014/main" id="{4729C9B3-20C1-4DB9-A04E-40647DF1A7EF}"/>
                </a:ext>
              </a:extLst>
            </p:cNvPr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13;p39">
              <a:extLst>
                <a:ext uri="{FF2B5EF4-FFF2-40B4-BE49-F238E27FC236}">
                  <a16:creationId xmlns:a16="http://schemas.microsoft.com/office/drawing/2014/main" id="{D37864D8-F4E4-4C7B-8A3D-F84024C31BCF}"/>
                </a:ext>
              </a:extLst>
            </p:cNvPr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14;p39">
              <a:extLst>
                <a:ext uri="{FF2B5EF4-FFF2-40B4-BE49-F238E27FC236}">
                  <a16:creationId xmlns:a16="http://schemas.microsoft.com/office/drawing/2014/main" id="{7531611C-1474-41BB-B966-D399899D26E1}"/>
                </a:ext>
              </a:extLst>
            </p:cNvPr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15;p39">
              <a:extLst>
                <a:ext uri="{FF2B5EF4-FFF2-40B4-BE49-F238E27FC236}">
                  <a16:creationId xmlns:a16="http://schemas.microsoft.com/office/drawing/2014/main" id="{7192A3A8-C8A7-466C-A80C-9F71F94EDE25}"/>
                </a:ext>
              </a:extLst>
            </p:cNvPr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16;p39">
              <a:extLst>
                <a:ext uri="{FF2B5EF4-FFF2-40B4-BE49-F238E27FC236}">
                  <a16:creationId xmlns:a16="http://schemas.microsoft.com/office/drawing/2014/main" id="{CA2A99A8-9F8B-4E5F-8F4E-F6412CEBC4D8}"/>
                </a:ext>
              </a:extLst>
            </p:cNvPr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17;p39">
              <a:extLst>
                <a:ext uri="{FF2B5EF4-FFF2-40B4-BE49-F238E27FC236}">
                  <a16:creationId xmlns:a16="http://schemas.microsoft.com/office/drawing/2014/main" id="{9D15DB1E-B5FE-4A03-B0A8-754A27EFB485}"/>
                </a:ext>
              </a:extLst>
            </p:cNvPr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18;p39">
              <a:extLst>
                <a:ext uri="{FF2B5EF4-FFF2-40B4-BE49-F238E27FC236}">
                  <a16:creationId xmlns:a16="http://schemas.microsoft.com/office/drawing/2014/main" id="{1EF62707-E95E-455B-804B-AD9437E472A1}"/>
                </a:ext>
              </a:extLst>
            </p:cNvPr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619;p39">
              <a:extLst>
                <a:ext uri="{FF2B5EF4-FFF2-40B4-BE49-F238E27FC236}">
                  <a16:creationId xmlns:a16="http://schemas.microsoft.com/office/drawing/2014/main" id="{FC21D60C-F3CF-4929-AD54-64FDA855B7F2}"/>
                </a:ext>
              </a:extLst>
            </p:cNvPr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620;p39">
              <a:extLst>
                <a:ext uri="{FF2B5EF4-FFF2-40B4-BE49-F238E27FC236}">
                  <a16:creationId xmlns:a16="http://schemas.microsoft.com/office/drawing/2014/main" id="{D7EA3678-A4DB-4EC4-8024-EA69267E2509}"/>
                </a:ext>
              </a:extLst>
            </p:cNvPr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621;p39">
              <a:extLst>
                <a:ext uri="{FF2B5EF4-FFF2-40B4-BE49-F238E27FC236}">
                  <a16:creationId xmlns:a16="http://schemas.microsoft.com/office/drawing/2014/main" id="{AA041055-AC9F-487A-8033-47A9EA703F32}"/>
                </a:ext>
              </a:extLst>
            </p:cNvPr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622;p39">
              <a:extLst>
                <a:ext uri="{FF2B5EF4-FFF2-40B4-BE49-F238E27FC236}">
                  <a16:creationId xmlns:a16="http://schemas.microsoft.com/office/drawing/2014/main" id="{807A15ED-24D2-430F-AC4C-D7A5A3FD959D}"/>
                </a:ext>
              </a:extLst>
            </p:cNvPr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623;p39">
              <a:extLst>
                <a:ext uri="{FF2B5EF4-FFF2-40B4-BE49-F238E27FC236}">
                  <a16:creationId xmlns:a16="http://schemas.microsoft.com/office/drawing/2014/main" id="{677B2EBD-93E4-418F-B8F1-D9EDC4180012}"/>
                </a:ext>
              </a:extLst>
            </p:cNvPr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624;p39">
              <a:extLst>
                <a:ext uri="{FF2B5EF4-FFF2-40B4-BE49-F238E27FC236}">
                  <a16:creationId xmlns:a16="http://schemas.microsoft.com/office/drawing/2014/main" id="{D1B88A9B-397F-4F81-8E0C-61D7C69BD0D9}"/>
                </a:ext>
              </a:extLst>
            </p:cNvPr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625;p39">
              <a:extLst>
                <a:ext uri="{FF2B5EF4-FFF2-40B4-BE49-F238E27FC236}">
                  <a16:creationId xmlns:a16="http://schemas.microsoft.com/office/drawing/2014/main" id="{117E555C-89F9-4931-B8EB-F10B68370198}"/>
                </a:ext>
              </a:extLst>
            </p:cNvPr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626;p39">
              <a:extLst>
                <a:ext uri="{FF2B5EF4-FFF2-40B4-BE49-F238E27FC236}">
                  <a16:creationId xmlns:a16="http://schemas.microsoft.com/office/drawing/2014/main" id="{BA9A9505-653E-4D25-A773-DD124D2AFD5D}"/>
                </a:ext>
              </a:extLst>
            </p:cNvPr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627;p39">
              <a:extLst>
                <a:ext uri="{FF2B5EF4-FFF2-40B4-BE49-F238E27FC236}">
                  <a16:creationId xmlns:a16="http://schemas.microsoft.com/office/drawing/2014/main" id="{FCCE8E14-8500-4E4B-BA7A-44D163119605}"/>
                </a:ext>
              </a:extLst>
            </p:cNvPr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628;p39">
              <a:extLst>
                <a:ext uri="{FF2B5EF4-FFF2-40B4-BE49-F238E27FC236}">
                  <a16:creationId xmlns:a16="http://schemas.microsoft.com/office/drawing/2014/main" id="{7F9F4F6C-4357-4F1F-B861-379B05003FA4}"/>
                </a:ext>
              </a:extLst>
            </p:cNvPr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629;p39">
              <a:extLst>
                <a:ext uri="{FF2B5EF4-FFF2-40B4-BE49-F238E27FC236}">
                  <a16:creationId xmlns:a16="http://schemas.microsoft.com/office/drawing/2014/main" id="{7EAF6F4A-4DFD-4C14-848F-49B818ED2CBA}"/>
                </a:ext>
              </a:extLst>
            </p:cNvPr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630;p39">
              <a:extLst>
                <a:ext uri="{FF2B5EF4-FFF2-40B4-BE49-F238E27FC236}">
                  <a16:creationId xmlns:a16="http://schemas.microsoft.com/office/drawing/2014/main" id="{4ABD741F-33A0-46D9-BFAD-D996BA8E2FD7}"/>
                </a:ext>
              </a:extLst>
            </p:cNvPr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631;p39">
              <a:extLst>
                <a:ext uri="{FF2B5EF4-FFF2-40B4-BE49-F238E27FC236}">
                  <a16:creationId xmlns:a16="http://schemas.microsoft.com/office/drawing/2014/main" id="{58BE8798-CCBB-4091-BE8E-E20F682FAA88}"/>
                </a:ext>
              </a:extLst>
            </p:cNvPr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632;p39">
              <a:extLst>
                <a:ext uri="{FF2B5EF4-FFF2-40B4-BE49-F238E27FC236}">
                  <a16:creationId xmlns:a16="http://schemas.microsoft.com/office/drawing/2014/main" id="{41E93149-D934-4989-B632-1BA1EF11361E}"/>
                </a:ext>
              </a:extLst>
            </p:cNvPr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633;p39">
              <a:extLst>
                <a:ext uri="{FF2B5EF4-FFF2-40B4-BE49-F238E27FC236}">
                  <a16:creationId xmlns:a16="http://schemas.microsoft.com/office/drawing/2014/main" id="{83F73209-0FFF-41ED-87B8-74E5C7A85F2E}"/>
                </a:ext>
              </a:extLst>
            </p:cNvPr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634;p39">
              <a:extLst>
                <a:ext uri="{FF2B5EF4-FFF2-40B4-BE49-F238E27FC236}">
                  <a16:creationId xmlns:a16="http://schemas.microsoft.com/office/drawing/2014/main" id="{3A017E17-7E1A-48D7-8A0D-BC643526841C}"/>
                </a:ext>
              </a:extLst>
            </p:cNvPr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635;p39">
              <a:extLst>
                <a:ext uri="{FF2B5EF4-FFF2-40B4-BE49-F238E27FC236}">
                  <a16:creationId xmlns:a16="http://schemas.microsoft.com/office/drawing/2014/main" id="{584A1F92-A21D-46C6-9E37-83A8E18290FC}"/>
                </a:ext>
              </a:extLst>
            </p:cNvPr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636;p39">
              <a:extLst>
                <a:ext uri="{FF2B5EF4-FFF2-40B4-BE49-F238E27FC236}">
                  <a16:creationId xmlns:a16="http://schemas.microsoft.com/office/drawing/2014/main" id="{AB863B3D-3107-4909-B4C8-86CD84092264}"/>
                </a:ext>
              </a:extLst>
            </p:cNvPr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637;p39">
              <a:extLst>
                <a:ext uri="{FF2B5EF4-FFF2-40B4-BE49-F238E27FC236}">
                  <a16:creationId xmlns:a16="http://schemas.microsoft.com/office/drawing/2014/main" id="{A6498153-EB17-416B-8234-5CF0758D4696}"/>
                </a:ext>
              </a:extLst>
            </p:cNvPr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638;p39">
              <a:extLst>
                <a:ext uri="{FF2B5EF4-FFF2-40B4-BE49-F238E27FC236}">
                  <a16:creationId xmlns:a16="http://schemas.microsoft.com/office/drawing/2014/main" id="{076B8E7A-C415-42F9-8053-66284AA9934E}"/>
                </a:ext>
              </a:extLst>
            </p:cNvPr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639;p39">
              <a:extLst>
                <a:ext uri="{FF2B5EF4-FFF2-40B4-BE49-F238E27FC236}">
                  <a16:creationId xmlns:a16="http://schemas.microsoft.com/office/drawing/2014/main" id="{1A576A0C-1BAC-4626-B38F-6E3327DDCC55}"/>
                </a:ext>
              </a:extLst>
            </p:cNvPr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640;p39">
              <a:extLst>
                <a:ext uri="{FF2B5EF4-FFF2-40B4-BE49-F238E27FC236}">
                  <a16:creationId xmlns:a16="http://schemas.microsoft.com/office/drawing/2014/main" id="{BABB5C69-53FF-471D-97C1-25B123528EA3}"/>
                </a:ext>
              </a:extLst>
            </p:cNvPr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641;p39">
              <a:extLst>
                <a:ext uri="{FF2B5EF4-FFF2-40B4-BE49-F238E27FC236}">
                  <a16:creationId xmlns:a16="http://schemas.microsoft.com/office/drawing/2014/main" id="{E95CF5F2-1774-42BF-9E05-81652698FD4E}"/>
                </a:ext>
              </a:extLst>
            </p:cNvPr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642;p39">
              <a:extLst>
                <a:ext uri="{FF2B5EF4-FFF2-40B4-BE49-F238E27FC236}">
                  <a16:creationId xmlns:a16="http://schemas.microsoft.com/office/drawing/2014/main" id="{12FC6711-8EBB-4554-BD26-245112D1E9DD}"/>
                </a:ext>
              </a:extLst>
            </p:cNvPr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643;p39">
              <a:extLst>
                <a:ext uri="{FF2B5EF4-FFF2-40B4-BE49-F238E27FC236}">
                  <a16:creationId xmlns:a16="http://schemas.microsoft.com/office/drawing/2014/main" id="{A5296815-D5BE-49CB-854F-4BBDC1D8A4F7}"/>
                </a:ext>
              </a:extLst>
            </p:cNvPr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644;p39">
              <a:extLst>
                <a:ext uri="{FF2B5EF4-FFF2-40B4-BE49-F238E27FC236}">
                  <a16:creationId xmlns:a16="http://schemas.microsoft.com/office/drawing/2014/main" id="{A7D7F544-6814-4445-9ECE-E8A8EC388E14}"/>
                </a:ext>
              </a:extLst>
            </p:cNvPr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645;p39">
              <a:extLst>
                <a:ext uri="{FF2B5EF4-FFF2-40B4-BE49-F238E27FC236}">
                  <a16:creationId xmlns:a16="http://schemas.microsoft.com/office/drawing/2014/main" id="{C2ED790C-BDDB-4F87-BFA4-0FA9D2679DE7}"/>
                </a:ext>
              </a:extLst>
            </p:cNvPr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646;p39">
              <a:extLst>
                <a:ext uri="{FF2B5EF4-FFF2-40B4-BE49-F238E27FC236}">
                  <a16:creationId xmlns:a16="http://schemas.microsoft.com/office/drawing/2014/main" id="{D0198DDB-8D38-4C89-8EA1-D5882DDC71E5}"/>
                </a:ext>
              </a:extLst>
            </p:cNvPr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647;p39">
              <a:extLst>
                <a:ext uri="{FF2B5EF4-FFF2-40B4-BE49-F238E27FC236}">
                  <a16:creationId xmlns:a16="http://schemas.microsoft.com/office/drawing/2014/main" id="{5A4007C6-8212-4148-A509-F2236F392503}"/>
                </a:ext>
              </a:extLst>
            </p:cNvPr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648;p39">
              <a:extLst>
                <a:ext uri="{FF2B5EF4-FFF2-40B4-BE49-F238E27FC236}">
                  <a16:creationId xmlns:a16="http://schemas.microsoft.com/office/drawing/2014/main" id="{6994A43C-A86F-442E-BB6E-6B2C51EC241E}"/>
                </a:ext>
              </a:extLst>
            </p:cNvPr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649;p39">
              <a:extLst>
                <a:ext uri="{FF2B5EF4-FFF2-40B4-BE49-F238E27FC236}">
                  <a16:creationId xmlns:a16="http://schemas.microsoft.com/office/drawing/2014/main" id="{E2D9A62F-B0E5-4F29-89ED-A616B64920CF}"/>
                </a:ext>
              </a:extLst>
            </p:cNvPr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650;p39">
              <a:extLst>
                <a:ext uri="{FF2B5EF4-FFF2-40B4-BE49-F238E27FC236}">
                  <a16:creationId xmlns:a16="http://schemas.microsoft.com/office/drawing/2014/main" id="{74A3A815-64D3-436E-94DE-26B3624CAB85}"/>
                </a:ext>
              </a:extLst>
            </p:cNvPr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651;p39">
              <a:extLst>
                <a:ext uri="{FF2B5EF4-FFF2-40B4-BE49-F238E27FC236}">
                  <a16:creationId xmlns:a16="http://schemas.microsoft.com/office/drawing/2014/main" id="{7C98CADD-10A3-456E-BBB1-32A6A32F4380}"/>
                </a:ext>
              </a:extLst>
            </p:cNvPr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652;p39">
              <a:extLst>
                <a:ext uri="{FF2B5EF4-FFF2-40B4-BE49-F238E27FC236}">
                  <a16:creationId xmlns:a16="http://schemas.microsoft.com/office/drawing/2014/main" id="{1E787989-432C-4152-A5A6-18FDFC5876D8}"/>
                </a:ext>
              </a:extLst>
            </p:cNvPr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653;p39">
              <a:extLst>
                <a:ext uri="{FF2B5EF4-FFF2-40B4-BE49-F238E27FC236}">
                  <a16:creationId xmlns:a16="http://schemas.microsoft.com/office/drawing/2014/main" id="{E57360B1-C0E6-4244-8662-2E4D6EA4C400}"/>
                </a:ext>
              </a:extLst>
            </p:cNvPr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654;p39">
              <a:extLst>
                <a:ext uri="{FF2B5EF4-FFF2-40B4-BE49-F238E27FC236}">
                  <a16:creationId xmlns:a16="http://schemas.microsoft.com/office/drawing/2014/main" id="{B56CD43D-13AD-4AE2-966E-B6F7BCC49EE7}"/>
                </a:ext>
              </a:extLst>
            </p:cNvPr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655;p39">
              <a:extLst>
                <a:ext uri="{FF2B5EF4-FFF2-40B4-BE49-F238E27FC236}">
                  <a16:creationId xmlns:a16="http://schemas.microsoft.com/office/drawing/2014/main" id="{53D732E9-3BA7-481D-B437-D8348293BD5F}"/>
                </a:ext>
              </a:extLst>
            </p:cNvPr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656;p39">
              <a:extLst>
                <a:ext uri="{FF2B5EF4-FFF2-40B4-BE49-F238E27FC236}">
                  <a16:creationId xmlns:a16="http://schemas.microsoft.com/office/drawing/2014/main" id="{A8728580-563E-4741-BF9F-9B74AEBDA0DE}"/>
                </a:ext>
              </a:extLst>
            </p:cNvPr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657;p39">
              <a:extLst>
                <a:ext uri="{FF2B5EF4-FFF2-40B4-BE49-F238E27FC236}">
                  <a16:creationId xmlns:a16="http://schemas.microsoft.com/office/drawing/2014/main" id="{1015CFFC-63F9-47D3-B24F-6CB4F88C6C5D}"/>
                </a:ext>
              </a:extLst>
            </p:cNvPr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658;p39">
              <a:extLst>
                <a:ext uri="{FF2B5EF4-FFF2-40B4-BE49-F238E27FC236}">
                  <a16:creationId xmlns:a16="http://schemas.microsoft.com/office/drawing/2014/main" id="{87DDE134-E842-493F-A652-6E832892EC11}"/>
                </a:ext>
              </a:extLst>
            </p:cNvPr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659;p39">
              <a:extLst>
                <a:ext uri="{FF2B5EF4-FFF2-40B4-BE49-F238E27FC236}">
                  <a16:creationId xmlns:a16="http://schemas.microsoft.com/office/drawing/2014/main" id="{892A9928-3784-46BB-9B1F-A566D3DA45F1}"/>
                </a:ext>
              </a:extLst>
            </p:cNvPr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660;p39">
              <a:extLst>
                <a:ext uri="{FF2B5EF4-FFF2-40B4-BE49-F238E27FC236}">
                  <a16:creationId xmlns:a16="http://schemas.microsoft.com/office/drawing/2014/main" id="{431AAA99-6408-4C6D-B97E-BC98D648982D}"/>
                </a:ext>
              </a:extLst>
            </p:cNvPr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661;p39">
              <a:extLst>
                <a:ext uri="{FF2B5EF4-FFF2-40B4-BE49-F238E27FC236}">
                  <a16:creationId xmlns:a16="http://schemas.microsoft.com/office/drawing/2014/main" id="{A32422A3-0182-4491-BC34-18C32B95C133}"/>
                </a:ext>
              </a:extLst>
            </p:cNvPr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662;p39">
              <a:extLst>
                <a:ext uri="{FF2B5EF4-FFF2-40B4-BE49-F238E27FC236}">
                  <a16:creationId xmlns:a16="http://schemas.microsoft.com/office/drawing/2014/main" id="{1A98BC4A-06D3-49AF-86C7-3D928BAEA9FD}"/>
                </a:ext>
              </a:extLst>
            </p:cNvPr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663;p39">
              <a:extLst>
                <a:ext uri="{FF2B5EF4-FFF2-40B4-BE49-F238E27FC236}">
                  <a16:creationId xmlns:a16="http://schemas.microsoft.com/office/drawing/2014/main" id="{7D8DC158-7B37-49C4-B807-9C7E59BB6C90}"/>
                </a:ext>
              </a:extLst>
            </p:cNvPr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664;p39">
              <a:extLst>
                <a:ext uri="{FF2B5EF4-FFF2-40B4-BE49-F238E27FC236}">
                  <a16:creationId xmlns:a16="http://schemas.microsoft.com/office/drawing/2014/main" id="{2BA19AC7-3875-4194-8594-C1473A58BBB7}"/>
                </a:ext>
              </a:extLst>
            </p:cNvPr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665;p39">
              <a:extLst>
                <a:ext uri="{FF2B5EF4-FFF2-40B4-BE49-F238E27FC236}">
                  <a16:creationId xmlns:a16="http://schemas.microsoft.com/office/drawing/2014/main" id="{7E2C6502-8A31-47F8-9996-B42FADDDF9E4}"/>
                </a:ext>
              </a:extLst>
            </p:cNvPr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666;p39">
              <a:extLst>
                <a:ext uri="{FF2B5EF4-FFF2-40B4-BE49-F238E27FC236}">
                  <a16:creationId xmlns:a16="http://schemas.microsoft.com/office/drawing/2014/main" id="{698227A9-DD5D-4EC9-8170-0DA74AA47AA0}"/>
                </a:ext>
              </a:extLst>
            </p:cNvPr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667;p39">
              <a:extLst>
                <a:ext uri="{FF2B5EF4-FFF2-40B4-BE49-F238E27FC236}">
                  <a16:creationId xmlns:a16="http://schemas.microsoft.com/office/drawing/2014/main" id="{28F09581-EDD1-4CC4-BAB2-D5CBF8C1697C}"/>
                </a:ext>
              </a:extLst>
            </p:cNvPr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668;p39">
              <a:extLst>
                <a:ext uri="{FF2B5EF4-FFF2-40B4-BE49-F238E27FC236}">
                  <a16:creationId xmlns:a16="http://schemas.microsoft.com/office/drawing/2014/main" id="{140A6C08-D8A7-4560-BEF7-731C25941600}"/>
                </a:ext>
              </a:extLst>
            </p:cNvPr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669;p39">
              <a:extLst>
                <a:ext uri="{FF2B5EF4-FFF2-40B4-BE49-F238E27FC236}">
                  <a16:creationId xmlns:a16="http://schemas.microsoft.com/office/drawing/2014/main" id="{9FE98F61-F4A9-4DF7-A59E-5AE1579C59D3}"/>
                </a:ext>
              </a:extLst>
            </p:cNvPr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670;p39">
              <a:extLst>
                <a:ext uri="{FF2B5EF4-FFF2-40B4-BE49-F238E27FC236}">
                  <a16:creationId xmlns:a16="http://schemas.microsoft.com/office/drawing/2014/main" id="{C6BADEEC-6482-4D58-87AE-9E972F399854}"/>
                </a:ext>
              </a:extLst>
            </p:cNvPr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671;p39">
              <a:extLst>
                <a:ext uri="{FF2B5EF4-FFF2-40B4-BE49-F238E27FC236}">
                  <a16:creationId xmlns:a16="http://schemas.microsoft.com/office/drawing/2014/main" id="{D94E0E0E-6221-4779-AACD-745DF38FC2A9}"/>
                </a:ext>
              </a:extLst>
            </p:cNvPr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672;p39">
              <a:extLst>
                <a:ext uri="{FF2B5EF4-FFF2-40B4-BE49-F238E27FC236}">
                  <a16:creationId xmlns:a16="http://schemas.microsoft.com/office/drawing/2014/main" id="{311C8E46-E8C4-4F90-8BD9-4474C3C7A38D}"/>
                </a:ext>
              </a:extLst>
            </p:cNvPr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673;p39">
              <a:extLst>
                <a:ext uri="{FF2B5EF4-FFF2-40B4-BE49-F238E27FC236}">
                  <a16:creationId xmlns:a16="http://schemas.microsoft.com/office/drawing/2014/main" id="{7CBB8541-4356-4137-A2D0-8E85A495368B}"/>
                </a:ext>
              </a:extLst>
            </p:cNvPr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2490;p32">
            <a:extLst>
              <a:ext uri="{FF2B5EF4-FFF2-40B4-BE49-F238E27FC236}">
                <a16:creationId xmlns:a16="http://schemas.microsoft.com/office/drawing/2014/main" id="{CAD1891C-062B-404D-80DA-172459D8AC1E}"/>
              </a:ext>
            </a:extLst>
          </p:cNvPr>
          <p:cNvSpPr txBox="1">
            <a:spLocks/>
          </p:cNvSpPr>
          <p:nvPr/>
        </p:nvSpPr>
        <p:spPr>
          <a:xfrm>
            <a:off x="3460868" y="567274"/>
            <a:ext cx="2222264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2400" b="1" dirty="0"/>
              <a:t>Упражнение 4</a:t>
            </a:r>
            <a:endParaRPr lang="en-US" sz="2400" b="1" dirty="0"/>
          </a:p>
        </p:txBody>
      </p:sp>
      <p:grpSp>
        <p:nvGrpSpPr>
          <p:cNvPr id="191" name="Google Shape;7949;p49">
            <a:extLst>
              <a:ext uri="{FF2B5EF4-FFF2-40B4-BE49-F238E27FC236}">
                <a16:creationId xmlns:a16="http://schemas.microsoft.com/office/drawing/2014/main" id="{88B1570D-A164-457B-A0B8-07736C5C7958}"/>
              </a:ext>
            </a:extLst>
          </p:cNvPr>
          <p:cNvGrpSpPr/>
          <p:nvPr/>
        </p:nvGrpSpPr>
        <p:grpSpPr>
          <a:xfrm>
            <a:off x="734606" y="3458712"/>
            <a:ext cx="999461" cy="1414892"/>
            <a:chOff x="2548450" y="1530325"/>
            <a:chExt cx="269125" cy="349750"/>
          </a:xfrm>
        </p:grpSpPr>
        <p:sp>
          <p:nvSpPr>
            <p:cNvPr id="192" name="Google Shape;7950;p49">
              <a:extLst>
                <a:ext uri="{FF2B5EF4-FFF2-40B4-BE49-F238E27FC236}">
                  <a16:creationId xmlns:a16="http://schemas.microsoft.com/office/drawing/2014/main" id="{E4452A5E-B27F-4B6D-9A35-2C2F3D0E03BE}"/>
                </a:ext>
              </a:extLst>
            </p:cNvPr>
            <p:cNvSpPr/>
            <p:nvPr/>
          </p:nvSpPr>
          <p:spPr>
            <a:xfrm>
              <a:off x="2567850" y="1772250"/>
              <a:ext cx="215600" cy="107050"/>
            </a:xfrm>
            <a:custGeom>
              <a:avLst/>
              <a:gdLst/>
              <a:ahLst/>
              <a:cxnLst/>
              <a:rect l="l" t="t" r="r" b="b"/>
              <a:pathLst>
                <a:path w="8624" h="4282" extrusionOk="0">
                  <a:moveTo>
                    <a:pt x="4591" y="1"/>
                  </a:moveTo>
                  <a:cubicBezTo>
                    <a:pt x="3443" y="1"/>
                    <a:pt x="2389" y="125"/>
                    <a:pt x="1582" y="807"/>
                  </a:cubicBezTo>
                  <a:cubicBezTo>
                    <a:pt x="651" y="1614"/>
                    <a:pt x="93" y="2762"/>
                    <a:pt x="0" y="3971"/>
                  </a:cubicBezTo>
                  <a:cubicBezTo>
                    <a:pt x="0" y="4126"/>
                    <a:pt x="124" y="4282"/>
                    <a:pt x="279" y="4282"/>
                  </a:cubicBezTo>
                  <a:lnTo>
                    <a:pt x="8344" y="4282"/>
                  </a:lnTo>
                  <a:cubicBezTo>
                    <a:pt x="8499" y="4282"/>
                    <a:pt x="8623" y="4158"/>
                    <a:pt x="8623" y="3971"/>
                  </a:cubicBezTo>
                  <a:cubicBezTo>
                    <a:pt x="8468" y="1583"/>
                    <a:pt x="7010" y="1"/>
                    <a:pt x="4591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951;p49">
              <a:extLst>
                <a:ext uri="{FF2B5EF4-FFF2-40B4-BE49-F238E27FC236}">
                  <a16:creationId xmlns:a16="http://schemas.microsoft.com/office/drawing/2014/main" id="{88A61A12-3C10-404D-AFDA-71405E61C3E4}"/>
                </a:ext>
              </a:extLst>
            </p:cNvPr>
            <p:cNvSpPr/>
            <p:nvPr/>
          </p:nvSpPr>
          <p:spPr>
            <a:xfrm>
              <a:off x="2583350" y="1617175"/>
              <a:ext cx="165975" cy="140375"/>
            </a:xfrm>
            <a:custGeom>
              <a:avLst/>
              <a:gdLst/>
              <a:ahLst/>
              <a:cxnLst/>
              <a:rect l="l" t="t" r="r" b="b"/>
              <a:pathLst>
                <a:path w="6639" h="5615" extrusionOk="0">
                  <a:moveTo>
                    <a:pt x="3971" y="0"/>
                  </a:moveTo>
                  <a:cubicBezTo>
                    <a:pt x="1303" y="0"/>
                    <a:pt x="0" y="3226"/>
                    <a:pt x="1893" y="5087"/>
                  </a:cubicBezTo>
                  <a:cubicBezTo>
                    <a:pt x="2420" y="5584"/>
                    <a:pt x="3164" y="5615"/>
                    <a:pt x="3971" y="5615"/>
                  </a:cubicBezTo>
                  <a:cubicBezTo>
                    <a:pt x="5584" y="5615"/>
                    <a:pt x="6639" y="4591"/>
                    <a:pt x="6639" y="2947"/>
                  </a:cubicBezTo>
                  <a:cubicBezTo>
                    <a:pt x="6639" y="1334"/>
                    <a:pt x="5584" y="0"/>
                    <a:pt x="3971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952;p49">
              <a:extLst>
                <a:ext uri="{FF2B5EF4-FFF2-40B4-BE49-F238E27FC236}">
                  <a16:creationId xmlns:a16="http://schemas.microsoft.com/office/drawing/2014/main" id="{6824A963-9B6B-40C7-AFBC-DB7FA160F533}"/>
                </a:ext>
              </a:extLst>
            </p:cNvPr>
            <p:cNvSpPr/>
            <p:nvPr/>
          </p:nvSpPr>
          <p:spPr>
            <a:xfrm>
              <a:off x="2630650" y="1617175"/>
              <a:ext cx="125650" cy="148125"/>
            </a:xfrm>
            <a:custGeom>
              <a:avLst/>
              <a:gdLst/>
              <a:ahLst/>
              <a:cxnLst/>
              <a:rect l="l" t="t" r="r" b="b"/>
              <a:pathLst>
                <a:path w="5026" h="5925" extrusionOk="0">
                  <a:moveTo>
                    <a:pt x="2079" y="0"/>
                  </a:moveTo>
                  <a:cubicBezTo>
                    <a:pt x="1924" y="0"/>
                    <a:pt x="1800" y="0"/>
                    <a:pt x="1645" y="31"/>
                  </a:cubicBezTo>
                  <a:cubicBezTo>
                    <a:pt x="4033" y="372"/>
                    <a:pt x="5026" y="3257"/>
                    <a:pt x="3382" y="4994"/>
                  </a:cubicBezTo>
                  <a:cubicBezTo>
                    <a:pt x="3320" y="5056"/>
                    <a:pt x="3227" y="5056"/>
                    <a:pt x="3165" y="5087"/>
                  </a:cubicBezTo>
                  <a:lnTo>
                    <a:pt x="1" y="5087"/>
                  </a:lnTo>
                  <a:cubicBezTo>
                    <a:pt x="94" y="5149"/>
                    <a:pt x="187" y="5242"/>
                    <a:pt x="280" y="5304"/>
                  </a:cubicBezTo>
                  <a:cubicBezTo>
                    <a:pt x="619" y="5580"/>
                    <a:pt x="1017" y="5624"/>
                    <a:pt x="1453" y="5624"/>
                  </a:cubicBezTo>
                  <a:cubicBezTo>
                    <a:pt x="1654" y="5624"/>
                    <a:pt x="1863" y="5615"/>
                    <a:pt x="2079" y="5615"/>
                  </a:cubicBezTo>
                  <a:lnTo>
                    <a:pt x="2482" y="5615"/>
                  </a:lnTo>
                  <a:cubicBezTo>
                    <a:pt x="2234" y="5739"/>
                    <a:pt x="1924" y="5832"/>
                    <a:pt x="1645" y="5894"/>
                  </a:cubicBezTo>
                  <a:cubicBezTo>
                    <a:pt x="1769" y="5894"/>
                    <a:pt x="1924" y="5925"/>
                    <a:pt x="2079" y="5925"/>
                  </a:cubicBezTo>
                  <a:cubicBezTo>
                    <a:pt x="3692" y="5925"/>
                    <a:pt x="5026" y="4591"/>
                    <a:pt x="5026" y="2947"/>
                  </a:cubicBezTo>
                  <a:cubicBezTo>
                    <a:pt x="5026" y="1334"/>
                    <a:pt x="3692" y="0"/>
                    <a:pt x="2079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953;p49">
              <a:extLst>
                <a:ext uri="{FF2B5EF4-FFF2-40B4-BE49-F238E27FC236}">
                  <a16:creationId xmlns:a16="http://schemas.microsoft.com/office/drawing/2014/main" id="{33FA9C24-723C-48CB-8E68-D0051577EC57}"/>
                </a:ext>
              </a:extLst>
            </p:cNvPr>
            <p:cNvSpPr/>
            <p:nvPr/>
          </p:nvSpPr>
          <p:spPr>
            <a:xfrm>
              <a:off x="2607400" y="1765250"/>
              <a:ext cx="143475" cy="27200"/>
            </a:xfrm>
            <a:custGeom>
              <a:avLst/>
              <a:gdLst/>
              <a:ahLst/>
              <a:cxnLst/>
              <a:rect l="l" t="t" r="r" b="b"/>
              <a:pathLst>
                <a:path w="5739" h="1088" extrusionOk="0">
                  <a:moveTo>
                    <a:pt x="2889" y="0"/>
                  </a:moveTo>
                  <a:cubicBezTo>
                    <a:pt x="1817" y="0"/>
                    <a:pt x="808" y="400"/>
                    <a:pt x="0" y="1087"/>
                  </a:cubicBezTo>
                  <a:lnTo>
                    <a:pt x="5739" y="1087"/>
                  </a:lnTo>
                  <a:cubicBezTo>
                    <a:pt x="5051" y="400"/>
                    <a:pt x="4103" y="0"/>
                    <a:pt x="3119" y="0"/>
                  </a:cubicBezTo>
                  <a:cubicBezTo>
                    <a:pt x="3082" y="0"/>
                    <a:pt x="3046" y="1"/>
                    <a:pt x="3009" y="2"/>
                  </a:cubicBezTo>
                  <a:cubicBezTo>
                    <a:pt x="2969" y="1"/>
                    <a:pt x="2929" y="0"/>
                    <a:pt x="2889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954;p49">
              <a:extLst>
                <a:ext uri="{FF2B5EF4-FFF2-40B4-BE49-F238E27FC236}">
                  <a16:creationId xmlns:a16="http://schemas.microsoft.com/office/drawing/2014/main" id="{155D9CFD-B852-4829-A328-64C604597BB0}"/>
                </a:ext>
              </a:extLst>
            </p:cNvPr>
            <p:cNvSpPr/>
            <p:nvPr/>
          </p:nvSpPr>
          <p:spPr>
            <a:xfrm>
              <a:off x="2671750" y="1765275"/>
              <a:ext cx="124875" cy="114800"/>
            </a:xfrm>
            <a:custGeom>
              <a:avLst/>
              <a:gdLst/>
              <a:ahLst/>
              <a:cxnLst/>
              <a:rect l="l" t="t" r="r" b="b"/>
              <a:pathLst>
                <a:path w="4995" h="4592" extrusionOk="0">
                  <a:moveTo>
                    <a:pt x="1" y="1"/>
                  </a:moveTo>
                  <a:cubicBezTo>
                    <a:pt x="2234" y="218"/>
                    <a:pt x="4002" y="2017"/>
                    <a:pt x="4157" y="4281"/>
                  </a:cubicBezTo>
                  <a:cubicBezTo>
                    <a:pt x="4157" y="4437"/>
                    <a:pt x="4033" y="4592"/>
                    <a:pt x="3878" y="4592"/>
                  </a:cubicBezTo>
                  <a:lnTo>
                    <a:pt x="4716" y="4592"/>
                  </a:lnTo>
                  <a:cubicBezTo>
                    <a:pt x="4871" y="4592"/>
                    <a:pt x="4995" y="4437"/>
                    <a:pt x="4995" y="4281"/>
                  </a:cubicBezTo>
                  <a:lnTo>
                    <a:pt x="4995" y="4250"/>
                  </a:lnTo>
                  <a:cubicBezTo>
                    <a:pt x="4809" y="1862"/>
                    <a:pt x="2823" y="1"/>
                    <a:pt x="435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955;p49">
              <a:extLst>
                <a:ext uri="{FF2B5EF4-FFF2-40B4-BE49-F238E27FC236}">
                  <a16:creationId xmlns:a16="http://schemas.microsoft.com/office/drawing/2014/main" id="{D125B885-BDA0-4A2F-ADEE-CF6649209E01}"/>
                </a:ext>
              </a:extLst>
            </p:cNvPr>
            <p:cNvSpPr/>
            <p:nvPr/>
          </p:nvSpPr>
          <p:spPr>
            <a:xfrm>
              <a:off x="2712075" y="1766050"/>
              <a:ext cx="27175" cy="52825"/>
            </a:xfrm>
            <a:custGeom>
              <a:avLst/>
              <a:gdLst/>
              <a:ahLst/>
              <a:cxnLst/>
              <a:rect l="l" t="t" r="r" b="b"/>
              <a:pathLst>
                <a:path w="1087" h="2113" extrusionOk="0">
                  <a:moveTo>
                    <a:pt x="1" y="1"/>
                  </a:moveTo>
                  <a:lnTo>
                    <a:pt x="1" y="2048"/>
                  </a:lnTo>
                  <a:cubicBezTo>
                    <a:pt x="1" y="2086"/>
                    <a:pt x="36" y="2113"/>
                    <a:pt x="78" y="2113"/>
                  </a:cubicBezTo>
                  <a:cubicBezTo>
                    <a:pt x="104" y="2113"/>
                    <a:pt x="132" y="2103"/>
                    <a:pt x="156" y="2079"/>
                  </a:cubicBezTo>
                  <a:lnTo>
                    <a:pt x="497" y="1738"/>
                  </a:lnTo>
                  <a:cubicBezTo>
                    <a:pt x="497" y="1738"/>
                    <a:pt x="511" y="1724"/>
                    <a:pt x="529" y="1724"/>
                  </a:cubicBezTo>
                  <a:cubicBezTo>
                    <a:pt x="538" y="1724"/>
                    <a:pt x="549" y="1728"/>
                    <a:pt x="559" y="1738"/>
                  </a:cubicBezTo>
                  <a:cubicBezTo>
                    <a:pt x="559" y="1738"/>
                    <a:pt x="599" y="1698"/>
                    <a:pt x="615" y="1698"/>
                  </a:cubicBezTo>
                  <a:cubicBezTo>
                    <a:pt x="619" y="1698"/>
                    <a:pt x="621" y="1701"/>
                    <a:pt x="621" y="1707"/>
                  </a:cubicBezTo>
                  <a:lnTo>
                    <a:pt x="900" y="1831"/>
                  </a:lnTo>
                  <a:cubicBezTo>
                    <a:pt x="909" y="1839"/>
                    <a:pt x="921" y="1843"/>
                    <a:pt x="936" y="1843"/>
                  </a:cubicBezTo>
                  <a:cubicBezTo>
                    <a:pt x="974" y="1843"/>
                    <a:pt x="1024" y="1814"/>
                    <a:pt x="1024" y="1769"/>
                  </a:cubicBezTo>
                  <a:lnTo>
                    <a:pt x="1086" y="1"/>
                  </a:ln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56;p49">
              <a:extLst>
                <a:ext uri="{FF2B5EF4-FFF2-40B4-BE49-F238E27FC236}">
                  <a16:creationId xmlns:a16="http://schemas.microsoft.com/office/drawing/2014/main" id="{DCB5D2C0-5DC7-4E90-8945-A40E368CEE89}"/>
                </a:ext>
              </a:extLst>
            </p:cNvPr>
            <p:cNvSpPr/>
            <p:nvPr/>
          </p:nvSpPr>
          <p:spPr>
            <a:xfrm>
              <a:off x="2726050" y="1766050"/>
              <a:ext cx="13200" cy="52825"/>
            </a:xfrm>
            <a:custGeom>
              <a:avLst/>
              <a:gdLst/>
              <a:ahLst/>
              <a:cxnLst/>
              <a:rect l="l" t="t" r="r" b="b"/>
              <a:pathLst>
                <a:path w="528" h="2113" extrusionOk="0">
                  <a:moveTo>
                    <a:pt x="0" y="1"/>
                  </a:moveTo>
                  <a:lnTo>
                    <a:pt x="0" y="1707"/>
                  </a:lnTo>
                  <a:cubicBezTo>
                    <a:pt x="0" y="1707"/>
                    <a:pt x="31" y="1738"/>
                    <a:pt x="62" y="1738"/>
                  </a:cubicBezTo>
                  <a:lnTo>
                    <a:pt x="403" y="2079"/>
                  </a:lnTo>
                  <a:cubicBezTo>
                    <a:pt x="415" y="2103"/>
                    <a:pt x="436" y="2113"/>
                    <a:pt x="457" y="2113"/>
                  </a:cubicBezTo>
                  <a:cubicBezTo>
                    <a:pt x="492" y="2113"/>
                    <a:pt x="527" y="2086"/>
                    <a:pt x="527" y="2048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957;p49">
              <a:extLst>
                <a:ext uri="{FF2B5EF4-FFF2-40B4-BE49-F238E27FC236}">
                  <a16:creationId xmlns:a16="http://schemas.microsoft.com/office/drawing/2014/main" id="{AE16E350-84FF-461F-9665-384B93C85ECA}"/>
                </a:ext>
              </a:extLst>
            </p:cNvPr>
            <p:cNvSpPr/>
            <p:nvPr/>
          </p:nvSpPr>
          <p:spPr>
            <a:xfrm>
              <a:off x="2651150" y="1716900"/>
              <a:ext cx="62175" cy="20500"/>
            </a:xfrm>
            <a:custGeom>
              <a:avLst/>
              <a:gdLst/>
              <a:ahLst/>
              <a:cxnLst/>
              <a:rect l="l" t="t" r="r" b="b"/>
              <a:pathLst>
                <a:path w="2487" h="820" extrusionOk="0">
                  <a:moveTo>
                    <a:pt x="306" y="1"/>
                  </a:moveTo>
                  <a:cubicBezTo>
                    <a:pt x="146" y="1"/>
                    <a:pt x="1" y="220"/>
                    <a:pt x="142" y="385"/>
                  </a:cubicBezTo>
                  <a:cubicBezTo>
                    <a:pt x="452" y="664"/>
                    <a:pt x="825" y="819"/>
                    <a:pt x="1259" y="819"/>
                  </a:cubicBezTo>
                  <a:cubicBezTo>
                    <a:pt x="1662" y="819"/>
                    <a:pt x="2034" y="664"/>
                    <a:pt x="2345" y="385"/>
                  </a:cubicBezTo>
                  <a:cubicBezTo>
                    <a:pt x="2486" y="220"/>
                    <a:pt x="2359" y="1"/>
                    <a:pt x="2194" y="1"/>
                  </a:cubicBezTo>
                  <a:cubicBezTo>
                    <a:pt x="2142" y="1"/>
                    <a:pt x="2086" y="23"/>
                    <a:pt x="2034" y="75"/>
                  </a:cubicBezTo>
                  <a:cubicBezTo>
                    <a:pt x="1817" y="292"/>
                    <a:pt x="1530" y="400"/>
                    <a:pt x="1243" y="400"/>
                  </a:cubicBezTo>
                  <a:cubicBezTo>
                    <a:pt x="957" y="400"/>
                    <a:pt x="670" y="292"/>
                    <a:pt x="452" y="75"/>
                  </a:cubicBezTo>
                  <a:cubicBezTo>
                    <a:pt x="408" y="23"/>
                    <a:pt x="356" y="1"/>
                    <a:pt x="306" y="1"/>
                  </a:cubicBez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958;p49">
              <a:extLst>
                <a:ext uri="{FF2B5EF4-FFF2-40B4-BE49-F238E27FC236}">
                  <a16:creationId xmlns:a16="http://schemas.microsoft.com/office/drawing/2014/main" id="{2715FDFB-7E7C-4E1E-B79A-E64B09DA7330}"/>
                </a:ext>
              </a:extLst>
            </p:cNvPr>
            <p:cNvSpPr/>
            <p:nvPr/>
          </p:nvSpPr>
          <p:spPr>
            <a:xfrm>
              <a:off x="2648500" y="1672225"/>
              <a:ext cx="10875" cy="10875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17" y="0"/>
                  </a:moveTo>
                  <a:cubicBezTo>
                    <a:pt x="93" y="0"/>
                    <a:pt x="0" y="94"/>
                    <a:pt x="0" y="218"/>
                  </a:cubicBezTo>
                  <a:cubicBezTo>
                    <a:pt x="0" y="342"/>
                    <a:pt x="93" y="435"/>
                    <a:pt x="217" y="435"/>
                  </a:cubicBezTo>
                  <a:cubicBezTo>
                    <a:pt x="341" y="435"/>
                    <a:pt x="434" y="342"/>
                    <a:pt x="434" y="218"/>
                  </a:cubicBezTo>
                  <a:cubicBezTo>
                    <a:pt x="434" y="94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959;p49">
              <a:extLst>
                <a:ext uri="{FF2B5EF4-FFF2-40B4-BE49-F238E27FC236}">
                  <a16:creationId xmlns:a16="http://schemas.microsoft.com/office/drawing/2014/main" id="{418567F2-3C3A-4070-B41D-DEA967D69387}"/>
                </a:ext>
              </a:extLst>
            </p:cNvPr>
            <p:cNvSpPr/>
            <p:nvPr/>
          </p:nvSpPr>
          <p:spPr>
            <a:xfrm>
              <a:off x="2705100" y="1672425"/>
              <a:ext cx="10875" cy="10675"/>
            </a:xfrm>
            <a:custGeom>
              <a:avLst/>
              <a:gdLst/>
              <a:ahLst/>
              <a:cxnLst/>
              <a:rect l="l" t="t" r="r" b="b"/>
              <a:pathLst>
                <a:path w="435" h="427" extrusionOk="0">
                  <a:moveTo>
                    <a:pt x="218" y="0"/>
                  </a:moveTo>
                  <a:cubicBezTo>
                    <a:pt x="109" y="0"/>
                    <a:pt x="1" y="70"/>
                    <a:pt x="1" y="210"/>
                  </a:cubicBezTo>
                  <a:cubicBezTo>
                    <a:pt x="1" y="334"/>
                    <a:pt x="94" y="427"/>
                    <a:pt x="218" y="427"/>
                  </a:cubicBezTo>
                  <a:cubicBezTo>
                    <a:pt x="342" y="427"/>
                    <a:pt x="435" y="334"/>
                    <a:pt x="435" y="210"/>
                  </a:cubicBezTo>
                  <a:cubicBezTo>
                    <a:pt x="435" y="70"/>
                    <a:pt x="326" y="0"/>
                    <a:pt x="218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960;p49">
              <a:extLst>
                <a:ext uri="{FF2B5EF4-FFF2-40B4-BE49-F238E27FC236}">
                  <a16:creationId xmlns:a16="http://schemas.microsoft.com/office/drawing/2014/main" id="{4F6171F1-0AAC-4903-B2AE-C9488D16BCFA}"/>
                </a:ext>
              </a:extLst>
            </p:cNvPr>
            <p:cNvSpPr/>
            <p:nvPr/>
          </p:nvSpPr>
          <p:spPr>
            <a:xfrm>
              <a:off x="2729150" y="1548150"/>
              <a:ext cx="88425" cy="80100"/>
            </a:xfrm>
            <a:custGeom>
              <a:avLst/>
              <a:gdLst/>
              <a:ahLst/>
              <a:cxnLst/>
              <a:rect l="l" t="t" r="r" b="b"/>
              <a:pathLst>
                <a:path w="3537" h="3204" extrusionOk="0">
                  <a:moveTo>
                    <a:pt x="2109" y="0"/>
                  </a:moveTo>
                  <a:cubicBezTo>
                    <a:pt x="1985" y="0"/>
                    <a:pt x="1892" y="93"/>
                    <a:pt x="1892" y="218"/>
                  </a:cubicBezTo>
                  <a:lnTo>
                    <a:pt x="1892" y="1024"/>
                  </a:lnTo>
                  <a:lnTo>
                    <a:pt x="93" y="2854"/>
                  </a:lnTo>
                  <a:cubicBezTo>
                    <a:pt x="0" y="2916"/>
                    <a:pt x="0" y="3071"/>
                    <a:pt x="93" y="3133"/>
                  </a:cubicBezTo>
                  <a:cubicBezTo>
                    <a:pt x="140" y="3180"/>
                    <a:pt x="194" y="3203"/>
                    <a:pt x="248" y="3203"/>
                  </a:cubicBezTo>
                  <a:cubicBezTo>
                    <a:pt x="303" y="3203"/>
                    <a:pt x="357" y="3180"/>
                    <a:pt x="403" y="3133"/>
                  </a:cubicBezTo>
                  <a:lnTo>
                    <a:pt x="2234" y="1303"/>
                  </a:lnTo>
                  <a:lnTo>
                    <a:pt x="3164" y="931"/>
                  </a:lnTo>
                  <a:cubicBezTo>
                    <a:pt x="3195" y="931"/>
                    <a:pt x="3257" y="869"/>
                    <a:pt x="3288" y="838"/>
                  </a:cubicBezTo>
                  <a:lnTo>
                    <a:pt x="3474" y="280"/>
                  </a:lnTo>
                  <a:cubicBezTo>
                    <a:pt x="3536" y="187"/>
                    <a:pt x="3474" y="62"/>
                    <a:pt x="3350" y="31"/>
                  </a:cubicBezTo>
                  <a:cubicBezTo>
                    <a:pt x="3316" y="14"/>
                    <a:pt x="3283" y="6"/>
                    <a:pt x="3254" y="6"/>
                  </a:cubicBezTo>
                  <a:cubicBezTo>
                    <a:pt x="3177" y="6"/>
                    <a:pt x="3116" y="57"/>
                    <a:pt x="3071" y="125"/>
                  </a:cubicBezTo>
                  <a:lnTo>
                    <a:pt x="2916" y="590"/>
                  </a:lnTo>
                  <a:lnTo>
                    <a:pt x="2327" y="807"/>
                  </a:lnTo>
                  <a:lnTo>
                    <a:pt x="2327" y="218"/>
                  </a:lnTo>
                  <a:cubicBezTo>
                    <a:pt x="2327" y="93"/>
                    <a:pt x="2234" y="0"/>
                    <a:pt x="2109" y="0"/>
                  </a:cubicBezTo>
                  <a:close/>
                </a:path>
              </a:pathLst>
            </a:custGeom>
            <a:solidFill>
              <a:srgbClr val="627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961;p49">
              <a:extLst>
                <a:ext uri="{FF2B5EF4-FFF2-40B4-BE49-F238E27FC236}">
                  <a16:creationId xmlns:a16="http://schemas.microsoft.com/office/drawing/2014/main" id="{34C20148-7F92-4D56-AFC6-CB2AD9DAC45B}"/>
                </a:ext>
              </a:extLst>
            </p:cNvPr>
            <p:cNvSpPr/>
            <p:nvPr/>
          </p:nvSpPr>
          <p:spPr>
            <a:xfrm>
              <a:off x="2548450" y="1548150"/>
              <a:ext cx="88425" cy="80675"/>
            </a:xfrm>
            <a:custGeom>
              <a:avLst/>
              <a:gdLst/>
              <a:ahLst/>
              <a:cxnLst/>
              <a:rect l="l" t="t" r="r" b="b"/>
              <a:pathLst>
                <a:path w="3537" h="3227" extrusionOk="0">
                  <a:moveTo>
                    <a:pt x="1396" y="0"/>
                  </a:moveTo>
                  <a:cubicBezTo>
                    <a:pt x="1272" y="0"/>
                    <a:pt x="1179" y="93"/>
                    <a:pt x="1179" y="218"/>
                  </a:cubicBezTo>
                  <a:lnTo>
                    <a:pt x="1179" y="807"/>
                  </a:lnTo>
                  <a:lnTo>
                    <a:pt x="621" y="590"/>
                  </a:lnTo>
                  <a:lnTo>
                    <a:pt x="435" y="125"/>
                  </a:lnTo>
                  <a:cubicBezTo>
                    <a:pt x="390" y="57"/>
                    <a:pt x="313" y="6"/>
                    <a:pt x="239" y="6"/>
                  </a:cubicBezTo>
                  <a:cubicBezTo>
                    <a:pt x="210" y="6"/>
                    <a:pt x="182" y="14"/>
                    <a:pt x="156" y="31"/>
                  </a:cubicBezTo>
                  <a:cubicBezTo>
                    <a:pt x="32" y="62"/>
                    <a:pt x="1" y="187"/>
                    <a:pt x="32" y="311"/>
                  </a:cubicBezTo>
                  <a:lnTo>
                    <a:pt x="249" y="838"/>
                  </a:lnTo>
                  <a:cubicBezTo>
                    <a:pt x="249" y="900"/>
                    <a:pt x="311" y="931"/>
                    <a:pt x="373" y="962"/>
                  </a:cubicBezTo>
                  <a:lnTo>
                    <a:pt x="1272" y="1334"/>
                  </a:lnTo>
                  <a:lnTo>
                    <a:pt x="3134" y="3164"/>
                  </a:lnTo>
                  <a:cubicBezTo>
                    <a:pt x="3165" y="3195"/>
                    <a:pt x="3196" y="3226"/>
                    <a:pt x="3258" y="3226"/>
                  </a:cubicBezTo>
                  <a:cubicBezTo>
                    <a:pt x="3444" y="3226"/>
                    <a:pt x="3537" y="3009"/>
                    <a:pt x="3413" y="2854"/>
                  </a:cubicBezTo>
                  <a:lnTo>
                    <a:pt x="1614" y="1024"/>
                  </a:lnTo>
                  <a:lnTo>
                    <a:pt x="1614" y="218"/>
                  </a:lnTo>
                  <a:cubicBezTo>
                    <a:pt x="1614" y="93"/>
                    <a:pt x="1521" y="0"/>
                    <a:pt x="1396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962;p49">
              <a:extLst>
                <a:ext uri="{FF2B5EF4-FFF2-40B4-BE49-F238E27FC236}">
                  <a16:creationId xmlns:a16="http://schemas.microsoft.com/office/drawing/2014/main" id="{2FED4F17-52B7-429A-A76E-2DFF3AE5BEB3}"/>
                </a:ext>
              </a:extLst>
            </p:cNvPr>
            <p:cNvSpPr/>
            <p:nvPr/>
          </p:nvSpPr>
          <p:spPr>
            <a:xfrm>
              <a:off x="2629875" y="1530325"/>
              <a:ext cx="92300" cy="107025"/>
            </a:xfrm>
            <a:custGeom>
              <a:avLst/>
              <a:gdLst/>
              <a:ahLst/>
              <a:cxnLst/>
              <a:rect l="l" t="t" r="r" b="b"/>
              <a:pathLst>
                <a:path w="3692" h="4281" extrusionOk="0">
                  <a:moveTo>
                    <a:pt x="311" y="0"/>
                  </a:moveTo>
                  <a:cubicBezTo>
                    <a:pt x="156" y="0"/>
                    <a:pt x="1" y="124"/>
                    <a:pt x="1" y="279"/>
                  </a:cubicBezTo>
                  <a:lnTo>
                    <a:pt x="1" y="1830"/>
                  </a:lnTo>
                  <a:lnTo>
                    <a:pt x="311" y="2171"/>
                  </a:lnTo>
                  <a:lnTo>
                    <a:pt x="1" y="2792"/>
                  </a:lnTo>
                  <a:lnTo>
                    <a:pt x="1" y="3722"/>
                  </a:lnTo>
                  <a:lnTo>
                    <a:pt x="3692" y="4281"/>
                  </a:lnTo>
                  <a:lnTo>
                    <a:pt x="3692" y="279"/>
                  </a:lnTo>
                  <a:cubicBezTo>
                    <a:pt x="3692" y="124"/>
                    <a:pt x="3568" y="0"/>
                    <a:pt x="3413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63;p49">
              <a:extLst>
                <a:ext uri="{FF2B5EF4-FFF2-40B4-BE49-F238E27FC236}">
                  <a16:creationId xmlns:a16="http://schemas.microsoft.com/office/drawing/2014/main" id="{578E957C-7FB9-48B7-938B-79818D95236F}"/>
                </a:ext>
              </a:extLst>
            </p:cNvPr>
            <p:cNvSpPr/>
            <p:nvPr/>
          </p:nvSpPr>
          <p:spPr>
            <a:xfrm>
              <a:off x="2706650" y="1530325"/>
              <a:ext cx="27950" cy="100050"/>
            </a:xfrm>
            <a:custGeom>
              <a:avLst/>
              <a:gdLst/>
              <a:ahLst/>
              <a:cxnLst/>
              <a:rect l="l" t="t" r="r" b="b"/>
              <a:pathLst>
                <a:path w="1118" h="4002" extrusionOk="0">
                  <a:moveTo>
                    <a:pt x="1" y="0"/>
                  </a:moveTo>
                  <a:cubicBezTo>
                    <a:pt x="156" y="0"/>
                    <a:pt x="280" y="124"/>
                    <a:pt x="280" y="279"/>
                  </a:cubicBezTo>
                  <a:lnTo>
                    <a:pt x="280" y="4001"/>
                  </a:lnTo>
                  <a:lnTo>
                    <a:pt x="1117" y="3722"/>
                  </a:lnTo>
                  <a:lnTo>
                    <a:pt x="1117" y="2823"/>
                  </a:lnTo>
                  <a:lnTo>
                    <a:pt x="838" y="2326"/>
                  </a:lnTo>
                  <a:lnTo>
                    <a:pt x="1117" y="1830"/>
                  </a:lnTo>
                  <a:lnTo>
                    <a:pt x="1117" y="279"/>
                  </a:lnTo>
                  <a:cubicBezTo>
                    <a:pt x="1117" y="124"/>
                    <a:pt x="993" y="0"/>
                    <a:pt x="838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64;p49">
              <a:extLst>
                <a:ext uri="{FF2B5EF4-FFF2-40B4-BE49-F238E27FC236}">
                  <a16:creationId xmlns:a16="http://schemas.microsoft.com/office/drawing/2014/main" id="{B09E1673-5E13-4652-9920-8EFC7C252BF2}"/>
                </a:ext>
              </a:extLst>
            </p:cNvPr>
            <p:cNvSpPr/>
            <p:nvPr/>
          </p:nvSpPr>
          <p:spPr>
            <a:xfrm>
              <a:off x="2629875" y="1576075"/>
              <a:ext cx="90750" cy="24825"/>
            </a:xfrm>
            <a:custGeom>
              <a:avLst/>
              <a:gdLst/>
              <a:ahLst/>
              <a:cxnLst/>
              <a:rect l="l" t="t" r="r" b="b"/>
              <a:pathLst>
                <a:path w="3630" h="993" extrusionOk="0">
                  <a:moveTo>
                    <a:pt x="1" y="0"/>
                  </a:moveTo>
                  <a:lnTo>
                    <a:pt x="1" y="993"/>
                  </a:lnTo>
                  <a:lnTo>
                    <a:pt x="3351" y="993"/>
                  </a:lnTo>
                  <a:lnTo>
                    <a:pt x="3630" y="496"/>
                  </a:lnTo>
                  <a:lnTo>
                    <a:pt x="3351" y="0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65;p49">
              <a:extLst>
                <a:ext uri="{FF2B5EF4-FFF2-40B4-BE49-F238E27FC236}">
                  <a16:creationId xmlns:a16="http://schemas.microsoft.com/office/drawing/2014/main" id="{742C73CF-0525-4D5B-8129-B8CDBD4EBFA1}"/>
                </a:ext>
              </a:extLst>
            </p:cNvPr>
            <p:cNvSpPr/>
            <p:nvPr/>
          </p:nvSpPr>
          <p:spPr>
            <a:xfrm>
              <a:off x="2713625" y="1576075"/>
              <a:ext cx="20975" cy="24825"/>
            </a:xfrm>
            <a:custGeom>
              <a:avLst/>
              <a:gdLst/>
              <a:ahLst/>
              <a:cxnLst/>
              <a:rect l="l" t="t" r="r" b="b"/>
              <a:pathLst>
                <a:path w="839" h="993" extrusionOk="0">
                  <a:moveTo>
                    <a:pt x="1" y="0"/>
                  </a:moveTo>
                  <a:lnTo>
                    <a:pt x="1" y="993"/>
                  </a:lnTo>
                  <a:lnTo>
                    <a:pt x="838" y="99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966;p49">
              <a:extLst>
                <a:ext uri="{FF2B5EF4-FFF2-40B4-BE49-F238E27FC236}">
                  <a16:creationId xmlns:a16="http://schemas.microsoft.com/office/drawing/2014/main" id="{688F611A-8E40-4703-9726-D9B8F4330992}"/>
                </a:ext>
              </a:extLst>
            </p:cNvPr>
            <p:cNvSpPr/>
            <p:nvPr/>
          </p:nvSpPr>
          <p:spPr>
            <a:xfrm>
              <a:off x="2587475" y="1623300"/>
              <a:ext cx="176325" cy="22600"/>
            </a:xfrm>
            <a:custGeom>
              <a:avLst/>
              <a:gdLst/>
              <a:ahLst/>
              <a:cxnLst/>
              <a:rect l="l" t="t" r="r" b="b"/>
              <a:pathLst>
                <a:path w="7053" h="904" extrusionOk="0">
                  <a:moveTo>
                    <a:pt x="585" y="1"/>
                  </a:moveTo>
                  <a:cubicBezTo>
                    <a:pt x="1" y="1"/>
                    <a:pt x="10" y="904"/>
                    <a:pt x="612" y="904"/>
                  </a:cubicBezTo>
                  <a:cubicBezTo>
                    <a:pt x="622" y="904"/>
                    <a:pt x="632" y="903"/>
                    <a:pt x="642" y="903"/>
                  </a:cubicBezTo>
                  <a:lnTo>
                    <a:pt x="6412" y="903"/>
                  </a:lnTo>
                  <a:cubicBezTo>
                    <a:pt x="6422" y="903"/>
                    <a:pt x="6431" y="904"/>
                    <a:pt x="6441" y="904"/>
                  </a:cubicBezTo>
                  <a:cubicBezTo>
                    <a:pt x="7044" y="904"/>
                    <a:pt x="7053" y="1"/>
                    <a:pt x="6469" y="1"/>
                  </a:cubicBezTo>
                  <a:cubicBezTo>
                    <a:pt x="6450" y="1"/>
                    <a:pt x="6431" y="1"/>
                    <a:pt x="6412" y="3"/>
                  </a:cubicBezTo>
                  <a:lnTo>
                    <a:pt x="642" y="3"/>
                  </a:lnTo>
                  <a:cubicBezTo>
                    <a:pt x="622" y="1"/>
                    <a:pt x="603" y="1"/>
                    <a:pt x="585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967;p49">
              <a:extLst>
                <a:ext uri="{FF2B5EF4-FFF2-40B4-BE49-F238E27FC236}">
                  <a16:creationId xmlns:a16="http://schemas.microsoft.com/office/drawing/2014/main" id="{FD4468E6-6A39-47F0-BFC5-8D8B930EDF2F}"/>
                </a:ext>
              </a:extLst>
            </p:cNvPr>
            <p:cNvSpPr/>
            <p:nvPr/>
          </p:nvSpPr>
          <p:spPr>
            <a:xfrm>
              <a:off x="2740000" y="1623300"/>
              <a:ext cx="37750" cy="22600"/>
            </a:xfrm>
            <a:custGeom>
              <a:avLst/>
              <a:gdLst/>
              <a:ahLst/>
              <a:cxnLst/>
              <a:rect l="l" t="t" r="r" b="b"/>
              <a:pathLst>
                <a:path w="1510" h="904" extrusionOk="0">
                  <a:moveTo>
                    <a:pt x="58" y="1"/>
                  </a:moveTo>
                  <a:cubicBezTo>
                    <a:pt x="39" y="1"/>
                    <a:pt x="20" y="1"/>
                    <a:pt x="0" y="3"/>
                  </a:cubicBezTo>
                  <a:lnTo>
                    <a:pt x="113" y="3"/>
                  </a:lnTo>
                  <a:cubicBezTo>
                    <a:pt x="95" y="1"/>
                    <a:pt x="77" y="1"/>
                    <a:pt x="58" y="1"/>
                  </a:cubicBezTo>
                  <a:close/>
                  <a:moveTo>
                    <a:pt x="0" y="903"/>
                  </a:moveTo>
                  <a:cubicBezTo>
                    <a:pt x="10" y="903"/>
                    <a:pt x="20" y="904"/>
                    <a:pt x="30" y="904"/>
                  </a:cubicBezTo>
                  <a:cubicBezTo>
                    <a:pt x="40" y="904"/>
                    <a:pt x="49" y="903"/>
                    <a:pt x="59" y="903"/>
                  </a:cubicBezTo>
                  <a:close/>
                  <a:moveTo>
                    <a:pt x="898" y="1"/>
                  </a:moveTo>
                  <a:cubicBezTo>
                    <a:pt x="879" y="1"/>
                    <a:pt x="859" y="1"/>
                    <a:pt x="838" y="3"/>
                  </a:cubicBezTo>
                  <a:lnTo>
                    <a:pt x="113" y="3"/>
                  </a:lnTo>
                  <a:cubicBezTo>
                    <a:pt x="632" y="57"/>
                    <a:pt x="614" y="875"/>
                    <a:pt x="59" y="903"/>
                  </a:cubicBezTo>
                  <a:lnTo>
                    <a:pt x="838" y="903"/>
                  </a:lnTo>
                  <a:cubicBezTo>
                    <a:pt x="848" y="903"/>
                    <a:pt x="859" y="904"/>
                    <a:pt x="869" y="904"/>
                  </a:cubicBezTo>
                  <a:cubicBezTo>
                    <a:pt x="1500" y="904"/>
                    <a:pt x="1510" y="1"/>
                    <a:pt x="898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968;p49">
              <a:extLst>
                <a:ext uri="{FF2B5EF4-FFF2-40B4-BE49-F238E27FC236}">
                  <a16:creationId xmlns:a16="http://schemas.microsoft.com/office/drawing/2014/main" id="{C6D147C6-6811-41C9-8D7A-277AC373C696}"/>
                </a:ext>
              </a:extLst>
            </p:cNvPr>
            <p:cNvSpPr/>
            <p:nvPr/>
          </p:nvSpPr>
          <p:spPr>
            <a:xfrm>
              <a:off x="2668650" y="1685325"/>
              <a:ext cx="24800" cy="22175"/>
            </a:xfrm>
            <a:custGeom>
              <a:avLst/>
              <a:gdLst/>
              <a:ahLst/>
              <a:cxnLst/>
              <a:rect l="l" t="t" r="r" b="b"/>
              <a:pathLst>
                <a:path w="992" h="887" extrusionOk="0">
                  <a:moveTo>
                    <a:pt x="601" y="1"/>
                  </a:moveTo>
                  <a:cubicBezTo>
                    <a:pt x="587" y="1"/>
                    <a:pt x="573" y="2"/>
                    <a:pt x="559" y="4"/>
                  </a:cubicBezTo>
                  <a:lnTo>
                    <a:pt x="435" y="4"/>
                  </a:lnTo>
                  <a:cubicBezTo>
                    <a:pt x="1" y="128"/>
                    <a:pt x="1" y="748"/>
                    <a:pt x="435" y="872"/>
                  </a:cubicBezTo>
                  <a:cubicBezTo>
                    <a:pt x="445" y="883"/>
                    <a:pt x="456" y="886"/>
                    <a:pt x="467" y="886"/>
                  </a:cubicBezTo>
                  <a:cubicBezTo>
                    <a:pt x="490" y="886"/>
                    <a:pt x="518" y="872"/>
                    <a:pt x="559" y="872"/>
                  </a:cubicBezTo>
                  <a:cubicBezTo>
                    <a:pt x="573" y="874"/>
                    <a:pt x="587" y="875"/>
                    <a:pt x="601" y="875"/>
                  </a:cubicBezTo>
                  <a:cubicBezTo>
                    <a:pt x="803" y="875"/>
                    <a:pt x="991" y="672"/>
                    <a:pt x="962" y="469"/>
                  </a:cubicBezTo>
                  <a:lnTo>
                    <a:pt x="962" y="438"/>
                  </a:lnTo>
                  <a:cubicBezTo>
                    <a:pt x="991" y="206"/>
                    <a:pt x="803" y="1"/>
                    <a:pt x="601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69;p49">
              <a:extLst>
                <a:ext uri="{FF2B5EF4-FFF2-40B4-BE49-F238E27FC236}">
                  <a16:creationId xmlns:a16="http://schemas.microsoft.com/office/drawing/2014/main" id="{CC9E0339-A0AD-4BC8-92E3-AF534071BBD9}"/>
                </a:ext>
              </a:extLst>
            </p:cNvPr>
            <p:cNvSpPr/>
            <p:nvPr/>
          </p:nvSpPr>
          <p:spPr>
            <a:xfrm>
              <a:off x="2679500" y="1684625"/>
              <a:ext cx="16325" cy="22525"/>
            </a:xfrm>
            <a:custGeom>
              <a:avLst/>
              <a:gdLst/>
              <a:ahLst/>
              <a:cxnLst/>
              <a:rect l="l" t="t" r="r" b="b"/>
              <a:pathLst>
                <a:path w="653" h="901" extrusionOk="0">
                  <a:moveTo>
                    <a:pt x="125" y="1"/>
                  </a:moveTo>
                  <a:lnTo>
                    <a:pt x="125" y="32"/>
                  </a:lnTo>
                  <a:lnTo>
                    <a:pt x="1" y="32"/>
                  </a:lnTo>
                  <a:cubicBezTo>
                    <a:pt x="435" y="156"/>
                    <a:pt x="435" y="776"/>
                    <a:pt x="1" y="900"/>
                  </a:cubicBezTo>
                  <a:lnTo>
                    <a:pt x="125" y="900"/>
                  </a:lnTo>
                  <a:cubicBezTo>
                    <a:pt x="652" y="838"/>
                    <a:pt x="652" y="63"/>
                    <a:pt x="125" y="1"/>
                  </a:cubicBezTo>
                  <a:close/>
                </a:path>
              </a:pathLst>
            </a:custGeom>
            <a:solidFill>
              <a:srgbClr val="627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70;p49">
              <a:extLst>
                <a:ext uri="{FF2B5EF4-FFF2-40B4-BE49-F238E27FC236}">
                  <a16:creationId xmlns:a16="http://schemas.microsoft.com/office/drawing/2014/main" id="{850C322B-0E64-4CF8-8D97-B7CE107E52C2}"/>
                </a:ext>
              </a:extLst>
            </p:cNvPr>
            <p:cNvSpPr/>
            <p:nvPr/>
          </p:nvSpPr>
          <p:spPr>
            <a:xfrm>
              <a:off x="2615925" y="1749775"/>
              <a:ext cx="124875" cy="32600"/>
            </a:xfrm>
            <a:custGeom>
              <a:avLst/>
              <a:gdLst/>
              <a:ahLst/>
              <a:cxnLst/>
              <a:rect l="l" t="t" r="r" b="b"/>
              <a:pathLst>
                <a:path w="4995" h="1304" extrusionOk="0">
                  <a:moveTo>
                    <a:pt x="279" y="0"/>
                  </a:moveTo>
                  <a:cubicBezTo>
                    <a:pt x="155" y="0"/>
                    <a:pt x="0" y="124"/>
                    <a:pt x="0" y="280"/>
                  </a:cubicBezTo>
                  <a:lnTo>
                    <a:pt x="0" y="1024"/>
                  </a:lnTo>
                  <a:cubicBezTo>
                    <a:pt x="0" y="1179"/>
                    <a:pt x="155" y="1303"/>
                    <a:pt x="279" y="1303"/>
                  </a:cubicBezTo>
                  <a:lnTo>
                    <a:pt x="776" y="1303"/>
                  </a:lnTo>
                  <a:lnTo>
                    <a:pt x="1148" y="1024"/>
                  </a:lnTo>
                  <a:lnTo>
                    <a:pt x="1520" y="1303"/>
                  </a:lnTo>
                  <a:lnTo>
                    <a:pt x="2296" y="1303"/>
                  </a:lnTo>
                  <a:lnTo>
                    <a:pt x="2637" y="1024"/>
                  </a:lnTo>
                  <a:lnTo>
                    <a:pt x="3009" y="1303"/>
                  </a:lnTo>
                  <a:lnTo>
                    <a:pt x="3785" y="1303"/>
                  </a:lnTo>
                  <a:lnTo>
                    <a:pt x="4095" y="1024"/>
                  </a:lnTo>
                  <a:lnTo>
                    <a:pt x="4498" y="1303"/>
                  </a:lnTo>
                  <a:lnTo>
                    <a:pt x="4715" y="1303"/>
                  </a:lnTo>
                  <a:cubicBezTo>
                    <a:pt x="4870" y="1303"/>
                    <a:pt x="4994" y="1179"/>
                    <a:pt x="4994" y="1024"/>
                  </a:cubicBezTo>
                  <a:lnTo>
                    <a:pt x="4994" y="280"/>
                  </a:lnTo>
                  <a:cubicBezTo>
                    <a:pt x="4994" y="124"/>
                    <a:pt x="4870" y="0"/>
                    <a:pt x="4715" y="0"/>
                  </a:cubicBezTo>
                  <a:lnTo>
                    <a:pt x="4498" y="0"/>
                  </a:lnTo>
                  <a:lnTo>
                    <a:pt x="4157" y="280"/>
                  </a:lnTo>
                  <a:lnTo>
                    <a:pt x="3785" y="0"/>
                  </a:lnTo>
                  <a:lnTo>
                    <a:pt x="3009" y="0"/>
                  </a:lnTo>
                  <a:lnTo>
                    <a:pt x="2637" y="280"/>
                  </a:lnTo>
                  <a:lnTo>
                    <a:pt x="2296" y="0"/>
                  </a:lnTo>
                  <a:lnTo>
                    <a:pt x="1520" y="0"/>
                  </a:lnTo>
                  <a:lnTo>
                    <a:pt x="1272" y="28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971;p49">
              <a:extLst>
                <a:ext uri="{FF2B5EF4-FFF2-40B4-BE49-F238E27FC236}">
                  <a16:creationId xmlns:a16="http://schemas.microsoft.com/office/drawing/2014/main" id="{F8E21674-57B2-4A7B-82B9-873DEFFADEC3}"/>
                </a:ext>
              </a:extLst>
            </p:cNvPr>
            <p:cNvSpPr/>
            <p:nvPr/>
          </p:nvSpPr>
          <p:spPr>
            <a:xfrm>
              <a:off x="2728375" y="1749775"/>
              <a:ext cx="19400" cy="32600"/>
            </a:xfrm>
            <a:custGeom>
              <a:avLst/>
              <a:gdLst/>
              <a:ahLst/>
              <a:cxnLst/>
              <a:rect l="l" t="t" r="r" b="b"/>
              <a:pathLst>
                <a:path w="776" h="1304" extrusionOk="0">
                  <a:moveTo>
                    <a:pt x="0" y="0"/>
                  </a:moveTo>
                  <a:lnTo>
                    <a:pt x="0" y="1303"/>
                  </a:lnTo>
                  <a:lnTo>
                    <a:pt x="496" y="1303"/>
                  </a:lnTo>
                  <a:cubicBezTo>
                    <a:pt x="651" y="1303"/>
                    <a:pt x="776" y="1179"/>
                    <a:pt x="776" y="1024"/>
                  </a:cubicBezTo>
                  <a:lnTo>
                    <a:pt x="776" y="280"/>
                  </a:lnTo>
                  <a:cubicBezTo>
                    <a:pt x="776" y="124"/>
                    <a:pt x="651" y="0"/>
                    <a:pt x="496" y="0"/>
                  </a:cubicBez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972;p49">
              <a:extLst>
                <a:ext uri="{FF2B5EF4-FFF2-40B4-BE49-F238E27FC236}">
                  <a16:creationId xmlns:a16="http://schemas.microsoft.com/office/drawing/2014/main" id="{022523E6-F54F-43B3-8768-89586C17BF1A}"/>
                </a:ext>
              </a:extLst>
            </p:cNvPr>
            <p:cNvSpPr/>
            <p:nvPr/>
          </p:nvSpPr>
          <p:spPr>
            <a:xfrm>
              <a:off x="2636075" y="1749775"/>
              <a:ext cx="18650" cy="32600"/>
            </a:xfrm>
            <a:custGeom>
              <a:avLst/>
              <a:gdLst/>
              <a:ahLst/>
              <a:cxnLst/>
              <a:rect l="l" t="t" r="r" b="b"/>
              <a:pathLst>
                <a:path w="746" h="1304" extrusionOk="0">
                  <a:moveTo>
                    <a:pt x="1" y="0"/>
                  </a:moveTo>
                  <a:lnTo>
                    <a:pt x="1" y="1303"/>
                  </a:lnTo>
                  <a:lnTo>
                    <a:pt x="745" y="1303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73;p49">
              <a:extLst>
                <a:ext uri="{FF2B5EF4-FFF2-40B4-BE49-F238E27FC236}">
                  <a16:creationId xmlns:a16="http://schemas.microsoft.com/office/drawing/2014/main" id="{7043FD48-5DEB-4BA1-8D5E-F4114B1DAC15}"/>
                </a:ext>
              </a:extLst>
            </p:cNvPr>
            <p:cNvSpPr/>
            <p:nvPr/>
          </p:nvSpPr>
          <p:spPr>
            <a:xfrm>
              <a:off x="2673300" y="1749775"/>
              <a:ext cx="17875" cy="32600"/>
            </a:xfrm>
            <a:custGeom>
              <a:avLst/>
              <a:gdLst/>
              <a:ahLst/>
              <a:cxnLst/>
              <a:rect l="l" t="t" r="r" b="b"/>
              <a:pathLst>
                <a:path w="715" h="1304" extrusionOk="0">
                  <a:moveTo>
                    <a:pt x="1" y="0"/>
                  </a:moveTo>
                  <a:lnTo>
                    <a:pt x="1" y="1303"/>
                  </a:lnTo>
                  <a:lnTo>
                    <a:pt x="714" y="1303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74;p49">
              <a:extLst>
                <a:ext uri="{FF2B5EF4-FFF2-40B4-BE49-F238E27FC236}">
                  <a16:creationId xmlns:a16="http://schemas.microsoft.com/office/drawing/2014/main" id="{8FC9DEEC-E475-438D-8C5C-111B67CE613B}"/>
                </a:ext>
              </a:extLst>
            </p:cNvPr>
            <p:cNvSpPr/>
            <p:nvPr/>
          </p:nvSpPr>
          <p:spPr>
            <a:xfrm>
              <a:off x="2710525" y="1749775"/>
              <a:ext cx="17875" cy="32600"/>
            </a:xfrm>
            <a:custGeom>
              <a:avLst/>
              <a:gdLst/>
              <a:ahLst/>
              <a:cxnLst/>
              <a:rect l="l" t="t" r="r" b="b"/>
              <a:pathLst>
                <a:path w="715" h="1304" extrusionOk="0">
                  <a:moveTo>
                    <a:pt x="1" y="0"/>
                  </a:moveTo>
                  <a:lnTo>
                    <a:pt x="1" y="1303"/>
                  </a:lnTo>
                  <a:lnTo>
                    <a:pt x="714" y="1303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975;p49">
              <a:extLst>
                <a:ext uri="{FF2B5EF4-FFF2-40B4-BE49-F238E27FC236}">
                  <a16:creationId xmlns:a16="http://schemas.microsoft.com/office/drawing/2014/main" id="{C4275DE9-8718-46EF-AAF4-BA85438B36E3}"/>
                </a:ext>
              </a:extLst>
            </p:cNvPr>
            <p:cNvSpPr/>
            <p:nvPr/>
          </p:nvSpPr>
          <p:spPr>
            <a:xfrm>
              <a:off x="2668650" y="1799325"/>
              <a:ext cx="24800" cy="22150"/>
            </a:xfrm>
            <a:custGeom>
              <a:avLst/>
              <a:gdLst/>
              <a:ahLst/>
              <a:cxnLst/>
              <a:rect l="l" t="t" r="r" b="b"/>
              <a:pathLst>
                <a:path w="992" h="886" extrusionOk="0">
                  <a:moveTo>
                    <a:pt x="601" y="1"/>
                  </a:moveTo>
                  <a:cubicBezTo>
                    <a:pt x="587" y="1"/>
                    <a:pt x="573" y="2"/>
                    <a:pt x="559" y="4"/>
                  </a:cubicBezTo>
                  <a:lnTo>
                    <a:pt x="435" y="4"/>
                  </a:lnTo>
                  <a:cubicBezTo>
                    <a:pt x="1" y="128"/>
                    <a:pt x="1" y="748"/>
                    <a:pt x="435" y="872"/>
                  </a:cubicBezTo>
                  <a:cubicBezTo>
                    <a:pt x="445" y="883"/>
                    <a:pt x="456" y="886"/>
                    <a:pt x="467" y="886"/>
                  </a:cubicBezTo>
                  <a:cubicBezTo>
                    <a:pt x="490" y="886"/>
                    <a:pt x="518" y="872"/>
                    <a:pt x="559" y="872"/>
                  </a:cubicBezTo>
                  <a:cubicBezTo>
                    <a:pt x="575" y="874"/>
                    <a:pt x="591" y="875"/>
                    <a:pt x="606" y="875"/>
                  </a:cubicBezTo>
                  <a:cubicBezTo>
                    <a:pt x="830" y="875"/>
                    <a:pt x="991" y="670"/>
                    <a:pt x="962" y="438"/>
                  </a:cubicBezTo>
                  <a:cubicBezTo>
                    <a:pt x="991" y="206"/>
                    <a:pt x="803" y="1"/>
                    <a:pt x="601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976;p49">
              <a:extLst>
                <a:ext uri="{FF2B5EF4-FFF2-40B4-BE49-F238E27FC236}">
                  <a16:creationId xmlns:a16="http://schemas.microsoft.com/office/drawing/2014/main" id="{D7639AA5-E92E-4198-A8E3-FD74035B3BC0}"/>
                </a:ext>
              </a:extLst>
            </p:cNvPr>
            <p:cNvSpPr/>
            <p:nvPr/>
          </p:nvSpPr>
          <p:spPr>
            <a:xfrm>
              <a:off x="2679500" y="1797850"/>
              <a:ext cx="16325" cy="22525"/>
            </a:xfrm>
            <a:custGeom>
              <a:avLst/>
              <a:gdLst/>
              <a:ahLst/>
              <a:cxnLst/>
              <a:rect l="l" t="t" r="r" b="b"/>
              <a:pathLst>
                <a:path w="653" h="901" extrusionOk="0">
                  <a:moveTo>
                    <a:pt x="125" y="1"/>
                  </a:moveTo>
                  <a:lnTo>
                    <a:pt x="125" y="32"/>
                  </a:lnTo>
                  <a:lnTo>
                    <a:pt x="1" y="32"/>
                  </a:lnTo>
                  <a:cubicBezTo>
                    <a:pt x="404" y="156"/>
                    <a:pt x="404" y="776"/>
                    <a:pt x="1" y="900"/>
                  </a:cubicBezTo>
                  <a:lnTo>
                    <a:pt x="125" y="900"/>
                  </a:lnTo>
                  <a:cubicBezTo>
                    <a:pt x="652" y="838"/>
                    <a:pt x="652" y="63"/>
                    <a:pt x="125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977;p49">
              <a:extLst>
                <a:ext uri="{FF2B5EF4-FFF2-40B4-BE49-F238E27FC236}">
                  <a16:creationId xmlns:a16="http://schemas.microsoft.com/office/drawing/2014/main" id="{F80BC477-C5EE-416A-9091-7E45B2DD2C3D}"/>
                </a:ext>
              </a:extLst>
            </p:cNvPr>
            <p:cNvSpPr/>
            <p:nvPr/>
          </p:nvSpPr>
          <p:spPr>
            <a:xfrm>
              <a:off x="2668650" y="1838875"/>
              <a:ext cx="25525" cy="22150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606" y="1"/>
                  </a:moveTo>
                  <a:cubicBezTo>
                    <a:pt x="591" y="1"/>
                    <a:pt x="575" y="2"/>
                    <a:pt x="559" y="4"/>
                  </a:cubicBezTo>
                  <a:lnTo>
                    <a:pt x="435" y="4"/>
                  </a:lnTo>
                  <a:cubicBezTo>
                    <a:pt x="1" y="128"/>
                    <a:pt x="1" y="748"/>
                    <a:pt x="435" y="872"/>
                  </a:cubicBezTo>
                  <a:cubicBezTo>
                    <a:pt x="445" y="882"/>
                    <a:pt x="456" y="886"/>
                    <a:pt x="467" y="886"/>
                  </a:cubicBezTo>
                  <a:cubicBezTo>
                    <a:pt x="490" y="886"/>
                    <a:pt x="518" y="872"/>
                    <a:pt x="559" y="872"/>
                  </a:cubicBezTo>
                  <a:cubicBezTo>
                    <a:pt x="573" y="874"/>
                    <a:pt x="587" y="875"/>
                    <a:pt x="601" y="875"/>
                  </a:cubicBezTo>
                  <a:cubicBezTo>
                    <a:pt x="803" y="875"/>
                    <a:pt x="991" y="672"/>
                    <a:pt x="962" y="469"/>
                  </a:cubicBezTo>
                  <a:cubicBezTo>
                    <a:pt x="1020" y="208"/>
                    <a:pt x="834" y="1"/>
                    <a:pt x="606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978;p49">
              <a:extLst>
                <a:ext uri="{FF2B5EF4-FFF2-40B4-BE49-F238E27FC236}">
                  <a16:creationId xmlns:a16="http://schemas.microsoft.com/office/drawing/2014/main" id="{F3BB9EE3-EF8D-49A4-A2DF-0766C8D6D7E5}"/>
                </a:ext>
              </a:extLst>
            </p:cNvPr>
            <p:cNvSpPr/>
            <p:nvPr/>
          </p:nvSpPr>
          <p:spPr>
            <a:xfrm>
              <a:off x="2679500" y="1838950"/>
              <a:ext cx="16325" cy="22525"/>
            </a:xfrm>
            <a:custGeom>
              <a:avLst/>
              <a:gdLst/>
              <a:ahLst/>
              <a:cxnLst/>
              <a:rect l="l" t="t" r="r" b="b"/>
              <a:pathLst>
                <a:path w="653" h="901" extrusionOk="0">
                  <a:moveTo>
                    <a:pt x="125" y="1"/>
                  </a:moveTo>
                  <a:cubicBezTo>
                    <a:pt x="63" y="1"/>
                    <a:pt x="32" y="1"/>
                    <a:pt x="1" y="32"/>
                  </a:cubicBezTo>
                  <a:cubicBezTo>
                    <a:pt x="404" y="156"/>
                    <a:pt x="404" y="776"/>
                    <a:pt x="1" y="900"/>
                  </a:cubicBezTo>
                  <a:lnTo>
                    <a:pt x="125" y="900"/>
                  </a:lnTo>
                  <a:cubicBezTo>
                    <a:pt x="652" y="838"/>
                    <a:pt x="652" y="32"/>
                    <a:pt x="125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5351;p43">
            <a:extLst>
              <a:ext uri="{FF2B5EF4-FFF2-40B4-BE49-F238E27FC236}">
                <a16:creationId xmlns:a16="http://schemas.microsoft.com/office/drawing/2014/main" id="{C0941603-7F9E-4003-B0CE-89B55AD3E620}"/>
              </a:ext>
            </a:extLst>
          </p:cNvPr>
          <p:cNvSpPr/>
          <p:nvPr/>
        </p:nvSpPr>
        <p:spPr>
          <a:xfrm flipH="1">
            <a:off x="3054725" y="1473547"/>
            <a:ext cx="2764464" cy="283640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124" name="Google Shape;3124;p34"/>
          <p:cNvSpPr txBox="1">
            <a:spLocks noGrp="1"/>
          </p:cNvSpPr>
          <p:nvPr>
            <p:ph type="subTitle" idx="3"/>
          </p:nvPr>
        </p:nvSpPr>
        <p:spPr>
          <a:xfrm>
            <a:off x="2331671" y="1437641"/>
            <a:ext cx="4480657" cy="2726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800" dirty="0"/>
              <a:t>Слетят...</a:t>
            </a:r>
            <a:r>
              <a:rPr lang="ru-RU" sz="2800" dirty="0" err="1"/>
              <a:t>ся</a:t>
            </a:r>
            <a:endParaRPr lang="ru-RU" sz="2800" dirty="0"/>
          </a:p>
          <a:p>
            <a:pPr marL="0" lvl="0" indent="0"/>
            <a:r>
              <a:rPr lang="ru-RU" sz="2800" dirty="0"/>
              <a:t>Обут...</a:t>
            </a:r>
            <a:r>
              <a:rPr lang="ru-RU" sz="2800" dirty="0" err="1"/>
              <a:t>ся</a:t>
            </a:r>
            <a:endParaRPr lang="ru-RU" sz="2800" dirty="0"/>
          </a:p>
          <a:p>
            <a:pPr marL="0" lvl="0" indent="0"/>
            <a:r>
              <a:rPr lang="ru-RU" sz="2800" dirty="0"/>
              <a:t>Мыт...</a:t>
            </a:r>
            <a:r>
              <a:rPr lang="ru-RU" sz="2800" dirty="0" err="1"/>
              <a:t>ся</a:t>
            </a:r>
            <a:endParaRPr lang="ru-RU" sz="2800" dirty="0"/>
          </a:p>
          <a:p>
            <a:pPr marL="0" lvl="0" indent="0"/>
            <a:r>
              <a:rPr lang="ru-RU" sz="2800" dirty="0"/>
              <a:t>Льет...</a:t>
            </a:r>
            <a:r>
              <a:rPr lang="ru-RU" sz="2800" dirty="0" err="1"/>
              <a:t>ся</a:t>
            </a:r>
            <a:endParaRPr lang="ru-RU" sz="2800" dirty="0"/>
          </a:p>
          <a:p>
            <a:pPr marL="0" lvl="0" indent="0"/>
            <a:r>
              <a:rPr lang="ru-RU" sz="2800" dirty="0"/>
              <a:t>Сбыт...</a:t>
            </a:r>
            <a:r>
              <a:rPr lang="ru-RU" sz="2800" dirty="0" err="1"/>
              <a:t>ся</a:t>
            </a:r>
            <a:endParaRPr lang="ru-RU" sz="2800" dirty="0"/>
          </a:p>
          <a:p>
            <a:pPr marL="0" lvl="0" indent="0"/>
            <a:r>
              <a:rPr lang="ru-RU" sz="2800" dirty="0"/>
              <a:t>Гнат...</a:t>
            </a:r>
            <a:r>
              <a:rPr lang="ru-RU" sz="2800" dirty="0" err="1"/>
              <a:t>ся</a:t>
            </a:r>
            <a:endParaRPr lang="ru-RU" sz="2800" dirty="0"/>
          </a:p>
          <a:p>
            <a:pPr marL="0" lvl="0" indent="0"/>
            <a:endParaRPr sz="1600" dirty="0"/>
          </a:p>
        </p:txBody>
      </p:sp>
      <p:sp>
        <p:nvSpPr>
          <p:cNvPr id="3125" name="Google Shape;3125;p34"/>
          <p:cNvSpPr txBox="1">
            <a:spLocks noGrp="1"/>
          </p:cNvSpPr>
          <p:nvPr>
            <p:ph type="title"/>
          </p:nvPr>
        </p:nvSpPr>
        <p:spPr>
          <a:xfrm>
            <a:off x="700242" y="390329"/>
            <a:ext cx="7743516" cy="651396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Определите какие глаголы пишутся с –</a:t>
            </a:r>
            <a:r>
              <a:rPr lang="ru-RU" sz="2000" dirty="0" err="1"/>
              <a:t>тся</a:t>
            </a:r>
            <a:r>
              <a:rPr lang="ru-RU" sz="2000" dirty="0"/>
              <a:t>, а какие с -</a:t>
            </a:r>
            <a:r>
              <a:rPr lang="ru-RU" sz="2000" dirty="0" err="1"/>
              <a:t>ться</a:t>
            </a:r>
            <a:r>
              <a:rPr lang="ru-RU" sz="2000" dirty="0"/>
              <a:t> и задайте к ним вопрос.</a:t>
            </a:r>
            <a:endParaRPr sz="2000" dirty="0"/>
          </a:p>
        </p:txBody>
      </p:sp>
      <p:grpSp>
        <p:nvGrpSpPr>
          <p:cNvPr id="3129" name="Google Shape;3129;p34"/>
          <p:cNvGrpSpPr/>
          <p:nvPr/>
        </p:nvGrpSpPr>
        <p:grpSpPr>
          <a:xfrm rot="2067284">
            <a:off x="-10160" y="262666"/>
            <a:ext cx="995530" cy="906722"/>
            <a:chOff x="999050" y="1541175"/>
            <a:chExt cx="351300" cy="327275"/>
          </a:xfrm>
        </p:grpSpPr>
        <p:sp>
          <p:nvSpPr>
            <p:cNvPr id="3130" name="Google Shape;3130;p34"/>
            <p:cNvSpPr/>
            <p:nvPr/>
          </p:nvSpPr>
          <p:spPr>
            <a:xfrm>
              <a:off x="1115350" y="1818800"/>
              <a:ext cx="148150" cy="49650"/>
            </a:xfrm>
            <a:custGeom>
              <a:avLst/>
              <a:gdLst/>
              <a:ahLst/>
              <a:cxnLst/>
              <a:rect l="l" t="t" r="r" b="b"/>
              <a:pathLst>
                <a:path w="5926" h="1986" extrusionOk="0">
                  <a:moveTo>
                    <a:pt x="5926" y="0"/>
                  </a:moveTo>
                  <a:lnTo>
                    <a:pt x="1" y="279"/>
                  </a:lnTo>
                  <a:lnTo>
                    <a:pt x="1" y="1613"/>
                  </a:lnTo>
                  <a:cubicBezTo>
                    <a:pt x="1" y="1799"/>
                    <a:pt x="156" y="1954"/>
                    <a:pt x="342" y="1954"/>
                  </a:cubicBezTo>
                  <a:lnTo>
                    <a:pt x="1025" y="1954"/>
                  </a:lnTo>
                  <a:lnTo>
                    <a:pt x="1242" y="1675"/>
                  </a:lnTo>
                  <a:lnTo>
                    <a:pt x="1459" y="1954"/>
                  </a:lnTo>
                  <a:lnTo>
                    <a:pt x="2886" y="1954"/>
                  </a:lnTo>
                  <a:lnTo>
                    <a:pt x="3103" y="1675"/>
                  </a:lnTo>
                  <a:lnTo>
                    <a:pt x="3289" y="1985"/>
                  </a:lnTo>
                  <a:lnTo>
                    <a:pt x="4716" y="1985"/>
                  </a:lnTo>
                  <a:lnTo>
                    <a:pt x="4933" y="1675"/>
                  </a:lnTo>
                  <a:lnTo>
                    <a:pt x="5150" y="1985"/>
                  </a:lnTo>
                  <a:lnTo>
                    <a:pt x="5553" y="1985"/>
                  </a:lnTo>
                  <a:lnTo>
                    <a:pt x="5553" y="1954"/>
                  </a:lnTo>
                  <a:cubicBezTo>
                    <a:pt x="5739" y="1954"/>
                    <a:pt x="5926" y="1799"/>
                    <a:pt x="5926" y="1613"/>
                  </a:cubicBezTo>
                  <a:lnTo>
                    <a:pt x="5926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1244100" y="1818800"/>
              <a:ext cx="25600" cy="48875"/>
            </a:xfrm>
            <a:custGeom>
              <a:avLst/>
              <a:gdLst/>
              <a:ahLst/>
              <a:cxnLst/>
              <a:rect l="l" t="t" r="r" b="b"/>
              <a:pathLst>
                <a:path w="1024" h="1955" extrusionOk="0">
                  <a:moveTo>
                    <a:pt x="372" y="0"/>
                  </a:moveTo>
                  <a:lnTo>
                    <a:pt x="372" y="1613"/>
                  </a:lnTo>
                  <a:cubicBezTo>
                    <a:pt x="372" y="1799"/>
                    <a:pt x="186" y="1954"/>
                    <a:pt x="0" y="1954"/>
                  </a:cubicBezTo>
                  <a:lnTo>
                    <a:pt x="683" y="1954"/>
                  </a:lnTo>
                  <a:cubicBezTo>
                    <a:pt x="869" y="1954"/>
                    <a:pt x="1024" y="1799"/>
                    <a:pt x="1024" y="1613"/>
                  </a:cubicBezTo>
                  <a:lnTo>
                    <a:pt x="1024" y="279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1140950" y="1841275"/>
              <a:ext cx="10875" cy="27175"/>
            </a:xfrm>
            <a:custGeom>
              <a:avLst/>
              <a:gdLst/>
              <a:ahLst/>
              <a:cxnLst/>
              <a:rect l="l" t="t" r="r" b="b"/>
              <a:pathLst>
                <a:path w="435" h="1087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086"/>
                  </a:lnTo>
                  <a:lnTo>
                    <a:pt x="435" y="1086"/>
                  </a:lnTo>
                  <a:lnTo>
                    <a:pt x="435" y="218"/>
                  </a:lnTo>
                  <a:cubicBezTo>
                    <a:pt x="435" y="94"/>
                    <a:pt x="342" y="1"/>
                    <a:pt x="21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1187475" y="1841275"/>
              <a:ext cx="10875" cy="27175"/>
            </a:xfrm>
            <a:custGeom>
              <a:avLst/>
              <a:gdLst/>
              <a:ahLst/>
              <a:cxnLst/>
              <a:rect l="l" t="t" r="r" b="b"/>
              <a:pathLst>
                <a:path w="435" h="1087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086"/>
                  </a:lnTo>
                  <a:lnTo>
                    <a:pt x="435" y="1086"/>
                  </a:lnTo>
                  <a:lnTo>
                    <a:pt x="435" y="218"/>
                  </a:lnTo>
                  <a:cubicBezTo>
                    <a:pt x="435" y="94"/>
                    <a:pt x="342" y="1"/>
                    <a:pt x="21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1233225" y="1841275"/>
              <a:ext cx="10125" cy="27175"/>
            </a:xfrm>
            <a:custGeom>
              <a:avLst/>
              <a:gdLst/>
              <a:ahLst/>
              <a:cxnLst/>
              <a:rect l="l" t="t" r="r" b="b"/>
              <a:pathLst>
                <a:path w="405" h="1087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086"/>
                  </a:lnTo>
                  <a:lnTo>
                    <a:pt x="404" y="1086"/>
                  </a:lnTo>
                  <a:lnTo>
                    <a:pt x="404" y="218"/>
                  </a:lnTo>
                  <a:cubicBezTo>
                    <a:pt x="404" y="94"/>
                    <a:pt x="311" y="1"/>
                    <a:pt x="21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1100625" y="1560975"/>
              <a:ext cx="242750" cy="264050"/>
            </a:xfrm>
            <a:custGeom>
              <a:avLst/>
              <a:gdLst/>
              <a:ahLst/>
              <a:cxnLst/>
              <a:rect l="l" t="t" r="r" b="b"/>
              <a:pathLst>
                <a:path w="9710" h="10562" extrusionOk="0">
                  <a:moveTo>
                    <a:pt x="3413" y="1"/>
                  </a:moveTo>
                  <a:cubicBezTo>
                    <a:pt x="3371" y="1"/>
                    <a:pt x="3330" y="4"/>
                    <a:pt x="3289" y="15"/>
                  </a:cubicBezTo>
                  <a:cubicBezTo>
                    <a:pt x="1427" y="201"/>
                    <a:pt x="1" y="1752"/>
                    <a:pt x="1" y="3644"/>
                  </a:cubicBezTo>
                  <a:lnTo>
                    <a:pt x="1" y="10034"/>
                  </a:lnTo>
                  <a:cubicBezTo>
                    <a:pt x="1" y="10313"/>
                    <a:pt x="249" y="10561"/>
                    <a:pt x="528" y="10561"/>
                  </a:cubicBezTo>
                  <a:lnTo>
                    <a:pt x="6515" y="10561"/>
                  </a:lnTo>
                  <a:cubicBezTo>
                    <a:pt x="6825" y="10561"/>
                    <a:pt x="7073" y="10313"/>
                    <a:pt x="7073" y="10034"/>
                  </a:cubicBezTo>
                  <a:lnTo>
                    <a:pt x="7073" y="9631"/>
                  </a:lnTo>
                  <a:lnTo>
                    <a:pt x="9368" y="7335"/>
                  </a:lnTo>
                  <a:cubicBezTo>
                    <a:pt x="9710" y="6994"/>
                    <a:pt x="9710" y="6405"/>
                    <a:pt x="9368" y="6063"/>
                  </a:cubicBezTo>
                  <a:lnTo>
                    <a:pt x="9368" y="6095"/>
                  </a:lnTo>
                  <a:cubicBezTo>
                    <a:pt x="9223" y="5949"/>
                    <a:pt x="9153" y="5920"/>
                    <a:pt x="9068" y="5920"/>
                  </a:cubicBezTo>
                  <a:cubicBezTo>
                    <a:pt x="9009" y="5920"/>
                    <a:pt x="8944" y="5934"/>
                    <a:pt x="8843" y="5934"/>
                  </a:cubicBezTo>
                  <a:cubicBezTo>
                    <a:pt x="8777" y="5934"/>
                    <a:pt x="8697" y="5928"/>
                    <a:pt x="8593" y="5908"/>
                  </a:cubicBezTo>
                  <a:cubicBezTo>
                    <a:pt x="8500" y="5970"/>
                    <a:pt x="8438" y="6001"/>
                    <a:pt x="8376" y="6095"/>
                  </a:cubicBezTo>
                  <a:lnTo>
                    <a:pt x="7352" y="7118"/>
                  </a:lnTo>
                  <a:lnTo>
                    <a:pt x="7073" y="3644"/>
                  </a:lnTo>
                  <a:cubicBezTo>
                    <a:pt x="7073" y="1628"/>
                    <a:pt x="5708" y="15"/>
                    <a:pt x="3661" y="15"/>
                  </a:cubicBezTo>
                  <a:cubicBezTo>
                    <a:pt x="3578" y="15"/>
                    <a:pt x="3495" y="1"/>
                    <a:pt x="3413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1182050" y="1560550"/>
              <a:ext cx="102400" cy="178400"/>
            </a:xfrm>
            <a:custGeom>
              <a:avLst/>
              <a:gdLst/>
              <a:ahLst/>
              <a:cxnLst/>
              <a:rect l="l" t="t" r="r" b="b"/>
              <a:pathLst>
                <a:path w="4096" h="7136" extrusionOk="0">
                  <a:moveTo>
                    <a:pt x="1" y="1"/>
                  </a:moveTo>
                  <a:cubicBezTo>
                    <a:pt x="1862" y="218"/>
                    <a:pt x="3258" y="1800"/>
                    <a:pt x="3258" y="3661"/>
                  </a:cubicBezTo>
                  <a:lnTo>
                    <a:pt x="3227" y="3661"/>
                  </a:lnTo>
                  <a:lnTo>
                    <a:pt x="3227" y="6825"/>
                  </a:lnTo>
                  <a:cubicBezTo>
                    <a:pt x="3227" y="6980"/>
                    <a:pt x="3351" y="7135"/>
                    <a:pt x="3537" y="7135"/>
                  </a:cubicBezTo>
                  <a:lnTo>
                    <a:pt x="4095" y="7135"/>
                  </a:lnTo>
                  <a:lnTo>
                    <a:pt x="4095" y="6049"/>
                  </a:lnTo>
                  <a:lnTo>
                    <a:pt x="3816" y="5274"/>
                  </a:lnTo>
                  <a:lnTo>
                    <a:pt x="4095" y="3630"/>
                  </a:lnTo>
                  <a:cubicBezTo>
                    <a:pt x="4064" y="1645"/>
                    <a:pt x="2451" y="1"/>
                    <a:pt x="435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1101400" y="1652075"/>
              <a:ext cx="179950" cy="78325"/>
            </a:xfrm>
            <a:custGeom>
              <a:avLst/>
              <a:gdLst/>
              <a:ahLst/>
              <a:cxnLst/>
              <a:rect l="l" t="t" r="r" b="b"/>
              <a:pathLst>
                <a:path w="7198" h="3133" extrusionOk="0">
                  <a:moveTo>
                    <a:pt x="1" y="0"/>
                  </a:moveTo>
                  <a:lnTo>
                    <a:pt x="1" y="2388"/>
                  </a:lnTo>
                  <a:cubicBezTo>
                    <a:pt x="621" y="2388"/>
                    <a:pt x="590" y="3133"/>
                    <a:pt x="1210" y="3133"/>
                  </a:cubicBezTo>
                  <a:cubicBezTo>
                    <a:pt x="1831" y="3133"/>
                    <a:pt x="1831" y="2388"/>
                    <a:pt x="2451" y="2388"/>
                  </a:cubicBezTo>
                  <a:cubicBezTo>
                    <a:pt x="3040" y="2388"/>
                    <a:pt x="3071" y="3133"/>
                    <a:pt x="3661" y="3133"/>
                  </a:cubicBezTo>
                  <a:cubicBezTo>
                    <a:pt x="4250" y="3133"/>
                    <a:pt x="4250" y="2388"/>
                    <a:pt x="4871" y="2388"/>
                  </a:cubicBezTo>
                  <a:cubicBezTo>
                    <a:pt x="5460" y="2388"/>
                    <a:pt x="5460" y="3133"/>
                    <a:pt x="6080" y="3133"/>
                  </a:cubicBezTo>
                  <a:cubicBezTo>
                    <a:pt x="6204" y="3133"/>
                    <a:pt x="6360" y="3071"/>
                    <a:pt x="6484" y="3009"/>
                  </a:cubicBezTo>
                  <a:cubicBezTo>
                    <a:pt x="6732" y="2792"/>
                    <a:pt x="6763" y="2109"/>
                    <a:pt x="7197" y="2109"/>
                  </a:cubicBezTo>
                  <a:lnTo>
                    <a:pt x="6484" y="620"/>
                  </a:lnTo>
                  <a:cubicBezTo>
                    <a:pt x="6360" y="682"/>
                    <a:pt x="6235" y="713"/>
                    <a:pt x="6111" y="713"/>
                  </a:cubicBezTo>
                  <a:cubicBezTo>
                    <a:pt x="5491" y="713"/>
                    <a:pt x="5491" y="0"/>
                    <a:pt x="4871" y="0"/>
                  </a:cubicBezTo>
                  <a:cubicBezTo>
                    <a:pt x="4281" y="0"/>
                    <a:pt x="4281" y="713"/>
                    <a:pt x="3661" y="713"/>
                  </a:cubicBezTo>
                  <a:cubicBezTo>
                    <a:pt x="3040" y="713"/>
                    <a:pt x="3040" y="0"/>
                    <a:pt x="2451" y="0"/>
                  </a:cubicBezTo>
                  <a:cubicBezTo>
                    <a:pt x="1831" y="0"/>
                    <a:pt x="1831" y="713"/>
                    <a:pt x="1210" y="713"/>
                  </a:cubicBezTo>
                  <a:cubicBezTo>
                    <a:pt x="621" y="713"/>
                    <a:pt x="621" y="0"/>
                    <a:pt x="1" y="0"/>
                  </a:cubicBez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1262700" y="1652075"/>
              <a:ext cx="21750" cy="75225"/>
            </a:xfrm>
            <a:custGeom>
              <a:avLst/>
              <a:gdLst/>
              <a:ahLst/>
              <a:cxnLst/>
              <a:rect l="l" t="t" r="r" b="b"/>
              <a:pathLst>
                <a:path w="870" h="3009" extrusionOk="0">
                  <a:moveTo>
                    <a:pt x="869" y="0"/>
                  </a:moveTo>
                  <a:cubicBezTo>
                    <a:pt x="404" y="0"/>
                    <a:pt x="280" y="372"/>
                    <a:pt x="1" y="589"/>
                  </a:cubicBezTo>
                  <a:lnTo>
                    <a:pt x="1" y="3009"/>
                  </a:lnTo>
                  <a:cubicBezTo>
                    <a:pt x="280" y="2792"/>
                    <a:pt x="404" y="2388"/>
                    <a:pt x="869" y="2388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1249525" y="1706050"/>
              <a:ext cx="100825" cy="118975"/>
            </a:xfrm>
            <a:custGeom>
              <a:avLst/>
              <a:gdLst/>
              <a:ahLst/>
              <a:cxnLst/>
              <a:rect l="l" t="t" r="r" b="b"/>
              <a:pathLst>
                <a:path w="4033" h="4759" extrusionOk="0">
                  <a:moveTo>
                    <a:pt x="3047" y="1"/>
                  </a:moveTo>
                  <a:cubicBezTo>
                    <a:pt x="2906" y="1"/>
                    <a:pt x="2765" y="36"/>
                    <a:pt x="2637" y="105"/>
                  </a:cubicBezTo>
                  <a:cubicBezTo>
                    <a:pt x="2699" y="167"/>
                    <a:pt x="2761" y="198"/>
                    <a:pt x="2823" y="292"/>
                  </a:cubicBezTo>
                  <a:cubicBezTo>
                    <a:pt x="3195" y="633"/>
                    <a:pt x="3195" y="1191"/>
                    <a:pt x="2823" y="1532"/>
                  </a:cubicBezTo>
                  <a:lnTo>
                    <a:pt x="621" y="3766"/>
                  </a:lnTo>
                  <a:cubicBezTo>
                    <a:pt x="559" y="3797"/>
                    <a:pt x="528" y="3890"/>
                    <a:pt x="528" y="3952"/>
                  </a:cubicBezTo>
                  <a:lnTo>
                    <a:pt x="528" y="4231"/>
                  </a:lnTo>
                  <a:cubicBezTo>
                    <a:pt x="528" y="4510"/>
                    <a:pt x="310" y="4758"/>
                    <a:pt x="0" y="4758"/>
                  </a:cubicBezTo>
                  <a:lnTo>
                    <a:pt x="838" y="4758"/>
                  </a:lnTo>
                  <a:cubicBezTo>
                    <a:pt x="1148" y="4758"/>
                    <a:pt x="1396" y="4510"/>
                    <a:pt x="1396" y="4231"/>
                  </a:cubicBezTo>
                  <a:lnTo>
                    <a:pt x="1396" y="3828"/>
                  </a:lnTo>
                  <a:lnTo>
                    <a:pt x="3692" y="1532"/>
                  </a:lnTo>
                  <a:cubicBezTo>
                    <a:pt x="4033" y="1191"/>
                    <a:pt x="4033" y="602"/>
                    <a:pt x="3692" y="260"/>
                  </a:cubicBezTo>
                  <a:lnTo>
                    <a:pt x="3692" y="292"/>
                  </a:lnTo>
                  <a:cubicBezTo>
                    <a:pt x="3517" y="98"/>
                    <a:pt x="3282" y="1"/>
                    <a:pt x="3047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1013000" y="1799400"/>
              <a:ext cx="148150" cy="50425"/>
            </a:xfrm>
            <a:custGeom>
              <a:avLst/>
              <a:gdLst/>
              <a:ahLst/>
              <a:cxnLst/>
              <a:rect l="l" t="t" r="r" b="b"/>
              <a:pathLst>
                <a:path w="5926" h="2017" extrusionOk="0">
                  <a:moveTo>
                    <a:pt x="5925" y="1"/>
                  </a:moveTo>
                  <a:lnTo>
                    <a:pt x="0" y="311"/>
                  </a:lnTo>
                  <a:lnTo>
                    <a:pt x="0" y="1645"/>
                  </a:lnTo>
                  <a:cubicBezTo>
                    <a:pt x="31" y="1831"/>
                    <a:pt x="186" y="1986"/>
                    <a:pt x="373" y="1986"/>
                  </a:cubicBezTo>
                  <a:lnTo>
                    <a:pt x="1055" y="1986"/>
                  </a:lnTo>
                  <a:lnTo>
                    <a:pt x="1272" y="1707"/>
                  </a:lnTo>
                  <a:lnTo>
                    <a:pt x="1489" y="1986"/>
                  </a:lnTo>
                  <a:lnTo>
                    <a:pt x="2885" y="1986"/>
                  </a:lnTo>
                  <a:lnTo>
                    <a:pt x="3009" y="1707"/>
                  </a:lnTo>
                  <a:lnTo>
                    <a:pt x="3319" y="1986"/>
                  </a:lnTo>
                  <a:lnTo>
                    <a:pt x="4746" y="1986"/>
                  </a:lnTo>
                  <a:lnTo>
                    <a:pt x="4963" y="1707"/>
                  </a:lnTo>
                  <a:lnTo>
                    <a:pt x="5181" y="1986"/>
                  </a:lnTo>
                  <a:lnTo>
                    <a:pt x="5553" y="1986"/>
                  </a:lnTo>
                  <a:lnTo>
                    <a:pt x="5553" y="2017"/>
                  </a:lnTo>
                  <a:cubicBezTo>
                    <a:pt x="5770" y="2017"/>
                    <a:pt x="5925" y="1831"/>
                    <a:pt x="5925" y="1645"/>
                  </a:cubicBezTo>
                  <a:lnTo>
                    <a:pt x="5925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1142500" y="1799400"/>
              <a:ext cx="25625" cy="50425"/>
            </a:xfrm>
            <a:custGeom>
              <a:avLst/>
              <a:gdLst/>
              <a:ahLst/>
              <a:cxnLst/>
              <a:rect l="l" t="t" r="r" b="b"/>
              <a:pathLst>
                <a:path w="1025" h="2017" extrusionOk="0">
                  <a:moveTo>
                    <a:pt x="342" y="1"/>
                  </a:moveTo>
                  <a:lnTo>
                    <a:pt x="342" y="1645"/>
                  </a:lnTo>
                  <a:cubicBezTo>
                    <a:pt x="342" y="1831"/>
                    <a:pt x="187" y="2017"/>
                    <a:pt x="1" y="2017"/>
                  </a:cubicBezTo>
                  <a:lnTo>
                    <a:pt x="652" y="2017"/>
                  </a:lnTo>
                  <a:cubicBezTo>
                    <a:pt x="869" y="2017"/>
                    <a:pt x="1024" y="1831"/>
                    <a:pt x="1024" y="1645"/>
                  </a:cubicBezTo>
                  <a:lnTo>
                    <a:pt x="1024" y="31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1039375" y="1822675"/>
              <a:ext cx="10875" cy="26375"/>
            </a:xfrm>
            <a:custGeom>
              <a:avLst/>
              <a:gdLst/>
              <a:ahLst/>
              <a:cxnLst/>
              <a:rect l="l" t="t" r="r" b="b"/>
              <a:pathLst>
                <a:path w="435" h="1055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1055"/>
                  </a:lnTo>
                  <a:lnTo>
                    <a:pt x="434" y="1055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1085125" y="1822675"/>
              <a:ext cx="10875" cy="26375"/>
            </a:xfrm>
            <a:custGeom>
              <a:avLst/>
              <a:gdLst/>
              <a:ahLst/>
              <a:cxnLst/>
              <a:rect l="l" t="t" r="r" b="b"/>
              <a:pathLst>
                <a:path w="435" h="1055" extrusionOk="0">
                  <a:moveTo>
                    <a:pt x="217" y="0"/>
                  </a:moveTo>
                  <a:cubicBezTo>
                    <a:pt x="124" y="0"/>
                    <a:pt x="0" y="93"/>
                    <a:pt x="0" y="217"/>
                  </a:cubicBezTo>
                  <a:lnTo>
                    <a:pt x="0" y="1055"/>
                  </a:lnTo>
                  <a:lnTo>
                    <a:pt x="434" y="1055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1131650" y="1822675"/>
              <a:ext cx="10100" cy="26375"/>
            </a:xfrm>
            <a:custGeom>
              <a:avLst/>
              <a:gdLst/>
              <a:ahLst/>
              <a:cxnLst/>
              <a:rect l="l" t="t" r="r" b="b"/>
              <a:pathLst>
                <a:path w="404" h="1055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1055"/>
                  </a:lnTo>
                  <a:lnTo>
                    <a:pt x="404" y="1055"/>
                  </a:lnTo>
                  <a:lnTo>
                    <a:pt x="404" y="217"/>
                  </a:lnTo>
                  <a:cubicBezTo>
                    <a:pt x="404" y="93"/>
                    <a:pt x="310" y="0"/>
                    <a:pt x="217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4"/>
            <p:cNvSpPr/>
            <p:nvPr/>
          </p:nvSpPr>
          <p:spPr>
            <a:xfrm>
              <a:off x="999050" y="1541950"/>
              <a:ext cx="242750" cy="265225"/>
            </a:xfrm>
            <a:custGeom>
              <a:avLst/>
              <a:gdLst/>
              <a:ahLst/>
              <a:cxnLst/>
              <a:rect l="l" t="t" r="r" b="b"/>
              <a:pathLst>
                <a:path w="9710" h="10609" extrusionOk="0">
                  <a:moveTo>
                    <a:pt x="3288" y="0"/>
                  </a:moveTo>
                  <a:cubicBezTo>
                    <a:pt x="1427" y="217"/>
                    <a:pt x="0" y="1768"/>
                    <a:pt x="0" y="3661"/>
                  </a:cubicBezTo>
                  <a:lnTo>
                    <a:pt x="279" y="4715"/>
                  </a:lnTo>
                  <a:lnTo>
                    <a:pt x="0" y="6049"/>
                  </a:lnTo>
                  <a:lnTo>
                    <a:pt x="0" y="10050"/>
                  </a:lnTo>
                  <a:cubicBezTo>
                    <a:pt x="0" y="10361"/>
                    <a:pt x="248" y="10609"/>
                    <a:pt x="558" y="10609"/>
                  </a:cubicBezTo>
                  <a:lnTo>
                    <a:pt x="6514" y="10609"/>
                  </a:lnTo>
                  <a:cubicBezTo>
                    <a:pt x="6824" y="10578"/>
                    <a:pt x="7041" y="10361"/>
                    <a:pt x="7041" y="10050"/>
                  </a:cubicBezTo>
                  <a:lnTo>
                    <a:pt x="7041" y="9647"/>
                  </a:lnTo>
                  <a:lnTo>
                    <a:pt x="9337" y="7352"/>
                  </a:lnTo>
                  <a:cubicBezTo>
                    <a:pt x="9709" y="7011"/>
                    <a:pt x="9709" y="6452"/>
                    <a:pt x="9337" y="6080"/>
                  </a:cubicBezTo>
                  <a:cubicBezTo>
                    <a:pt x="9189" y="5932"/>
                    <a:pt x="9085" y="5897"/>
                    <a:pt x="8964" y="5897"/>
                  </a:cubicBezTo>
                  <a:cubicBezTo>
                    <a:pt x="8857" y="5897"/>
                    <a:pt x="8737" y="5925"/>
                    <a:pt x="8561" y="5925"/>
                  </a:cubicBezTo>
                  <a:cubicBezTo>
                    <a:pt x="8499" y="5987"/>
                    <a:pt x="8437" y="6018"/>
                    <a:pt x="8375" y="6080"/>
                  </a:cubicBezTo>
                  <a:lnTo>
                    <a:pt x="7321" y="7104"/>
                  </a:lnTo>
                  <a:lnTo>
                    <a:pt x="7041" y="3661"/>
                  </a:lnTo>
                  <a:cubicBezTo>
                    <a:pt x="7041" y="1644"/>
                    <a:pt x="5677" y="0"/>
                    <a:pt x="3660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4"/>
            <p:cNvSpPr/>
            <p:nvPr/>
          </p:nvSpPr>
          <p:spPr>
            <a:xfrm>
              <a:off x="1147925" y="1687400"/>
              <a:ext cx="100850" cy="119775"/>
            </a:xfrm>
            <a:custGeom>
              <a:avLst/>
              <a:gdLst/>
              <a:ahLst/>
              <a:cxnLst/>
              <a:rect l="l" t="t" r="r" b="b"/>
              <a:pathLst>
                <a:path w="4034" h="4791" extrusionOk="0">
                  <a:moveTo>
                    <a:pt x="3040" y="1"/>
                  </a:moveTo>
                  <a:cubicBezTo>
                    <a:pt x="2897" y="1"/>
                    <a:pt x="2749" y="35"/>
                    <a:pt x="2606" y="107"/>
                  </a:cubicBezTo>
                  <a:cubicBezTo>
                    <a:pt x="2699" y="169"/>
                    <a:pt x="2761" y="200"/>
                    <a:pt x="2823" y="262"/>
                  </a:cubicBezTo>
                  <a:cubicBezTo>
                    <a:pt x="3165" y="634"/>
                    <a:pt x="3165" y="1193"/>
                    <a:pt x="2823" y="1534"/>
                  </a:cubicBezTo>
                  <a:lnTo>
                    <a:pt x="652" y="3767"/>
                  </a:lnTo>
                  <a:cubicBezTo>
                    <a:pt x="590" y="3798"/>
                    <a:pt x="559" y="3891"/>
                    <a:pt x="559" y="3953"/>
                  </a:cubicBezTo>
                  <a:lnTo>
                    <a:pt x="559" y="4232"/>
                  </a:lnTo>
                  <a:cubicBezTo>
                    <a:pt x="559" y="4543"/>
                    <a:pt x="311" y="4760"/>
                    <a:pt x="1" y="4791"/>
                  </a:cubicBezTo>
                  <a:lnTo>
                    <a:pt x="838" y="4791"/>
                  </a:lnTo>
                  <a:cubicBezTo>
                    <a:pt x="1148" y="4791"/>
                    <a:pt x="1397" y="4543"/>
                    <a:pt x="1397" y="4232"/>
                  </a:cubicBezTo>
                  <a:lnTo>
                    <a:pt x="1397" y="3829"/>
                  </a:lnTo>
                  <a:lnTo>
                    <a:pt x="3692" y="1534"/>
                  </a:lnTo>
                  <a:cubicBezTo>
                    <a:pt x="4033" y="1193"/>
                    <a:pt x="4033" y="634"/>
                    <a:pt x="3692" y="262"/>
                  </a:cubicBezTo>
                  <a:lnTo>
                    <a:pt x="3661" y="262"/>
                  </a:lnTo>
                  <a:cubicBezTo>
                    <a:pt x="3489" y="90"/>
                    <a:pt x="3270" y="1"/>
                    <a:pt x="3040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4"/>
            <p:cNvSpPr/>
            <p:nvPr/>
          </p:nvSpPr>
          <p:spPr>
            <a:xfrm>
              <a:off x="1080475" y="1541175"/>
              <a:ext cx="101600" cy="178375"/>
            </a:xfrm>
            <a:custGeom>
              <a:avLst/>
              <a:gdLst/>
              <a:ahLst/>
              <a:cxnLst/>
              <a:rect l="l" t="t" r="r" b="b"/>
              <a:pathLst>
                <a:path w="4064" h="7135" extrusionOk="0">
                  <a:moveTo>
                    <a:pt x="403" y="0"/>
                  </a:moveTo>
                  <a:cubicBezTo>
                    <a:pt x="279" y="0"/>
                    <a:pt x="124" y="31"/>
                    <a:pt x="0" y="31"/>
                  </a:cubicBezTo>
                  <a:cubicBezTo>
                    <a:pt x="1830" y="248"/>
                    <a:pt x="3226" y="1830"/>
                    <a:pt x="3226" y="3692"/>
                  </a:cubicBezTo>
                  <a:lnTo>
                    <a:pt x="3226" y="6855"/>
                  </a:lnTo>
                  <a:cubicBezTo>
                    <a:pt x="3226" y="7011"/>
                    <a:pt x="3350" y="7135"/>
                    <a:pt x="3505" y="7135"/>
                  </a:cubicBezTo>
                  <a:lnTo>
                    <a:pt x="4064" y="7135"/>
                  </a:lnTo>
                  <a:lnTo>
                    <a:pt x="4064" y="6080"/>
                  </a:lnTo>
                  <a:lnTo>
                    <a:pt x="3784" y="5491"/>
                  </a:lnTo>
                  <a:lnTo>
                    <a:pt x="4064" y="3692"/>
                  </a:lnTo>
                  <a:cubicBezTo>
                    <a:pt x="4064" y="1644"/>
                    <a:pt x="2451" y="31"/>
                    <a:pt x="403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999050" y="1633450"/>
              <a:ext cx="175275" cy="78350"/>
            </a:xfrm>
            <a:custGeom>
              <a:avLst/>
              <a:gdLst/>
              <a:ahLst/>
              <a:cxnLst/>
              <a:rect l="l" t="t" r="r" b="b"/>
              <a:pathLst>
                <a:path w="7011" h="3134" extrusionOk="0">
                  <a:moveTo>
                    <a:pt x="0" y="1"/>
                  </a:moveTo>
                  <a:lnTo>
                    <a:pt x="0" y="2389"/>
                  </a:lnTo>
                  <a:cubicBezTo>
                    <a:pt x="620" y="2389"/>
                    <a:pt x="620" y="3133"/>
                    <a:pt x="1210" y="3133"/>
                  </a:cubicBezTo>
                  <a:cubicBezTo>
                    <a:pt x="1830" y="3133"/>
                    <a:pt x="1830" y="2389"/>
                    <a:pt x="2451" y="2389"/>
                  </a:cubicBezTo>
                  <a:cubicBezTo>
                    <a:pt x="3071" y="2389"/>
                    <a:pt x="3071" y="3133"/>
                    <a:pt x="3660" y="3133"/>
                  </a:cubicBezTo>
                  <a:cubicBezTo>
                    <a:pt x="4281" y="3133"/>
                    <a:pt x="4281" y="2389"/>
                    <a:pt x="4870" y="2389"/>
                  </a:cubicBezTo>
                  <a:cubicBezTo>
                    <a:pt x="5490" y="2389"/>
                    <a:pt x="5490" y="3133"/>
                    <a:pt x="6111" y="3133"/>
                  </a:cubicBezTo>
                  <a:cubicBezTo>
                    <a:pt x="6235" y="3133"/>
                    <a:pt x="6390" y="3071"/>
                    <a:pt x="6483" y="3009"/>
                  </a:cubicBezTo>
                  <a:cubicBezTo>
                    <a:pt x="6762" y="2792"/>
                    <a:pt x="6545" y="2110"/>
                    <a:pt x="7010" y="2110"/>
                  </a:cubicBezTo>
                  <a:lnTo>
                    <a:pt x="6514" y="590"/>
                  </a:lnTo>
                  <a:cubicBezTo>
                    <a:pt x="6390" y="683"/>
                    <a:pt x="6266" y="714"/>
                    <a:pt x="6111" y="714"/>
                  </a:cubicBezTo>
                  <a:cubicBezTo>
                    <a:pt x="5490" y="714"/>
                    <a:pt x="5490" y="1"/>
                    <a:pt x="4901" y="1"/>
                  </a:cubicBezTo>
                  <a:cubicBezTo>
                    <a:pt x="4281" y="1"/>
                    <a:pt x="4281" y="714"/>
                    <a:pt x="3660" y="714"/>
                  </a:cubicBezTo>
                  <a:cubicBezTo>
                    <a:pt x="3071" y="714"/>
                    <a:pt x="3040" y="1"/>
                    <a:pt x="2451" y="1"/>
                  </a:cubicBezTo>
                  <a:cubicBezTo>
                    <a:pt x="1830" y="1"/>
                    <a:pt x="1830" y="714"/>
                    <a:pt x="1210" y="714"/>
                  </a:cubicBezTo>
                  <a:cubicBezTo>
                    <a:pt x="620" y="714"/>
                    <a:pt x="620" y="1"/>
                    <a:pt x="0" y="1"/>
                  </a:cubicBez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4"/>
            <p:cNvSpPr/>
            <p:nvPr/>
          </p:nvSpPr>
          <p:spPr>
            <a:xfrm>
              <a:off x="1161125" y="1633450"/>
              <a:ext cx="20950" cy="75250"/>
            </a:xfrm>
            <a:custGeom>
              <a:avLst/>
              <a:gdLst/>
              <a:ahLst/>
              <a:cxnLst/>
              <a:rect l="l" t="t" r="r" b="b"/>
              <a:pathLst>
                <a:path w="838" h="3010" extrusionOk="0">
                  <a:moveTo>
                    <a:pt x="838" y="1"/>
                  </a:moveTo>
                  <a:cubicBezTo>
                    <a:pt x="403" y="1"/>
                    <a:pt x="279" y="373"/>
                    <a:pt x="0" y="590"/>
                  </a:cubicBezTo>
                  <a:lnTo>
                    <a:pt x="0" y="3009"/>
                  </a:lnTo>
                  <a:cubicBezTo>
                    <a:pt x="279" y="2792"/>
                    <a:pt x="403" y="2389"/>
                    <a:pt x="838" y="2389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0" name="Google Shape;3150;p34"/>
          <p:cNvGrpSpPr/>
          <p:nvPr/>
        </p:nvGrpSpPr>
        <p:grpSpPr>
          <a:xfrm>
            <a:off x="7233776" y="3801262"/>
            <a:ext cx="1047064" cy="992414"/>
            <a:chOff x="1748625" y="1531875"/>
            <a:chExt cx="353950" cy="345950"/>
          </a:xfrm>
        </p:grpSpPr>
        <p:sp>
          <p:nvSpPr>
            <p:cNvPr id="3151" name="Google Shape;3151;p34"/>
            <p:cNvSpPr/>
            <p:nvPr/>
          </p:nvSpPr>
          <p:spPr>
            <a:xfrm>
              <a:off x="1813300" y="1778650"/>
              <a:ext cx="24825" cy="92125"/>
            </a:xfrm>
            <a:custGeom>
              <a:avLst/>
              <a:gdLst/>
              <a:ahLst/>
              <a:cxnLst/>
              <a:rect l="l" t="t" r="r" b="b"/>
              <a:pathLst>
                <a:path w="993" h="3685" extrusionOk="0">
                  <a:moveTo>
                    <a:pt x="497" y="1"/>
                  </a:moveTo>
                  <a:cubicBezTo>
                    <a:pt x="248" y="1"/>
                    <a:pt x="0" y="164"/>
                    <a:pt x="0" y="489"/>
                  </a:cubicBezTo>
                  <a:lnTo>
                    <a:pt x="0" y="3188"/>
                  </a:lnTo>
                  <a:cubicBezTo>
                    <a:pt x="0" y="3436"/>
                    <a:pt x="217" y="3653"/>
                    <a:pt x="466" y="3684"/>
                  </a:cubicBezTo>
                  <a:lnTo>
                    <a:pt x="497" y="3684"/>
                  </a:lnTo>
                  <a:cubicBezTo>
                    <a:pt x="776" y="3684"/>
                    <a:pt x="993" y="3467"/>
                    <a:pt x="993" y="3188"/>
                  </a:cubicBezTo>
                  <a:lnTo>
                    <a:pt x="993" y="489"/>
                  </a:lnTo>
                  <a:cubicBezTo>
                    <a:pt x="993" y="164"/>
                    <a:pt x="745" y="1"/>
                    <a:pt x="497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4"/>
            <p:cNvSpPr/>
            <p:nvPr/>
          </p:nvSpPr>
          <p:spPr>
            <a:xfrm>
              <a:off x="2034300" y="1777500"/>
              <a:ext cx="25625" cy="93275"/>
            </a:xfrm>
            <a:custGeom>
              <a:avLst/>
              <a:gdLst/>
              <a:ahLst/>
              <a:cxnLst/>
              <a:rect l="l" t="t" r="r" b="b"/>
              <a:pathLst>
                <a:path w="1025" h="3731" extrusionOk="0">
                  <a:moveTo>
                    <a:pt x="513" y="0"/>
                  </a:moveTo>
                  <a:cubicBezTo>
                    <a:pt x="257" y="0"/>
                    <a:pt x="1" y="179"/>
                    <a:pt x="32" y="535"/>
                  </a:cubicBezTo>
                  <a:lnTo>
                    <a:pt x="32" y="3234"/>
                  </a:lnTo>
                  <a:cubicBezTo>
                    <a:pt x="32" y="3513"/>
                    <a:pt x="249" y="3730"/>
                    <a:pt x="528" y="3730"/>
                  </a:cubicBezTo>
                  <a:cubicBezTo>
                    <a:pt x="776" y="3730"/>
                    <a:pt x="993" y="3513"/>
                    <a:pt x="993" y="3234"/>
                  </a:cubicBezTo>
                  <a:lnTo>
                    <a:pt x="993" y="535"/>
                  </a:lnTo>
                  <a:cubicBezTo>
                    <a:pt x="1024" y="179"/>
                    <a:pt x="769" y="0"/>
                    <a:pt x="513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4"/>
            <p:cNvSpPr/>
            <p:nvPr/>
          </p:nvSpPr>
          <p:spPr>
            <a:xfrm>
              <a:off x="1938925" y="1777500"/>
              <a:ext cx="26400" cy="93275"/>
            </a:xfrm>
            <a:custGeom>
              <a:avLst/>
              <a:gdLst/>
              <a:ahLst/>
              <a:cxnLst/>
              <a:rect l="l" t="t" r="r" b="b"/>
              <a:pathLst>
                <a:path w="1056" h="3731" extrusionOk="0">
                  <a:moveTo>
                    <a:pt x="528" y="0"/>
                  </a:moveTo>
                  <a:cubicBezTo>
                    <a:pt x="264" y="0"/>
                    <a:pt x="0" y="179"/>
                    <a:pt x="31" y="535"/>
                  </a:cubicBezTo>
                  <a:lnTo>
                    <a:pt x="31" y="3234"/>
                  </a:lnTo>
                  <a:cubicBezTo>
                    <a:pt x="31" y="3513"/>
                    <a:pt x="249" y="3730"/>
                    <a:pt x="528" y="3730"/>
                  </a:cubicBezTo>
                  <a:cubicBezTo>
                    <a:pt x="807" y="3730"/>
                    <a:pt x="1024" y="3513"/>
                    <a:pt x="1024" y="3234"/>
                  </a:cubicBezTo>
                  <a:lnTo>
                    <a:pt x="1024" y="535"/>
                  </a:lnTo>
                  <a:cubicBezTo>
                    <a:pt x="1055" y="179"/>
                    <a:pt x="791" y="0"/>
                    <a:pt x="528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4"/>
            <p:cNvSpPr/>
            <p:nvPr/>
          </p:nvSpPr>
          <p:spPr>
            <a:xfrm>
              <a:off x="1783050" y="1566750"/>
              <a:ext cx="283075" cy="259050"/>
            </a:xfrm>
            <a:custGeom>
              <a:avLst/>
              <a:gdLst/>
              <a:ahLst/>
              <a:cxnLst/>
              <a:rect l="l" t="t" r="r" b="b"/>
              <a:pathLst>
                <a:path w="11323" h="10362" extrusionOk="0">
                  <a:moveTo>
                    <a:pt x="1117" y="1"/>
                  </a:moveTo>
                  <a:cubicBezTo>
                    <a:pt x="962" y="1"/>
                    <a:pt x="838" y="125"/>
                    <a:pt x="838" y="280"/>
                  </a:cubicBezTo>
                  <a:lnTo>
                    <a:pt x="838" y="3289"/>
                  </a:lnTo>
                  <a:cubicBezTo>
                    <a:pt x="838" y="3971"/>
                    <a:pt x="683" y="4654"/>
                    <a:pt x="435" y="5274"/>
                  </a:cubicBezTo>
                  <a:cubicBezTo>
                    <a:pt x="156" y="5864"/>
                    <a:pt x="1" y="6546"/>
                    <a:pt x="1" y="7228"/>
                  </a:cubicBezTo>
                  <a:lnTo>
                    <a:pt x="1" y="7477"/>
                  </a:lnTo>
                  <a:lnTo>
                    <a:pt x="280" y="9152"/>
                  </a:lnTo>
                  <a:cubicBezTo>
                    <a:pt x="280" y="9400"/>
                    <a:pt x="466" y="9586"/>
                    <a:pt x="714" y="9586"/>
                  </a:cubicBezTo>
                  <a:lnTo>
                    <a:pt x="2544" y="9865"/>
                  </a:lnTo>
                  <a:lnTo>
                    <a:pt x="3258" y="9865"/>
                  </a:lnTo>
                  <a:cubicBezTo>
                    <a:pt x="3847" y="9865"/>
                    <a:pt x="4436" y="9958"/>
                    <a:pt x="4995" y="10113"/>
                  </a:cubicBezTo>
                  <a:cubicBezTo>
                    <a:pt x="5553" y="10299"/>
                    <a:pt x="6142" y="10361"/>
                    <a:pt x="6732" y="10361"/>
                  </a:cubicBezTo>
                  <a:lnTo>
                    <a:pt x="10919" y="10361"/>
                  </a:lnTo>
                  <a:cubicBezTo>
                    <a:pt x="11136" y="10361"/>
                    <a:pt x="11323" y="10175"/>
                    <a:pt x="11323" y="9958"/>
                  </a:cubicBezTo>
                  <a:lnTo>
                    <a:pt x="11323" y="8717"/>
                  </a:lnTo>
                  <a:cubicBezTo>
                    <a:pt x="11323" y="8190"/>
                    <a:pt x="11261" y="7725"/>
                    <a:pt x="10764" y="7601"/>
                  </a:cubicBezTo>
                  <a:lnTo>
                    <a:pt x="10051" y="7383"/>
                  </a:lnTo>
                  <a:lnTo>
                    <a:pt x="8314" y="6980"/>
                  </a:lnTo>
                  <a:cubicBezTo>
                    <a:pt x="6701" y="6515"/>
                    <a:pt x="5553" y="5026"/>
                    <a:pt x="5553" y="3320"/>
                  </a:cubicBezTo>
                  <a:lnTo>
                    <a:pt x="5553" y="1"/>
                  </a:ln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4"/>
            <p:cNvSpPr/>
            <p:nvPr/>
          </p:nvSpPr>
          <p:spPr>
            <a:xfrm>
              <a:off x="2038175" y="1752100"/>
              <a:ext cx="34925" cy="73700"/>
            </a:xfrm>
            <a:custGeom>
              <a:avLst/>
              <a:gdLst/>
              <a:ahLst/>
              <a:cxnLst/>
              <a:rect l="l" t="t" r="r" b="b"/>
              <a:pathLst>
                <a:path w="1397" h="2948" extrusionOk="0">
                  <a:moveTo>
                    <a:pt x="1" y="0"/>
                  </a:moveTo>
                  <a:cubicBezTo>
                    <a:pt x="342" y="218"/>
                    <a:pt x="559" y="590"/>
                    <a:pt x="559" y="993"/>
                  </a:cubicBezTo>
                  <a:lnTo>
                    <a:pt x="559" y="2544"/>
                  </a:lnTo>
                  <a:cubicBezTo>
                    <a:pt x="559" y="2761"/>
                    <a:pt x="373" y="2947"/>
                    <a:pt x="125" y="2947"/>
                  </a:cubicBezTo>
                  <a:lnTo>
                    <a:pt x="962" y="2947"/>
                  </a:lnTo>
                  <a:cubicBezTo>
                    <a:pt x="1211" y="2947"/>
                    <a:pt x="1397" y="2761"/>
                    <a:pt x="1397" y="2544"/>
                  </a:cubicBezTo>
                  <a:lnTo>
                    <a:pt x="1397" y="1303"/>
                  </a:lnTo>
                  <a:cubicBezTo>
                    <a:pt x="1397" y="776"/>
                    <a:pt x="1056" y="311"/>
                    <a:pt x="559" y="18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4"/>
            <p:cNvSpPr/>
            <p:nvPr/>
          </p:nvSpPr>
          <p:spPr>
            <a:xfrm>
              <a:off x="1783050" y="1753600"/>
              <a:ext cx="64400" cy="59775"/>
            </a:xfrm>
            <a:custGeom>
              <a:avLst/>
              <a:gdLst/>
              <a:ahLst/>
              <a:cxnLst/>
              <a:rect l="l" t="t" r="r" b="b"/>
              <a:pathLst>
                <a:path w="2576" h="2391" extrusionOk="0">
                  <a:moveTo>
                    <a:pt x="1909" y="1"/>
                  </a:moveTo>
                  <a:cubicBezTo>
                    <a:pt x="1893" y="1"/>
                    <a:pt x="1878" y="1"/>
                    <a:pt x="1862" y="3"/>
                  </a:cubicBezTo>
                  <a:lnTo>
                    <a:pt x="1" y="3"/>
                  </a:lnTo>
                  <a:lnTo>
                    <a:pt x="1" y="1957"/>
                  </a:lnTo>
                  <a:cubicBezTo>
                    <a:pt x="1" y="2205"/>
                    <a:pt x="187" y="2391"/>
                    <a:pt x="435" y="2391"/>
                  </a:cubicBezTo>
                  <a:lnTo>
                    <a:pt x="2575" y="2391"/>
                  </a:lnTo>
                  <a:lnTo>
                    <a:pt x="2575" y="685"/>
                  </a:lnTo>
                  <a:cubicBezTo>
                    <a:pt x="2575" y="329"/>
                    <a:pt x="2262" y="1"/>
                    <a:pt x="1909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4"/>
            <p:cNvSpPr/>
            <p:nvPr/>
          </p:nvSpPr>
          <p:spPr>
            <a:xfrm>
              <a:off x="1873775" y="1531875"/>
              <a:ext cx="160550" cy="238850"/>
            </a:xfrm>
            <a:custGeom>
              <a:avLst/>
              <a:gdLst/>
              <a:ahLst/>
              <a:cxnLst/>
              <a:rect l="l" t="t" r="r" b="b"/>
              <a:pathLst>
                <a:path w="6422" h="9554" extrusionOk="0">
                  <a:moveTo>
                    <a:pt x="1180" y="0"/>
                  </a:moveTo>
                  <a:cubicBezTo>
                    <a:pt x="528" y="0"/>
                    <a:pt x="1" y="527"/>
                    <a:pt x="1" y="1148"/>
                  </a:cubicBezTo>
                  <a:lnTo>
                    <a:pt x="1" y="3877"/>
                  </a:lnTo>
                  <a:cubicBezTo>
                    <a:pt x="1" y="6948"/>
                    <a:pt x="2420" y="9430"/>
                    <a:pt x="5491" y="9554"/>
                  </a:cubicBezTo>
                  <a:cubicBezTo>
                    <a:pt x="5615" y="9554"/>
                    <a:pt x="5708" y="9492"/>
                    <a:pt x="5801" y="9430"/>
                  </a:cubicBezTo>
                  <a:lnTo>
                    <a:pt x="6422" y="8778"/>
                  </a:lnTo>
                  <a:lnTo>
                    <a:pt x="4964" y="8375"/>
                  </a:lnTo>
                  <a:cubicBezTo>
                    <a:pt x="4871" y="8344"/>
                    <a:pt x="4778" y="8313"/>
                    <a:pt x="4685" y="8282"/>
                  </a:cubicBezTo>
                  <a:cubicBezTo>
                    <a:pt x="3196" y="7724"/>
                    <a:pt x="1924" y="6297"/>
                    <a:pt x="1924" y="4715"/>
                  </a:cubicBezTo>
                  <a:lnTo>
                    <a:pt x="1924" y="279"/>
                  </a:lnTo>
                  <a:cubicBezTo>
                    <a:pt x="1924" y="124"/>
                    <a:pt x="1800" y="0"/>
                    <a:pt x="1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4"/>
            <p:cNvSpPr/>
            <p:nvPr/>
          </p:nvSpPr>
          <p:spPr>
            <a:xfrm>
              <a:off x="1846650" y="1585375"/>
              <a:ext cx="10875" cy="10875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cubicBezTo>
                    <a:pt x="0" y="342"/>
                    <a:pt x="93" y="435"/>
                    <a:pt x="217" y="435"/>
                  </a:cubicBezTo>
                  <a:cubicBezTo>
                    <a:pt x="341" y="435"/>
                    <a:pt x="434" y="342"/>
                    <a:pt x="434" y="217"/>
                  </a:cubicBez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4"/>
            <p:cNvSpPr/>
            <p:nvPr/>
          </p:nvSpPr>
          <p:spPr>
            <a:xfrm>
              <a:off x="1901700" y="1531875"/>
              <a:ext cx="89200" cy="207075"/>
            </a:xfrm>
            <a:custGeom>
              <a:avLst/>
              <a:gdLst/>
              <a:ahLst/>
              <a:cxnLst/>
              <a:rect l="l" t="t" r="r" b="b"/>
              <a:pathLst>
                <a:path w="3568" h="8283" extrusionOk="0">
                  <a:moveTo>
                    <a:pt x="0" y="0"/>
                  </a:moveTo>
                  <a:cubicBezTo>
                    <a:pt x="156" y="0"/>
                    <a:pt x="249" y="124"/>
                    <a:pt x="249" y="279"/>
                  </a:cubicBezTo>
                  <a:lnTo>
                    <a:pt x="249" y="4715"/>
                  </a:lnTo>
                  <a:cubicBezTo>
                    <a:pt x="249" y="6421"/>
                    <a:pt x="1396" y="7662"/>
                    <a:pt x="3009" y="8127"/>
                  </a:cubicBezTo>
                  <a:lnTo>
                    <a:pt x="3568" y="8282"/>
                  </a:lnTo>
                  <a:cubicBezTo>
                    <a:pt x="2079" y="7724"/>
                    <a:pt x="1086" y="6297"/>
                    <a:pt x="1086" y="4715"/>
                  </a:cubicBezTo>
                  <a:lnTo>
                    <a:pt x="1086" y="279"/>
                  </a:lnTo>
                  <a:cubicBezTo>
                    <a:pt x="1086" y="124"/>
                    <a:pt x="962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4"/>
            <p:cNvSpPr/>
            <p:nvPr/>
          </p:nvSpPr>
          <p:spPr>
            <a:xfrm>
              <a:off x="1852075" y="1645850"/>
              <a:ext cx="81450" cy="10900"/>
            </a:xfrm>
            <a:custGeom>
              <a:avLst/>
              <a:gdLst/>
              <a:ahLst/>
              <a:cxnLst/>
              <a:rect l="l" t="t" r="r" b="b"/>
              <a:pathLst>
                <a:path w="3258" h="436" extrusionOk="0">
                  <a:moveTo>
                    <a:pt x="217" y="1"/>
                  </a:moveTo>
                  <a:cubicBezTo>
                    <a:pt x="93" y="1"/>
                    <a:pt x="0" y="94"/>
                    <a:pt x="0" y="218"/>
                  </a:cubicBezTo>
                  <a:cubicBezTo>
                    <a:pt x="0" y="311"/>
                    <a:pt x="93" y="404"/>
                    <a:pt x="217" y="435"/>
                  </a:cubicBezTo>
                  <a:lnTo>
                    <a:pt x="3040" y="435"/>
                  </a:lnTo>
                  <a:cubicBezTo>
                    <a:pt x="3133" y="435"/>
                    <a:pt x="3257" y="311"/>
                    <a:pt x="3257" y="218"/>
                  </a:cubicBezTo>
                  <a:cubicBezTo>
                    <a:pt x="3257" y="94"/>
                    <a:pt x="3133" y="1"/>
                    <a:pt x="304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4"/>
            <p:cNvSpPr/>
            <p:nvPr/>
          </p:nvSpPr>
          <p:spPr>
            <a:xfrm>
              <a:off x="1921075" y="1645850"/>
              <a:ext cx="26400" cy="10900"/>
            </a:xfrm>
            <a:custGeom>
              <a:avLst/>
              <a:gdLst/>
              <a:ahLst/>
              <a:cxnLst/>
              <a:rect l="l" t="t" r="r" b="b"/>
              <a:pathLst>
                <a:path w="1056" h="436" extrusionOk="0">
                  <a:moveTo>
                    <a:pt x="1" y="1"/>
                  </a:moveTo>
                  <a:cubicBezTo>
                    <a:pt x="94" y="1"/>
                    <a:pt x="218" y="94"/>
                    <a:pt x="218" y="218"/>
                  </a:cubicBezTo>
                  <a:cubicBezTo>
                    <a:pt x="218" y="311"/>
                    <a:pt x="94" y="435"/>
                    <a:pt x="1" y="435"/>
                  </a:cubicBezTo>
                  <a:lnTo>
                    <a:pt x="838" y="435"/>
                  </a:lnTo>
                  <a:cubicBezTo>
                    <a:pt x="963" y="404"/>
                    <a:pt x="1056" y="311"/>
                    <a:pt x="1056" y="218"/>
                  </a:cubicBezTo>
                  <a:cubicBezTo>
                    <a:pt x="1056" y="94"/>
                    <a:pt x="963" y="1"/>
                    <a:pt x="83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4"/>
            <p:cNvSpPr/>
            <p:nvPr/>
          </p:nvSpPr>
          <p:spPr>
            <a:xfrm>
              <a:off x="1868625" y="1683575"/>
              <a:ext cx="87375" cy="32150"/>
            </a:xfrm>
            <a:custGeom>
              <a:avLst/>
              <a:gdLst/>
              <a:ahLst/>
              <a:cxnLst/>
              <a:rect l="l" t="t" r="r" b="b"/>
              <a:pathLst>
                <a:path w="3495" h="1286" extrusionOk="0">
                  <a:moveTo>
                    <a:pt x="3355" y="0"/>
                  </a:moveTo>
                  <a:cubicBezTo>
                    <a:pt x="3334" y="0"/>
                    <a:pt x="3309" y="4"/>
                    <a:pt x="3278" y="12"/>
                  </a:cubicBezTo>
                  <a:lnTo>
                    <a:pt x="2719" y="136"/>
                  </a:lnTo>
                  <a:lnTo>
                    <a:pt x="300" y="849"/>
                  </a:lnTo>
                  <a:cubicBezTo>
                    <a:pt x="0" y="879"/>
                    <a:pt x="48" y="1285"/>
                    <a:pt x="303" y="1285"/>
                  </a:cubicBezTo>
                  <a:cubicBezTo>
                    <a:pt x="312" y="1285"/>
                    <a:pt x="321" y="1285"/>
                    <a:pt x="331" y="1284"/>
                  </a:cubicBezTo>
                  <a:lnTo>
                    <a:pt x="331" y="1253"/>
                  </a:lnTo>
                  <a:lnTo>
                    <a:pt x="393" y="1253"/>
                  </a:lnTo>
                  <a:lnTo>
                    <a:pt x="2874" y="539"/>
                  </a:lnTo>
                  <a:lnTo>
                    <a:pt x="3402" y="353"/>
                  </a:lnTo>
                  <a:cubicBezTo>
                    <a:pt x="3495" y="322"/>
                    <a:pt x="3495" y="229"/>
                    <a:pt x="3464" y="105"/>
                  </a:cubicBezTo>
                  <a:cubicBezTo>
                    <a:pt x="3441" y="35"/>
                    <a:pt x="3417" y="0"/>
                    <a:pt x="3355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4"/>
            <p:cNvSpPr/>
            <p:nvPr/>
          </p:nvSpPr>
          <p:spPr>
            <a:xfrm>
              <a:off x="1936600" y="1683650"/>
              <a:ext cx="21725" cy="13425"/>
            </a:xfrm>
            <a:custGeom>
              <a:avLst/>
              <a:gdLst/>
              <a:ahLst/>
              <a:cxnLst/>
              <a:rect l="l" t="t" r="r" b="b"/>
              <a:pathLst>
                <a:path w="869" h="537" extrusionOk="0">
                  <a:moveTo>
                    <a:pt x="622" y="1"/>
                  </a:moveTo>
                  <a:cubicBezTo>
                    <a:pt x="602" y="1"/>
                    <a:pt x="581" y="3"/>
                    <a:pt x="559" y="9"/>
                  </a:cubicBezTo>
                  <a:lnTo>
                    <a:pt x="0" y="164"/>
                  </a:lnTo>
                  <a:cubicBezTo>
                    <a:pt x="93" y="164"/>
                    <a:pt x="186" y="226"/>
                    <a:pt x="217" y="319"/>
                  </a:cubicBezTo>
                  <a:cubicBezTo>
                    <a:pt x="249" y="412"/>
                    <a:pt x="217" y="505"/>
                    <a:pt x="155" y="536"/>
                  </a:cubicBezTo>
                  <a:lnTo>
                    <a:pt x="683" y="412"/>
                  </a:lnTo>
                  <a:cubicBezTo>
                    <a:pt x="776" y="381"/>
                    <a:pt x="869" y="257"/>
                    <a:pt x="838" y="133"/>
                  </a:cubicBezTo>
                  <a:cubicBezTo>
                    <a:pt x="787" y="56"/>
                    <a:pt x="715" y="1"/>
                    <a:pt x="622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4"/>
            <p:cNvSpPr/>
            <p:nvPr/>
          </p:nvSpPr>
          <p:spPr>
            <a:xfrm>
              <a:off x="1910225" y="1709925"/>
              <a:ext cx="65950" cy="49950"/>
            </a:xfrm>
            <a:custGeom>
              <a:avLst/>
              <a:gdLst/>
              <a:ahLst/>
              <a:cxnLst/>
              <a:rect l="l" t="t" r="r" b="b"/>
              <a:pathLst>
                <a:path w="2638" h="1998" extrusionOk="0">
                  <a:moveTo>
                    <a:pt x="2450" y="0"/>
                  </a:moveTo>
                  <a:cubicBezTo>
                    <a:pt x="2411" y="0"/>
                    <a:pt x="2369" y="16"/>
                    <a:pt x="2327" y="43"/>
                  </a:cubicBezTo>
                  <a:lnTo>
                    <a:pt x="1831" y="354"/>
                  </a:lnTo>
                  <a:lnTo>
                    <a:pt x="94" y="1594"/>
                  </a:lnTo>
                  <a:cubicBezTo>
                    <a:pt x="1" y="1656"/>
                    <a:pt x="1" y="1781"/>
                    <a:pt x="63" y="1905"/>
                  </a:cubicBezTo>
                  <a:cubicBezTo>
                    <a:pt x="94" y="1936"/>
                    <a:pt x="156" y="1967"/>
                    <a:pt x="249" y="1967"/>
                  </a:cubicBezTo>
                  <a:lnTo>
                    <a:pt x="218" y="1998"/>
                  </a:lnTo>
                  <a:cubicBezTo>
                    <a:pt x="280" y="1998"/>
                    <a:pt x="311" y="1967"/>
                    <a:pt x="342" y="1967"/>
                  </a:cubicBezTo>
                  <a:lnTo>
                    <a:pt x="2048" y="726"/>
                  </a:lnTo>
                  <a:lnTo>
                    <a:pt x="2544" y="354"/>
                  </a:lnTo>
                  <a:cubicBezTo>
                    <a:pt x="2637" y="292"/>
                    <a:pt x="2637" y="168"/>
                    <a:pt x="2575" y="74"/>
                  </a:cubicBezTo>
                  <a:cubicBezTo>
                    <a:pt x="2541" y="23"/>
                    <a:pt x="2498" y="0"/>
                    <a:pt x="2450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4"/>
            <p:cNvSpPr/>
            <p:nvPr/>
          </p:nvSpPr>
          <p:spPr>
            <a:xfrm>
              <a:off x="1955975" y="1709200"/>
              <a:ext cx="21750" cy="18875"/>
            </a:xfrm>
            <a:custGeom>
              <a:avLst/>
              <a:gdLst/>
              <a:ahLst/>
              <a:cxnLst/>
              <a:rect l="l" t="t" r="r" b="b"/>
              <a:pathLst>
                <a:path w="870" h="755" extrusionOk="0">
                  <a:moveTo>
                    <a:pt x="624" y="1"/>
                  </a:moveTo>
                  <a:cubicBezTo>
                    <a:pt x="580" y="1"/>
                    <a:pt x="536" y="16"/>
                    <a:pt x="497" y="41"/>
                  </a:cubicBezTo>
                  <a:lnTo>
                    <a:pt x="1" y="414"/>
                  </a:lnTo>
                  <a:cubicBezTo>
                    <a:pt x="26" y="405"/>
                    <a:pt x="51" y="401"/>
                    <a:pt x="74" y="401"/>
                  </a:cubicBezTo>
                  <a:cubicBezTo>
                    <a:pt x="139" y="401"/>
                    <a:pt x="195" y="430"/>
                    <a:pt x="218" y="476"/>
                  </a:cubicBezTo>
                  <a:cubicBezTo>
                    <a:pt x="280" y="569"/>
                    <a:pt x="280" y="662"/>
                    <a:pt x="218" y="755"/>
                  </a:cubicBezTo>
                  <a:lnTo>
                    <a:pt x="745" y="383"/>
                  </a:lnTo>
                  <a:cubicBezTo>
                    <a:pt x="838" y="290"/>
                    <a:pt x="869" y="166"/>
                    <a:pt x="807" y="72"/>
                  </a:cubicBezTo>
                  <a:lnTo>
                    <a:pt x="807" y="72"/>
                  </a:lnTo>
                  <a:lnTo>
                    <a:pt x="807" y="103"/>
                  </a:lnTo>
                  <a:cubicBezTo>
                    <a:pt x="753" y="31"/>
                    <a:pt x="688" y="1"/>
                    <a:pt x="624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4"/>
            <p:cNvSpPr/>
            <p:nvPr/>
          </p:nvSpPr>
          <p:spPr>
            <a:xfrm>
              <a:off x="1748625" y="1836550"/>
              <a:ext cx="348525" cy="41275"/>
            </a:xfrm>
            <a:custGeom>
              <a:avLst/>
              <a:gdLst/>
              <a:ahLst/>
              <a:cxnLst/>
              <a:rect l="l" t="t" r="r" b="b"/>
              <a:pathLst>
                <a:path w="13941" h="1651" extrusionOk="0">
                  <a:moveTo>
                    <a:pt x="13645" y="0"/>
                  </a:moveTo>
                  <a:cubicBezTo>
                    <a:pt x="13445" y="0"/>
                    <a:pt x="13262" y="177"/>
                    <a:pt x="13320" y="407"/>
                  </a:cubicBezTo>
                  <a:cubicBezTo>
                    <a:pt x="13320" y="531"/>
                    <a:pt x="13134" y="655"/>
                    <a:pt x="13041" y="717"/>
                  </a:cubicBezTo>
                  <a:lnTo>
                    <a:pt x="664" y="717"/>
                  </a:lnTo>
                  <a:cubicBezTo>
                    <a:pt x="645" y="715"/>
                    <a:pt x="626" y="714"/>
                    <a:pt x="607" y="714"/>
                  </a:cubicBezTo>
                  <a:cubicBezTo>
                    <a:pt x="1" y="714"/>
                    <a:pt x="1" y="1650"/>
                    <a:pt x="607" y="1650"/>
                  </a:cubicBezTo>
                  <a:cubicBezTo>
                    <a:pt x="626" y="1650"/>
                    <a:pt x="645" y="1649"/>
                    <a:pt x="664" y="1648"/>
                  </a:cubicBezTo>
                  <a:lnTo>
                    <a:pt x="12638" y="1648"/>
                  </a:lnTo>
                  <a:cubicBezTo>
                    <a:pt x="13320" y="1648"/>
                    <a:pt x="13878" y="1089"/>
                    <a:pt x="13878" y="407"/>
                  </a:cubicBezTo>
                  <a:cubicBezTo>
                    <a:pt x="13878" y="128"/>
                    <a:pt x="13940" y="4"/>
                    <a:pt x="13692" y="4"/>
                  </a:cubicBezTo>
                  <a:cubicBezTo>
                    <a:pt x="13676" y="1"/>
                    <a:pt x="13660" y="0"/>
                    <a:pt x="13645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4"/>
            <p:cNvSpPr/>
            <p:nvPr/>
          </p:nvSpPr>
          <p:spPr>
            <a:xfrm>
              <a:off x="2045175" y="1835075"/>
              <a:ext cx="57400" cy="42675"/>
            </a:xfrm>
            <a:custGeom>
              <a:avLst/>
              <a:gdLst/>
              <a:ahLst/>
              <a:cxnLst/>
              <a:rect l="l" t="t" r="r" b="b"/>
              <a:pathLst>
                <a:path w="2296" h="1707" extrusionOk="0">
                  <a:moveTo>
                    <a:pt x="1830" y="1"/>
                  </a:moveTo>
                  <a:cubicBezTo>
                    <a:pt x="1582" y="1"/>
                    <a:pt x="1365" y="218"/>
                    <a:pt x="1365" y="466"/>
                  </a:cubicBezTo>
                  <a:cubicBezTo>
                    <a:pt x="1365" y="559"/>
                    <a:pt x="1303" y="683"/>
                    <a:pt x="1210" y="745"/>
                  </a:cubicBezTo>
                  <a:cubicBezTo>
                    <a:pt x="1086" y="1303"/>
                    <a:pt x="589" y="1707"/>
                    <a:pt x="0" y="1707"/>
                  </a:cubicBezTo>
                  <a:lnTo>
                    <a:pt x="1055" y="1707"/>
                  </a:lnTo>
                  <a:cubicBezTo>
                    <a:pt x="1737" y="1707"/>
                    <a:pt x="2295" y="1148"/>
                    <a:pt x="2295" y="466"/>
                  </a:cubicBezTo>
                  <a:cubicBezTo>
                    <a:pt x="2295" y="218"/>
                    <a:pt x="2078" y="1"/>
                    <a:pt x="183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8" name="Google Shape;3168;p34"/>
          <p:cNvGrpSpPr/>
          <p:nvPr/>
        </p:nvGrpSpPr>
        <p:grpSpPr>
          <a:xfrm flipH="1">
            <a:off x="7796707" y="1109748"/>
            <a:ext cx="572652" cy="572685"/>
            <a:chOff x="4451379" y="1751468"/>
            <a:chExt cx="335551" cy="335551"/>
          </a:xfrm>
        </p:grpSpPr>
        <p:sp>
          <p:nvSpPr>
            <p:cNvPr id="3169" name="Google Shape;3169;p34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4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4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4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4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4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4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4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4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4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4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4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4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4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4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4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4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4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4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4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4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4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4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4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4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4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4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4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4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4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4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4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4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4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4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4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4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4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4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4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4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4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4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4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4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4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4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4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9" name="Google Shape;3259;p34"/>
          <p:cNvGrpSpPr/>
          <p:nvPr/>
        </p:nvGrpSpPr>
        <p:grpSpPr>
          <a:xfrm>
            <a:off x="8111003" y="314579"/>
            <a:ext cx="626575" cy="626608"/>
            <a:chOff x="4451379" y="1751468"/>
            <a:chExt cx="335551" cy="335551"/>
          </a:xfrm>
        </p:grpSpPr>
        <p:sp>
          <p:nvSpPr>
            <p:cNvPr id="3260" name="Google Shape;3260;p34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4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4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4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4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4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4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4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4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4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4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4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4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4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4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4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4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4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4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4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4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4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4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4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4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4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4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4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4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4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4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4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4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4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4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4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4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4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4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4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4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4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4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4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4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4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4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4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4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4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4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4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4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4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4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4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4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4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4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4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4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4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4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4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4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4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4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8050;p50">
            <a:extLst>
              <a:ext uri="{FF2B5EF4-FFF2-40B4-BE49-F238E27FC236}">
                <a16:creationId xmlns:a16="http://schemas.microsoft.com/office/drawing/2014/main" id="{1934F975-22E1-4E57-9962-DA1EB7B4878F}"/>
              </a:ext>
            </a:extLst>
          </p:cNvPr>
          <p:cNvGrpSpPr/>
          <p:nvPr/>
        </p:nvGrpSpPr>
        <p:grpSpPr>
          <a:xfrm>
            <a:off x="1402526" y="3683740"/>
            <a:ext cx="848866" cy="1252416"/>
            <a:chOff x="1342825" y="3432075"/>
            <a:chExt cx="638725" cy="942375"/>
          </a:xfrm>
        </p:grpSpPr>
        <p:sp>
          <p:nvSpPr>
            <p:cNvPr id="237" name="Google Shape;8051;p50">
              <a:extLst>
                <a:ext uri="{FF2B5EF4-FFF2-40B4-BE49-F238E27FC236}">
                  <a16:creationId xmlns:a16="http://schemas.microsoft.com/office/drawing/2014/main" id="{BE7FF1F7-9240-4BA2-82EA-74FBCEAD4CBC}"/>
                </a:ext>
              </a:extLst>
            </p:cNvPr>
            <p:cNvSpPr/>
            <p:nvPr/>
          </p:nvSpPr>
          <p:spPr>
            <a:xfrm>
              <a:off x="1658475" y="3997800"/>
              <a:ext cx="255025" cy="376650"/>
            </a:xfrm>
            <a:custGeom>
              <a:avLst/>
              <a:gdLst/>
              <a:ahLst/>
              <a:cxnLst/>
              <a:rect l="l" t="t" r="r" b="b"/>
              <a:pathLst>
                <a:path w="10201" h="15066" extrusionOk="0">
                  <a:moveTo>
                    <a:pt x="7712" y="14881"/>
                  </a:moveTo>
                  <a:cubicBezTo>
                    <a:pt x="7256" y="14905"/>
                    <a:pt x="7010" y="11124"/>
                    <a:pt x="7047" y="10816"/>
                  </a:cubicBezTo>
                  <a:cubicBezTo>
                    <a:pt x="7084" y="10495"/>
                    <a:pt x="3450" y="10631"/>
                    <a:pt x="3413" y="10914"/>
                  </a:cubicBezTo>
                  <a:cubicBezTo>
                    <a:pt x="3364" y="11210"/>
                    <a:pt x="3438" y="15016"/>
                    <a:pt x="2563" y="15041"/>
                  </a:cubicBezTo>
                  <a:cubicBezTo>
                    <a:pt x="1738" y="15066"/>
                    <a:pt x="1" y="3203"/>
                    <a:pt x="1319" y="1404"/>
                  </a:cubicBezTo>
                  <a:cubicBezTo>
                    <a:pt x="2341" y="0"/>
                    <a:pt x="6530" y="234"/>
                    <a:pt x="6998" y="653"/>
                  </a:cubicBezTo>
                  <a:cubicBezTo>
                    <a:pt x="10201" y="3499"/>
                    <a:pt x="8439" y="14844"/>
                    <a:pt x="7712" y="148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52;p50">
              <a:extLst>
                <a:ext uri="{FF2B5EF4-FFF2-40B4-BE49-F238E27FC236}">
                  <a16:creationId xmlns:a16="http://schemas.microsoft.com/office/drawing/2014/main" id="{1B9E8826-740F-4F6D-9D8B-3564DB7ADA17}"/>
                </a:ext>
              </a:extLst>
            </p:cNvPr>
            <p:cNvSpPr/>
            <p:nvPr/>
          </p:nvSpPr>
          <p:spPr>
            <a:xfrm>
              <a:off x="1361300" y="4017200"/>
              <a:ext cx="116425" cy="151850"/>
            </a:xfrm>
            <a:custGeom>
              <a:avLst/>
              <a:gdLst/>
              <a:ahLst/>
              <a:cxnLst/>
              <a:rect l="l" t="t" r="r" b="b"/>
              <a:pathLst>
                <a:path w="4657" h="6074" extrusionOk="0">
                  <a:moveTo>
                    <a:pt x="4152" y="2291"/>
                  </a:moveTo>
                  <a:cubicBezTo>
                    <a:pt x="2711" y="1639"/>
                    <a:pt x="2353" y="0"/>
                    <a:pt x="2095" y="308"/>
                  </a:cubicBezTo>
                  <a:cubicBezTo>
                    <a:pt x="1" y="2649"/>
                    <a:pt x="2945" y="6073"/>
                    <a:pt x="4398" y="5001"/>
                  </a:cubicBezTo>
                  <a:cubicBezTo>
                    <a:pt x="4657" y="4817"/>
                    <a:pt x="4152" y="2291"/>
                    <a:pt x="4152" y="22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53;p50">
              <a:extLst>
                <a:ext uri="{FF2B5EF4-FFF2-40B4-BE49-F238E27FC236}">
                  <a16:creationId xmlns:a16="http://schemas.microsoft.com/office/drawing/2014/main" id="{341D305F-B941-47DB-9E1E-4D4407E4AAB8}"/>
                </a:ext>
              </a:extLst>
            </p:cNvPr>
            <p:cNvSpPr/>
            <p:nvPr/>
          </p:nvSpPr>
          <p:spPr>
            <a:xfrm>
              <a:off x="1375475" y="3965450"/>
              <a:ext cx="402525" cy="379425"/>
            </a:xfrm>
            <a:custGeom>
              <a:avLst/>
              <a:gdLst/>
              <a:ahLst/>
              <a:cxnLst/>
              <a:rect l="l" t="t" r="r" b="b"/>
              <a:pathLst>
                <a:path w="16101" h="15177" extrusionOk="0">
                  <a:moveTo>
                    <a:pt x="3696" y="13748"/>
                  </a:moveTo>
                  <a:cubicBezTo>
                    <a:pt x="7391" y="15177"/>
                    <a:pt x="12737" y="13785"/>
                    <a:pt x="14093" y="11974"/>
                  </a:cubicBezTo>
                  <a:cubicBezTo>
                    <a:pt x="15053" y="10693"/>
                    <a:pt x="16100" y="6406"/>
                    <a:pt x="14351" y="3339"/>
                  </a:cubicBezTo>
                  <a:cubicBezTo>
                    <a:pt x="12935" y="838"/>
                    <a:pt x="8401" y="1"/>
                    <a:pt x="4447" y="2760"/>
                  </a:cubicBezTo>
                  <a:cubicBezTo>
                    <a:pt x="961" y="5199"/>
                    <a:pt x="0" y="12319"/>
                    <a:pt x="3696" y="13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54;p50">
              <a:extLst>
                <a:ext uri="{FF2B5EF4-FFF2-40B4-BE49-F238E27FC236}">
                  <a16:creationId xmlns:a16="http://schemas.microsoft.com/office/drawing/2014/main" id="{2D7CBE44-8714-4E99-B147-38EB0244BC70}"/>
                </a:ext>
              </a:extLst>
            </p:cNvPr>
            <p:cNvSpPr/>
            <p:nvPr/>
          </p:nvSpPr>
          <p:spPr>
            <a:xfrm>
              <a:off x="1552875" y="3734800"/>
              <a:ext cx="326775" cy="376350"/>
            </a:xfrm>
            <a:custGeom>
              <a:avLst/>
              <a:gdLst/>
              <a:ahLst/>
              <a:cxnLst/>
              <a:rect l="l" t="t" r="r" b="b"/>
              <a:pathLst>
                <a:path w="13071" h="15054" extrusionOk="0">
                  <a:moveTo>
                    <a:pt x="1048" y="11025"/>
                  </a:moveTo>
                  <a:cubicBezTo>
                    <a:pt x="2551" y="15053"/>
                    <a:pt x="13071" y="13083"/>
                    <a:pt x="13021" y="8771"/>
                  </a:cubicBezTo>
                  <a:cubicBezTo>
                    <a:pt x="12972" y="5790"/>
                    <a:pt x="9954" y="0"/>
                    <a:pt x="5408" y="1245"/>
                  </a:cubicBezTo>
                  <a:cubicBezTo>
                    <a:pt x="715" y="1737"/>
                    <a:pt x="1" y="8229"/>
                    <a:pt x="1048" y="11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55;p50">
              <a:extLst>
                <a:ext uri="{FF2B5EF4-FFF2-40B4-BE49-F238E27FC236}">
                  <a16:creationId xmlns:a16="http://schemas.microsoft.com/office/drawing/2014/main" id="{5AE01B9B-952E-445F-A6E3-9FF502117D7A}"/>
                </a:ext>
              </a:extLst>
            </p:cNvPr>
            <p:cNvSpPr/>
            <p:nvPr/>
          </p:nvSpPr>
          <p:spPr>
            <a:xfrm>
              <a:off x="1558700" y="3725250"/>
              <a:ext cx="326775" cy="376350"/>
            </a:xfrm>
            <a:custGeom>
              <a:avLst/>
              <a:gdLst/>
              <a:ahLst/>
              <a:cxnLst/>
              <a:rect l="l" t="t" r="r" b="b"/>
              <a:pathLst>
                <a:path w="13071" h="15054" extrusionOk="0">
                  <a:moveTo>
                    <a:pt x="1048" y="11025"/>
                  </a:moveTo>
                  <a:cubicBezTo>
                    <a:pt x="2551" y="15053"/>
                    <a:pt x="13071" y="13083"/>
                    <a:pt x="13021" y="8771"/>
                  </a:cubicBezTo>
                  <a:cubicBezTo>
                    <a:pt x="12972" y="5790"/>
                    <a:pt x="9954" y="0"/>
                    <a:pt x="5408" y="1245"/>
                  </a:cubicBezTo>
                  <a:cubicBezTo>
                    <a:pt x="715" y="1737"/>
                    <a:pt x="1" y="8229"/>
                    <a:pt x="1048" y="110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56;p50">
              <a:extLst>
                <a:ext uri="{FF2B5EF4-FFF2-40B4-BE49-F238E27FC236}">
                  <a16:creationId xmlns:a16="http://schemas.microsoft.com/office/drawing/2014/main" id="{2B71BCBA-D665-4307-9694-BA79DB037C70}"/>
                </a:ext>
              </a:extLst>
            </p:cNvPr>
            <p:cNvSpPr/>
            <p:nvPr/>
          </p:nvSpPr>
          <p:spPr>
            <a:xfrm>
              <a:off x="1342825" y="3562025"/>
              <a:ext cx="308900" cy="250400"/>
            </a:xfrm>
            <a:custGeom>
              <a:avLst/>
              <a:gdLst/>
              <a:ahLst/>
              <a:cxnLst/>
              <a:rect l="l" t="t" r="r" b="b"/>
              <a:pathLst>
                <a:path w="12356" h="10016" extrusionOk="0">
                  <a:moveTo>
                    <a:pt x="12356" y="9597"/>
                  </a:moveTo>
                  <a:cubicBezTo>
                    <a:pt x="12356" y="9597"/>
                    <a:pt x="10915" y="5039"/>
                    <a:pt x="8586" y="2846"/>
                  </a:cubicBezTo>
                  <a:cubicBezTo>
                    <a:pt x="6246" y="654"/>
                    <a:pt x="1" y="1"/>
                    <a:pt x="185" y="654"/>
                  </a:cubicBezTo>
                  <a:cubicBezTo>
                    <a:pt x="1048" y="3795"/>
                    <a:pt x="8784" y="8032"/>
                    <a:pt x="11506" y="10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57;p50">
              <a:extLst>
                <a:ext uri="{FF2B5EF4-FFF2-40B4-BE49-F238E27FC236}">
                  <a16:creationId xmlns:a16="http://schemas.microsoft.com/office/drawing/2014/main" id="{C094E974-29C9-4E4C-A7A7-936E42A4C3C1}"/>
                </a:ext>
              </a:extLst>
            </p:cNvPr>
            <p:cNvSpPr/>
            <p:nvPr/>
          </p:nvSpPr>
          <p:spPr>
            <a:xfrm>
              <a:off x="1747475" y="3432075"/>
              <a:ext cx="234075" cy="354175"/>
            </a:xfrm>
            <a:custGeom>
              <a:avLst/>
              <a:gdLst/>
              <a:ahLst/>
              <a:cxnLst/>
              <a:rect l="l" t="t" r="r" b="b"/>
              <a:pathLst>
                <a:path w="9363" h="14167" extrusionOk="0">
                  <a:moveTo>
                    <a:pt x="247" y="14056"/>
                  </a:moveTo>
                  <a:cubicBezTo>
                    <a:pt x="247" y="14056"/>
                    <a:pt x="1" y="8993"/>
                    <a:pt x="1516" y="5962"/>
                  </a:cubicBezTo>
                  <a:cubicBezTo>
                    <a:pt x="3044" y="2920"/>
                    <a:pt x="9018" y="0"/>
                    <a:pt x="9080" y="715"/>
                  </a:cubicBezTo>
                  <a:cubicBezTo>
                    <a:pt x="9363" y="4139"/>
                    <a:pt x="3228" y="11198"/>
                    <a:pt x="1245" y="14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58;p50">
              <a:extLst>
                <a:ext uri="{FF2B5EF4-FFF2-40B4-BE49-F238E27FC236}">
                  <a16:creationId xmlns:a16="http://schemas.microsoft.com/office/drawing/2014/main" id="{19AA897F-7808-4EAD-BF56-2CF407BDF86B}"/>
                </a:ext>
              </a:extLst>
            </p:cNvPr>
            <p:cNvSpPr/>
            <p:nvPr/>
          </p:nvSpPr>
          <p:spPr>
            <a:xfrm>
              <a:off x="1629525" y="3905100"/>
              <a:ext cx="36075" cy="35750"/>
            </a:xfrm>
            <a:custGeom>
              <a:avLst/>
              <a:gdLst/>
              <a:ahLst/>
              <a:cxnLst/>
              <a:rect l="l" t="t" r="r" b="b"/>
              <a:pathLst>
                <a:path w="1443" h="1430" extrusionOk="0">
                  <a:moveTo>
                    <a:pt x="802" y="1355"/>
                  </a:moveTo>
                  <a:cubicBezTo>
                    <a:pt x="1307" y="1257"/>
                    <a:pt x="1442" y="579"/>
                    <a:pt x="999" y="296"/>
                  </a:cubicBezTo>
                  <a:cubicBezTo>
                    <a:pt x="568" y="0"/>
                    <a:pt x="1" y="382"/>
                    <a:pt x="99" y="900"/>
                  </a:cubicBezTo>
                  <a:cubicBezTo>
                    <a:pt x="161" y="1220"/>
                    <a:pt x="481" y="1429"/>
                    <a:pt x="802" y="1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059;p50">
              <a:extLst>
                <a:ext uri="{FF2B5EF4-FFF2-40B4-BE49-F238E27FC236}">
                  <a16:creationId xmlns:a16="http://schemas.microsoft.com/office/drawing/2014/main" id="{D95825E8-2BE7-4E7A-8003-1C2E3065435C}"/>
                </a:ext>
              </a:extLst>
            </p:cNvPr>
            <p:cNvSpPr/>
            <p:nvPr/>
          </p:nvSpPr>
          <p:spPr>
            <a:xfrm>
              <a:off x="1785975" y="3882300"/>
              <a:ext cx="36050" cy="35750"/>
            </a:xfrm>
            <a:custGeom>
              <a:avLst/>
              <a:gdLst/>
              <a:ahLst/>
              <a:cxnLst/>
              <a:rect l="l" t="t" r="r" b="b"/>
              <a:pathLst>
                <a:path w="1442" h="1430" extrusionOk="0">
                  <a:moveTo>
                    <a:pt x="814" y="1356"/>
                  </a:moveTo>
                  <a:cubicBezTo>
                    <a:pt x="1319" y="1245"/>
                    <a:pt x="1442" y="580"/>
                    <a:pt x="1011" y="284"/>
                  </a:cubicBezTo>
                  <a:cubicBezTo>
                    <a:pt x="567" y="1"/>
                    <a:pt x="1" y="395"/>
                    <a:pt x="112" y="900"/>
                  </a:cubicBezTo>
                  <a:cubicBezTo>
                    <a:pt x="173" y="1220"/>
                    <a:pt x="493" y="1430"/>
                    <a:pt x="814" y="13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60;p50">
              <a:extLst>
                <a:ext uri="{FF2B5EF4-FFF2-40B4-BE49-F238E27FC236}">
                  <a16:creationId xmlns:a16="http://schemas.microsoft.com/office/drawing/2014/main" id="{C0F84791-9102-4CBD-BF83-F8FC1F1A81ED}"/>
                </a:ext>
              </a:extLst>
            </p:cNvPr>
            <p:cNvSpPr/>
            <p:nvPr/>
          </p:nvSpPr>
          <p:spPr>
            <a:xfrm>
              <a:off x="1695888" y="3945998"/>
              <a:ext cx="65323" cy="51578"/>
            </a:xfrm>
            <a:custGeom>
              <a:avLst/>
              <a:gdLst/>
              <a:ahLst/>
              <a:cxnLst/>
              <a:rect l="l" t="t" r="r" b="b"/>
              <a:pathLst>
                <a:path w="3512" h="2773" extrusionOk="0">
                  <a:moveTo>
                    <a:pt x="1713" y="124"/>
                  </a:moveTo>
                  <a:cubicBezTo>
                    <a:pt x="839" y="284"/>
                    <a:pt x="1" y="690"/>
                    <a:pt x="173" y="1183"/>
                  </a:cubicBezTo>
                  <a:cubicBezTo>
                    <a:pt x="407" y="1885"/>
                    <a:pt x="1381" y="2772"/>
                    <a:pt x="2107" y="2612"/>
                  </a:cubicBezTo>
                  <a:cubicBezTo>
                    <a:pt x="2834" y="2550"/>
                    <a:pt x="3487" y="1405"/>
                    <a:pt x="3499" y="666"/>
                  </a:cubicBezTo>
                  <a:cubicBezTo>
                    <a:pt x="3512" y="136"/>
                    <a:pt x="2600" y="0"/>
                    <a:pt x="1713" y="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61;p50">
              <a:extLst>
                <a:ext uri="{FF2B5EF4-FFF2-40B4-BE49-F238E27FC236}">
                  <a16:creationId xmlns:a16="http://schemas.microsoft.com/office/drawing/2014/main" id="{5CB791D9-1194-482C-B975-1F75503CF7BE}"/>
                </a:ext>
              </a:extLst>
            </p:cNvPr>
            <p:cNvSpPr/>
            <p:nvPr/>
          </p:nvSpPr>
          <p:spPr>
            <a:xfrm>
              <a:off x="1765950" y="3496125"/>
              <a:ext cx="184200" cy="273800"/>
            </a:xfrm>
            <a:custGeom>
              <a:avLst/>
              <a:gdLst/>
              <a:ahLst/>
              <a:cxnLst/>
              <a:rect l="l" t="t" r="r" b="b"/>
              <a:pathLst>
                <a:path w="7368" h="10952" extrusionOk="0">
                  <a:moveTo>
                    <a:pt x="543" y="10952"/>
                  </a:moveTo>
                  <a:lnTo>
                    <a:pt x="1" y="10742"/>
                  </a:lnTo>
                  <a:cubicBezTo>
                    <a:pt x="1" y="10742"/>
                    <a:pt x="284" y="6850"/>
                    <a:pt x="1639" y="3930"/>
                  </a:cubicBezTo>
                  <a:cubicBezTo>
                    <a:pt x="3081" y="1417"/>
                    <a:pt x="6715" y="0"/>
                    <a:pt x="7022" y="111"/>
                  </a:cubicBezTo>
                  <a:cubicBezTo>
                    <a:pt x="7367" y="235"/>
                    <a:pt x="1492" y="9818"/>
                    <a:pt x="543" y="109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62;p50">
              <a:extLst>
                <a:ext uri="{FF2B5EF4-FFF2-40B4-BE49-F238E27FC236}">
                  <a16:creationId xmlns:a16="http://schemas.microsoft.com/office/drawing/2014/main" id="{ED952B7A-0B7B-450E-AD42-B1F6E06B844B}"/>
                </a:ext>
              </a:extLst>
            </p:cNvPr>
            <p:cNvSpPr/>
            <p:nvPr/>
          </p:nvSpPr>
          <p:spPr>
            <a:xfrm>
              <a:off x="1381325" y="3600225"/>
              <a:ext cx="251325" cy="187875"/>
            </a:xfrm>
            <a:custGeom>
              <a:avLst/>
              <a:gdLst/>
              <a:ahLst/>
              <a:cxnLst/>
              <a:rect l="l" t="t" r="r" b="b"/>
              <a:pathLst>
                <a:path w="10053" h="7515" extrusionOk="0">
                  <a:moveTo>
                    <a:pt x="9658" y="7514"/>
                  </a:moveTo>
                  <a:lnTo>
                    <a:pt x="10052" y="7145"/>
                  </a:lnTo>
                  <a:cubicBezTo>
                    <a:pt x="10052" y="7145"/>
                    <a:pt x="8475" y="3819"/>
                    <a:pt x="6295" y="1712"/>
                  </a:cubicBezTo>
                  <a:cubicBezTo>
                    <a:pt x="4164" y="0"/>
                    <a:pt x="481" y="0"/>
                    <a:pt x="234" y="197"/>
                  </a:cubicBezTo>
                  <a:cubicBezTo>
                    <a:pt x="0" y="407"/>
                    <a:pt x="8426" y="6837"/>
                    <a:pt x="9658" y="75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63;p50">
              <a:extLst>
                <a:ext uri="{FF2B5EF4-FFF2-40B4-BE49-F238E27FC236}">
                  <a16:creationId xmlns:a16="http://schemas.microsoft.com/office/drawing/2014/main" id="{761A100D-84C9-4333-A87C-5228C5A88CBC}"/>
                </a:ext>
              </a:extLst>
            </p:cNvPr>
            <p:cNvSpPr/>
            <p:nvPr/>
          </p:nvSpPr>
          <p:spPr>
            <a:xfrm>
              <a:off x="1424750" y="4275275"/>
              <a:ext cx="162625" cy="85625"/>
            </a:xfrm>
            <a:custGeom>
              <a:avLst/>
              <a:gdLst/>
              <a:ahLst/>
              <a:cxnLst/>
              <a:rect l="l" t="t" r="r" b="b"/>
              <a:pathLst>
                <a:path w="6505" h="3425" extrusionOk="0">
                  <a:moveTo>
                    <a:pt x="1441" y="74"/>
                  </a:moveTo>
                  <a:cubicBezTo>
                    <a:pt x="604" y="0"/>
                    <a:pt x="0" y="1355"/>
                    <a:pt x="739" y="2180"/>
                  </a:cubicBezTo>
                  <a:cubicBezTo>
                    <a:pt x="1491" y="3006"/>
                    <a:pt x="5519" y="3425"/>
                    <a:pt x="5987" y="3264"/>
                  </a:cubicBezTo>
                  <a:cubicBezTo>
                    <a:pt x="6455" y="3117"/>
                    <a:pt x="6504" y="2230"/>
                    <a:pt x="5371" y="2119"/>
                  </a:cubicBezTo>
                  <a:cubicBezTo>
                    <a:pt x="4238" y="1996"/>
                    <a:pt x="3006" y="604"/>
                    <a:pt x="144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064;p50">
              <a:extLst>
                <a:ext uri="{FF2B5EF4-FFF2-40B4-BE49-F238E27FC236}">
                  <a16:creationId xmlns:a16="http://schemas.microsoft.com/office/drawing/2014/main" id="{7CCE479D-BFD5-4055-90EE-3557E16A0A54}"/>
                </a:ext>
              </a:extLst>
            </p:cNvPr>
            <p:cNvSpPr/>
            <p:nvPr/>
          </p:nvSpPr>
          <p:spPr>
            <a:xfrm>
              <a:off x="1551925" y="4264175"/>
              <a:ext cx="155550" cy="91175"/>
            </a:xfrm>
            <a:custGeom>
              <a:avLst/>
              <a:gdLst/>
              <a:ahLst/>
              <a:cxnLst/>
              <a:rect l="l" t="t" r="r" b="b"/>
              <a:pathLst>
                <a:path w="6222" h="3647" extrusionOk="0">
                  <a:moveTo>
                    <a:pt x="1787" y="74"/>
                  </a:moveTo>
                  <a:cubicBezTo>
                    <a:pt x="937" y="1"/>
                    <a:pt x="1" y="1343"/>
                    <a:pt x="752" y="2169"/>
                  </a:cubicBezTo>
                  <a:cubicBezTo>
                    <a:pt x="1491" y="2994"/>
                    <a:pt x="5211" y="3647"/>
                    <a:pt x="5704" y="3487"/>
                  </a:cubicBezTo>
                  <a:cubicBezTo>
                    <a:pt x="6185" y="3339"/>
                    <a:pt x="6222" y="2452"/>
                    <a:pt x="5088" y="2341"/>
                  </a:cubicBezTo>
                  <a:cubicBezTo>
                    <a:pt x="3943" y="2218"/>
                    <a:pt x="3351" y="604"/>
                    <a:pt x="1787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5351;p43">
            <a:extLst>
              <a:ext uri="{FF2B5EF4-FFF2-40B4-BE49-F238E27FC236}">
                <a16:creationId xmlns:a16="http://schemas.microsoft.com/office/drawing/2014/main" id="{39FD39CB-A712-4F42-9837-3778F93D14E5}"/>
              </a:ext>
            </a:extLst>
          </p:cNvPr>
          <p:cNvSpPr/>
          <p:nvPr/>
        </p:nvSpPr>
        <p:spPr>
          <a:xfrm flipH="1">
            <a:off x="3054725" y="1473547"/>
            <a:ext cx="2764464" cy="283640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124" name="Google Shape;3124;p34"/>
          <p:cNvSpPr txBox="1">
            <a:spLocks noGrp="1"/>
          </p:cNvSpPr>
          <p:nvPr>
            <p:ph type="subTitle" idx="3"/>
          </p:nvPr>
        </p:nvSpPr>
        <p:spPr>
          <a:xfrm>
            <a:off x="2331671" y="1401622"/>
            <a:ext cx="4480657" cy="2726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800" dirty="0"/>
              <a:t>Слетя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тся</a:t>
            </a:r>
          </a:p>
          <a:p>
            <a:pPr marL="0" lvl="0" indent="0"/>
            <a:r>
              <a:rPr lang="ru-RU" sz="2800" dirty="0"/>
              <a:t>Обу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ться</a:t>
            </a:r>
          </a:p>
          <a:p>
            <a:pPr marL="0" lvl="0" indent="0"/>
            <a:r>
              <a:rPr lang="ru-RU" sz="2800" dirty="0"/>
              <a:t>Мы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ться</a:t>
            </a:r>
          </a:p>
          <a:p>
            <a:pPr marL="0" lvl="0" indent="0"/>
            <a:r>
              <a:rPr lang="ru-RU" sz="2800" dirty="0"/>
              <a:t>Лье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тся</a:t>
            </a:r>
          </a:p>
          <a:p>
            <a:pPr marL="0" lvl="0" indent="0"/>
            <a:r>
              <a:rPr lang="ru-RU" sz="2800" dirty="0"/>
              <a:t>Сбы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ться</a:t>
            </a:r>
          </a:p>
          <a:p>
            <a:pPr marL="0" lvl="0" indent="0"/>
            <a:r>
              <a:rPr lang="ru-RU" sz="2800" dirty="0"/>
              <a:t>Гна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ться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25" name="Google Shape;3125;p34"/>
          <p:cNvSpPr txBox="1">
            <a:spLocks noGrp="1"/>
          </p:cNvSpPr>
          <p:nvPr>
            <p:ph type="title"/>
          </p:nvPr>
        </p:nvSpPr>
        <p:spPr>
          <a:xfrm>
            <a:off x="700242" y="390329"/>
            <a:ext cx="7743516" cy="651396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 algn="ctr"/>
            <a:r>
              <a:rPr lang="ru-RU" sz="3200" dirty="0"/>
              <a:t>ОТВЕТ </a:t>
            </a:r>
          </a:p>
        </p:txBody>
      </p:sp>
      <p:grpSp>
        <p:nvGrpSpPr>
          <p:cNvPr id="3129" name="Google Shape;3129;p34"/>
          <p:cNvGrpSpPr/>
          <p:nvPr/>
        </p:nvGrpSpPr>
        <p:grpSpPr>
          <a:xfrm rot="2067284">
            <a:off x="-10160" y="262666"/>
            <a:ext cx="995530" cy="906722"/>
            <a:chOff x="999050" y="1541175"/>
            <a:chExt cx="351300" cy="327275"/>
          </a:xfrm>
        </p:grpSpPr>
        <p:sp>
          <p:nvSpPr>
            <p:cNvPr id="3130" name="Google Shape;3130;p34"/>
            <p:cNvSpPr/>
            <p:nvPr/>
          </p:nvSpPr>
          <p:spPr>
            <a:xfrm>
              <a:off x="1115350" y="1818800"/>
              <a:ext cx="148150" cy="49650"/>
            </a:xfrm>
            <a:custGeom>
              <a:avLst/>
              <a:gdLst/>
              <a:ahLst/>
              <a:cxnLst/>
              <a:rect l="l" t="t" r="r" b="b"/>
              <a:pathLst>
                <a:path w="5926" h="1986" extrusionOk="0">
                  <a:moveTo>
                    <a:pt x="5926" y="0"/>
                  </a:moveTo>
                  <a:lnTo>
                    <a:pt x="1" y="279"/>
                  </a:lnTo>
                  <a:lnTo>
                    <a:pt x="1" y="1613"/>
                  </a:lnTo>
                  <a:cubicBezTo>
                    <a:pt x="1" y="1799"/>
                    <a:pt x="156" y="1954"/>
                    <a:pt x="342" y="1954"/>
                  </a:cubicBezTo>
                  <a:lnTo>
                    <a:pt x="1025" y="1954"/>
                  </a:lnTo>
                  <a:lnTo>
                    <a:pt x="1242" y="1675"/>
                  </a:lnTo>
                  <a:lnTo>
                    <a:pt x="1459" y="1954"/>
                  </a:lnTo>
                  <a:lnTo>
                    <a:pt x="2886" y="1954"/>
                  </a:lnTo>
                  <a:lnTo>
                    <a:pt x="3103" y="1675"/>
                  </a:lnTo>
                  <a:lnTo>
                    <a:pt x="3289" y="1985"/>
                  </a:lnTo>
                  <a:lnTo>
                    <a:pt x="4716" y="1985"/>
                  </a:lnTo>
                  <a:lnTo>
                    <a:pt x="4933" y="1675"/>
                  </a:lnTo>
                  <a:lnTo>
                    <a:pt x="5150" y="1985"/>
                  </a:lnTo>
                  <a:lnTo>
                    <a:pt x="5553" y="1985"/>
                  </a:lnTo>
                  <a:lnTo>
                    <a:pt x="5553" y="1954"/>
                  </a:lnTo>
                  <a:cubicBezTo>
                    <a:pt x="5739" y="1954"/>
                    <a:pt x="5926" y="1799"/>
                    <a:pt x="5926" y="1613"/>
                  </a:cubicBezTo>
                  <a:lnTo>
                    <a:pt x="5926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1244100" y="1818800"/>
              <a:ext cx="25600" cy="48875"/>
            </a:xfrm>
            <a:custGeom>
              <a:avLst/>
              <a:gdLst/>
              <a:ahLst/>
              <a:cxnLst/>
              <a:rect l="l" t="t" r="r" b="b"/>
              <a:pathLst>
                <a:path w="1024" h="1955" extrusionOk="0">
                  <a:moveTo>
                    <a:pt x="372" y="0"/>
                  </a:moveTo>
                  <a:lnTo>
                    <a:pt x="372" y="1613"/>
                  </a:lnTo>
                  <a:cubicBezTo>
                    <a:pt x="372" y="1799"/>
                    <a:pt x="186" y="1954"/>
                    <a:pt x="0" y="1954"/>
                  </a:cubicBezTo>
                  <a:lnTo>
                    <a:pt x="683" y="1954"/>
                  </a:lnTo>
                  <a:cubicBezTo>
                    <a:pt x="869" y="1954"/>
                    <a:pt x="1024" y="1799"/>
                    <a:pt x="1024" y="1613"/>
                  </a:cubicBezTo>
                  <a:lnTo>
                    <a:pt x="1024" y="279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1140950" y="1841275"/>
              <a:ext cx="10875" cy="27175"/>
            </a:xfrm>
            <a:custGeom>
              <a:avLst/>
              <a:gdLst/>
              <a:ahLst/>
              <a:cxnLst/>
              <a:rect l="l" t="t" r="r" b="b"/>
              <a:pathLst>
                <a:path w="435" h="1087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086"/>
                  </a:lnTo>
                  <a:lnTo>
                    <a:pt x="435" y="1086"/>
                  </a:lnTo>
                  <a:lnTo>
                    <a:pt x="435" y="218"/>
                  </a:lnTo>
                  <a:cubicBezTo>
                    <a:pt x="435" y="94"/>
                    <a:pt x="342" y="1"/>
                    <a:pt x="21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1187475" y="1841275"/>
              <a:ext cx="10875" cy="27175"/>
            </a:xfrm>
            <a:custGeom>
              <a:avLst/>
              <a:gdLst/>
              <a:ahLst/>
              <a:cxnLst/>
              <a:rect l="l" t="t" r="r" b="b"/>
              <a:pathLst>
                <a:path w="435" h="1087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086"/>
                  </a:lnTo>
                  <a:lnTo>
                    <a:pt x="435" y="1086"/>
                  </a:lnTo>
                  <a:lnTo>
                    <a:pt x="435" y="218"/>
                  </a:lnTo>
                  <a:cubicBezTo>
                    <a:pt x="435" y="94"/>
                    <a:pt x="342" y="1"/>
                    <a:pt x="21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1233225" y="1841275"/>
              <a:ext cx="10125" cy="27175"/>
            </a:xfrm>
            <a:custGeom>
              <a:avLst/>
              <a:gdLst/>
              <a:ahLst/>
              <a:cxnLst/>
              <a:rect l="l" t="t" r="r" b="b"/>
              <a:pathLst>
                <a:path w="405" h="1087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086"/>
                  </a:lnTo>
                  <a:lnTo>
                    <a:pt x="404" y="1086"/>
                  </a:lnTo>
                  <a:lnTo>
                    <a:pt x="404" y="218"/>
                  </a:lnTo>
                  <a:cubicBezTo>
                    <a:pt x="404" y="94"/>
                    <a:pt x="311" y="1"/>
                    <a:pt x="21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1100625" y="1560975"/>
              <a:ext cx="242750" cy="264050"/>
            </a:xfrm>
            <a:custGeom>
              <a:avLst/>
              <a:gdLst/>
              <a:ahLst/>
              <a:cxnLst/>
              <a:rect l="l" t="t" r="r" b="b"/>
              <a:pathLst>
                <a:path w="9710" h="10562" extrusionOk="0">
                  <a:moveTo>
                    <a:pt x="3413" y="1"/>
                  </a:moveTo>
                  <a:cubicBezTo>
                    <a:pt x="3371" y="1"/>
                    <a:pt x="3330" y="4"/>
                    <a:pt x="3289" y="15"/>
                  </a:cubicBezTo>
                  <a:cubicBezTo>
                    <a:pt x="1427" y="201"/>
                    <a:pt x="1" y="1752"/>
                    <a:pt x="1" y="3644"/>
                  </a:cubicBezTo>
                  <a:lnTo>
                    <a:pt x="1" y="10034"/>
                  </a:lnTo>
                  <a:cubicBezTo>
                    <a:pt x="1" y="10313"/>
                    <a:pt x="249" y="10561"/>
                    <a:pt x="528" y="10561"/>
                  </a:cubicBezTo>
                  <a:lnTo>
                    <a:pt x="6515" y="10561"/>
                  </a:lnTo>
                  <a:cubicBezTo>
                    <a:pt x="6825" y="10561"/>
                    <a:pt x="7073" y="10313"/>
                    <a:pt x="7073" y="10034"/>
                  </a:cubicBezTo>
                  <a:lnTo>
                    <a:pt x="7073" y="9631"/>
                  </a:lnTo>
                  <a:lnTo>
                    <a:pt x="9368" y="7335"/>
                  </a:lnTo>
                  <a:cubicBezTo>
                    <a:pt x="9710" y="6994"/>
                    <a:pt x="9710" y="6405"/>
                    <a:pt x="9368" y="6063"/>
                  </a:cubicBezTo>
                  <a:lnTo>
                    <a:pt x="9368" y="6095"/>
                  </a:lnTo>
                  <a:cubicBezTo>
                    <a:pt x="9223" y="5949"/>
                    <a:pt x="9153" y="5920"/>
                    <a:pt x="9068" y="5920"/>
                  </a:cubicBezTo>
                  <a:cubicBezTo>
                    <a:pt x="9009" y="5920"/>
                    <a:pt x="8944" y="5934"/>
                    <a:pt x="8843" y="5934"/>
                  </a:cubicBezTo>
                  <a:cubicBezTo>
                    <a:pt x="8777" y="5934"/>
                    <a:pt x="8697" y="5928"/>
                    <a:pt x="8593" y="5908"/>
                  </a:cubicBezTo>
                  <a:cubicBezTo>
                    <a:pt x="8500" y="5970"/>
                    <a:pt x="8438" y="6001"/>
                    <a:pt x="8376" y="6095"/>
                  </a:cubicBezTo>
                  <a:lnTo>
                    <a:pt x="7352" y="7118"/>
                  </a:lnTo>
                  <a:lnTo>
                    <a:pt x="7073" y="3644"/>
                  </a:lnTo>
                  <a:cubicBezTo>
                    <a:pt x="7073" y="1628"/>
                    <a:pt x="5708" y="15"/>
                    <a:pt x="3661" y="15"/>
                  </a:cubicBezTo>
                  <a:cubicBezTo>
                    <a:pt x="3578" y="15"/>
                    <a:pt x="3495" y="1"/>
                    <a:pt x="3413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1182050" y="1560550"/>
              <a:ext cx="102400" cy="178400"/>
            </a:xfrm>
            <a:custGeom>
              <a:avLst/>
              <a:gdLst/>
              <a:ahLst/>
              <a:cxnLst/>
              <a:rect l="l" t="t" r="r" b="b"/>
              <a:pathLst>
                <a:path w="4096" h="7136" extrusionOk="0">
                  <a:moveTo>
                    <a:pt x="1" y="1"/>
                  </a:moveTo>
                  <a:cubicBezTo>
                    <a:pt x="1862" y="218"/>
                    <a:pt x="3258" y="1800"/>
                    <a:pt x="3258" y="3661"/>
                  </a:cubicBezTo>
                  <a:lnTo>
                    <a:pt x="3227" y="3661"/>
                  </a:lnTo>
                  <a:lnTo>
                    <a:pt x="3227" y="6825"/>
                  </a:lnTo>
                  <a:cubicBezTo>
                    <a:pt x="3227" y="6980"/>
                    <a:pt x="3351" y="7135"/>
                    <a:pt x="3537" y="7135"/>
                  </a:cubicBezTo>
                  <a:lnTo>
                    <a:pt x="4095" y="7135"/>
                  </a:lnTo>
                  <a:lnTo>
                    <a:pt x="4095" y="6049"/>
                  </a:lnTo>
                  <a:lnTo>
                    <a:pt x="3816" y="5274"/>
                  </a:lnTo>
                  <a:lnTo>
                    <a:pt x="4095" y="3630"/>
                  </a:lnTo>
                  <a:cubicBezTo>
                    <a:pt x="4064" y="1645"/>
                    <a:pt x="2451" y="1"/>
                    <a:pt x="435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1101400" y="1652075"/>
              <a:ext cx="179950" cy="78325"/>
            </a:xfrm>
            <a:custGeom>
              <a:avLst/>
              <a:gdLst/>
              <a:ahLst/>
              <a:cxnLst/>
              <a:rect l="l" t="t" r="r" b="b"/>
              <a:pathLst>
                <a:path w="7198" h="3133" extrusionOk="0">
                  <a:moveTo>
                    <a:pt x="1" y="0"/>
                  </a:moveTo>
                  <a:lnTo>
                    <a:pt x="1" y="2388"/>
                  </a:lnTo>
                  <a:cubicBezTo>
                    <a:pt x="621" y="2388"/>
                    <a:pt x="590" y="3133"/>
                    <a:pt x="1210" y="3133"/>
                  </a:cubicBezTo>
                  <a:cubicBezTo>
                    <a:pt x="1831" y="3133"/>
                    <a:pt x="1831" y="2388"/>
                    <a:pt x="2451" y="2388"/>
                  </a:cubicBezTo>
                  <a:cubicBezTo>
                    <a:pt x="3040" y="2388"/>
                    <a:pt x="3071" y="3133"/>
                    <a:pt x="3661" y="3133"/>
                  </a:cubicBezTo>
                  <a:cubicBezTo>
                    <a:pt x="4250" y="3133"/>
                    <a:pt x="4250" y="2388"/>
                    <a:pt x="4871" y="2388"/>
                  </a:cubicBezTo>
                  <a:cubicBezTo>
                    <a:pt x="5460" y="2388"/>
                    <a:pt x="5460" y="3133"/>
                    <a:pt x="6080" y="3133"/>
                  </a:cubicBezTo>
                  <a:cubicBezTo>
                    <a:pt x="6204" y="3133"/>
                    <a:pt x="6360" y="3071"/>
                    <a:pt x="6484" y="3009"/>
                  </a:cubicBezTo>
                  <a:cubicBezTo>
                    <a:pt x="6732" y="2792"/>
                    <a:pt x="6763" y="2109"/>
                    <a:pt x="7197" y="2109"/>
                  </a:cubicBezTo>
                  <a:lnTo>
                    <a:pt x="6484" y="620"/>
                  </a:lnTo>
                  <a:cubicBezTo>
                    <a:pt x="6360" y="682"/>
                    <a:pt x="6235" y="713"/>
                    <a:pt x="6111" y="713"/>
                  </a:cubicBezTo>
                  <a:cubicBezTo>
                    <a:pt x="5491" y="713"/>
                    <a:pt x="5491" y="0"/>
                    <a:pt x="4871" y="0"/>
                  </a:cubicBezTo>
                  <a:cubicBezTo>
                    <a:pt x="4281" y="0"/>
                    <a:pt x="4281" y="713"/>
                    <a:pt x="3661" y="713"/>
                  </a:cubicBezTo>
                  <a:cubicBezTo>
                    <a:pt x="3040" y="713"/>
                    <a:pt x="3040" y="0"/>
                    <a:pt x="2451" y="0"/>
                  </a:cubicBezTo>
                  <a:cubicBezTo>
                    <a:pt x="1831" y="0"/>
                    <a:pt x="1831" y="713"/>
                    <a:pt x="1210" y="713"/>
                  </a:cubicBezTo>
                  <a:cubicBezTo>
                    <a:pt x="621" y="713"/>
                    <a:pt x="621" y="0"/>
                    <a:pt x="1" y="0"/>
                  </a:cubicBez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1262700" y="1652075"/>
              <a:ext cx="21750" cy="75225"/>
            </a:xfrm>
            <a:custGeom>
              <a:avLst/>
              <a:gdLst/>
              <a:ahLst/>
              <a:cxnLst/>
              <a:rect l="l" t="t" r="r" b="b"/>
              <a:pathLst>
                <a:path w="870" h="3009" extrusionOk="0">
                  <a:moveTo>
                    <a:pt x="869" y="0"/>
                  </a:moveTo>
                  <a:cubicBezTo>
                    <a:pt x="404" y="0"/>
                    <a:pt x="280" y="372"/>
                    <a:pt x="1" y="589"/>
                  </a:cubicBezTo>
                  <a:lnTo>
                    <a:pt x="1" y="3009"/>
                  </a:lnTo>
                  <a:cubicBezTo>
                    <a:pt x="280" y="2792"/>
                    <a:pt x="404" y="2388"/>
                    <a:pt x="869" y="2388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1249525" y="1706050"/>
              <a:ext cx="100825" cy="118975"/>
            </a:xfrm>
            <a:custGeom>
              <a:avLst/>
              <a:gdLst/>
              <a:ahLst/>
              <a:cxnLst/>
              <a:rect l="l" t="t" r="r" b="b"/>
              <a:pathLst>
                <a:path w="4033" h="4759" extrusionOk="0">
                  <a:moveTo>
                    <a:pt x="3047" y="1"/>
                  </a:moveTo>
                  <a:cubicBezTo>
                    <a:pt x="2906" y="1"/>
                    <a:pt x="2765" y="36"/>
                    <a:pt x="2637" y="105"/>
                  </a:cubicBezTo>
                  <a:cubicBezTo>
                    <a:pt x="2699" y="167"/>
                    <a:pt x="2761" y="198"/>
                    <a:pt x="2823" y="292"/>
                  </a:cubicBezTo>
                  <a:cubicBezTo>
                    <a:pt x="3195" y="633"/>
                    <a:pt x="3195" y="1191"/>
                    <a:pt x="2823" y="1532"/>
                  </a:cubicBezTo>
                  <a:lnTo>
                    <a:pt x="621" y="3766"/>
                  </a:lnTo>
                  <a:cubicBezTo>
                    <a:pt x="559" y="3797"/>
                    <a:pt x="528" y="3890"/>
                    <a:pt x="528" y="3952"/>
                  </a:cubicBezTo>
                  <a:lnTo>
                    <a:pt x="528" y="4231"/>
                  </a:lnTo>
                  <a:cubicBezTo>
                    <a:pt x="528" y="4510"/>
                    <a:pt x="310" y="4758"/>
                    <a:pt x="0" y="4758"/>
                  </a:cubicBezTo>
                  <a:lnTo>
                    <a:pt x="838" y="4758"/>
                  </a:lnTo>
                  <a:cubicBezTo>
                    <a:pt x="1148" y="4758"/>
                    <a:pt x="1396" y="4510"/>
                    <a:pt x="1396" y="4231"/>
                  </a:cubicBezTo>
                  <a:lnTo>
                    <a:pt x="1396" y="3828"/>
                  </a:lnTo>
                  <a:lnTo>
                    <a:pt x="3692" y="1532"/>
                  </a:lnTo>
                  <a:cubicBezTo>
                    <a:pt x="4033" y="1191"/>
                    <a:pt x="4033" y="602"/>
                    <a:pt x="3692" y="260"/>
                  </a:cubicBezTo>
                  <a:lnTo>
                    <a:pt x="3692" y="292"/>
                  </a:lnTo>
                  <a:cubicBezTo>
                    <a:pt x="3517" y="98"/>
                    <a:pt x="3282" y="1"/>
                    <a:pt x="3047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1013000" y="1799400"/>
              <a:ext cx="148150" cy="50425"/>
            </a:xfrm>
            <a:custGeom>
              <a:avLst/>
              <a:gdLst/>
              <a:ahLst/>
              <a:cxnLst/>
              <a:rect l="l" t="t" r="r" b="b"/>
              <a:pathLst>
                <a:path w="5926" h="2017" extrusionOk="0">
                  <a:moveTo>
                    <a:pt x="5925" y="1"/>
                  </a:moveTo>
                  <a:lnTo>
                    <a:pt x="0" y="311"/>
                  </a:lnTo>
                  <a:lnTo>
                    <a:pt x="0" y="1645"/>
                  </a:lnTo>
                  <a:cubicBezTo>
                    <a:pt x="31" y="1831"/>
                    <a:pt x="186" y="1986"/>
                    <a:pt x="373" y="1986"/>
                  </a:cubicBezTo>
                  <a:lnTo>
                    <a:pt x="1055" y="1986"/>
                  </a:lnTo>
                  <a:lnTo>
                    <a:pt x="1272" y="1707"/>
                  </a:lnTo>
                  <a:lnTo>
                    <a:pt x="1489" y="1986"/>
                  </a:lnTo>
                  <a:lnTo>
                    <a:pt x="2885" y="1986"/>
                  </a:lnTo>
                  <a:lnTo>
                    <a:pt x="3009" y="1707"/>
                  </a:lnTo>
                  <a:lnTo>
                    <a:pt x="3319" y="1986"/>
                  </a:lnTo>
                  <a:lnTo>
                    <a:pt x="4746" y="1986"/>
                  </a:lnTo>
                  <a:lnTo>
                    <a:pt x="4963" y="1707"/>
                  </a:lnTo>
                  <a:lnTo>
                    <a:pt x="5181" y="1986"/>
                  </a:lnTo>
                  <a:lnTo>
                    <a:pt x="5553" y="1986"/>
                  </a:lnTo>
                  <a:lnTo>
                    <a:pt x="5553" y="2017"/>
                  </a:lnTo>
                  <a:cubicBezTo>
                    <a:pt x="5770" y="2017"/>
                    <a:pt x="5925" y="1831"/>
                    <a:pt x="5925" y="1645"/>
                  </a:cubicBezTo>
                  <a:lnTo>
                    <a:pt x="5925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1142500" y="1799400"/>
              <a:ext cx="25625" cy="50425"/>
            </a:xfrm>
            <a:custGeom>
              <a:avLst/>
              <a:gdLst/>
              <a:ahLst/>
              <a:cxnLst/>
              <a:rect l="l" t="t" r="r" b="b"/>
              <a:pathLst>
                <a:path w="1025" h="2017" extrusionOk="0">
                  <a:moveTo>
                    <a:pt x="342" y="1"/>
                  </a:moveTo>
                  <a:lnTo>
                    <a:pt x="342" y="1645"/>
                  </a:lnTo>
                  <a:cubicBezTo>
                    <a:pt x="342" y="1831"/>
                    <a:pt x="187" y="2017"/>
                    <a:pt x="1" y="2017"/>
                  </a:cubicBezTo>
                  <a:lnTo>
                    <a:pt x="652" y="2017"/>
                  </a:lnTo>
                  <a:cubicBezTo>
                    <a:pt x="869" y="2017"/>
                    <a:pt x="1024" y="1831"/>
                    <a:pt x="1024" y="1645"/>
                  </a:cubicBezTo>
                  <a:lnTo>
                    <a:pt x="1024" y="31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1039375" y="1822675"/>
              <a:ext cx="10875" cy="26375"/>
            </a:xfrm>
            <a:custGeom>
              <a:avLst/>
              <a:gdLst/>
              <a:ahLst/>
              <a:cxnLst/>
              <a:rect l="l" t="t" r="r" b="b"/>
              <a:pathLst>
                <a:path w="435" h="1055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1055"/>
                  </a:lnTo>
                  <a:lnTo>
                    <a:pt x="434" y="1055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1085125" y="1822675"/>
              <a:ext cx="10875" cy="26375"/>
            </a:xfrm>
            <a:custGeom>
              <a:avLst/>
              <a:gdLst/>
              <a:ahLst/>
              <a:cxnLst/>
              <a:rect l="l" t="t" r="r" b="b"/>
              <a:pathLst>
                <a:path w="435" h="1055" extrusionOk="0">
                  <a:moveTo>
                    <a:pt x="217" y="0"/>
                  </a:moveTo>
                  <a:cubicBezTo>
                    <a:pt x="124" y="0"/>
                    <a:pt x="0" y="93"/>
                    <a:pt x="0" y="217"/>
                  </a:cubicBezTo>
                  <a:lnTo>
                    <a:pt x="0" y="1055"/>
                  </a:lnTo>
                  <a:lnTo>
                    <a:pt x="434" y="1055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1131650" y="1822675"/>
              <a:ext cx="10100" cy="26375"/>
            </a:xfrm>
            <a:custGeom>
              <a:avLst/>
              <a:gdLst/>
              <a:ahLst/>
              <a:cxnLst/>
              <a:rect l="l" t="t" r="r" b="b"/>
              <a:pathLst>
                <a:path w="404" h="1055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1055"/>
                  </a:lnTo>
                  <a:lnTo>
                    <a:pt x="404" y="1055"/>
                  </a:lnTo>
                  <a:lnTo>
                    <a:pt x="404" y="217"/>
                  </a:lnTo>
                  <a:cubicBezTo>
                    <a:pt x="404" y="93"/>
                    <a:pt x="310" y="0"/>
                    <a:pt x="217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4"/>
            <p:cNvSpPr/>
            <p:nvPr/>
          </p:nvSpPr>
          <p:spPr>
            <a:xfrm>
              <a:off x="999050" y="1541950"/>
              <a:ext cx="242750" cy="265225"/>
            </a:xfrm>
            <a:custGeom>
              <a:avLst/>
              <a:gdLst/>
              <a:ahLst/>
              <a:cxnLst/>
              <a:rect l="l" t="t" r="r" b="b"/>
              <a:pathLst>
                <a:path w="9710" h="10609" extrusionOk="0">
                  <a:moveTo>
                    <a:pt x="3288" y="0"/>
                  </a:moveTo>
                  <a:cubicBezTo>
                    <a:pt x="1427" y="217"/>
                    <a:pt x="0" y="1768"/>
                    <a:pt x="0" y="3661"/>
                  </a:cubicBezTo>
                  <a:lnTo>
                    <a:pt x="279" y="4715"/>
                  </a:lnTo>
                  <a:lnTo>
                    <a:pt x="0" y="6049"/>
                  </a:lnTo>
                  <a:lnTo>
                    <a:pt x="0" y="10050"/>
                  </a:lnTo>
                  <a:cubicBezTo>
                    <a:pt x="0" y="10361"/>
                    <a:pt x="248" y="10609"/>
                    <a:pt x="558" y="10609"/>
                  </a:cubicBezTo>
                  <a:lnTo>
                    <a:pt x="6514" y="10609"/>
                  </a:lnTo>
                  <a:cubicBezTo>
                    <a:pt x="6824" y="10578"/>
                    <a:pt x="7041" y="10361"/>
                    <a:pt x="7041" y="10050"/>
                  </a:cubicBezTo>
                  <a:lnTo>
                    <a:pt x="7041" y="9647"/>
                  </a:lnTo>
                  <a:lnTo>
                    <a:pt x="9337" y="7352"/>
                  </a:lnTo>
                  <a:cubicBezTo>
                    <a:pt x="9709" y="7011"/>
                    <a:pt x="9709" y="6452"/>
                    <a:pt x="9337" y="6080"/>
                  </a:cubicBezTo>
                  <a:cubicBezTo>
                    <a:pt x="9189" y="5932"/>
                    <a:pt x="9085" y="5897"/>
                    <a:pt x="8964" y="5897"/>
                  </a:cubicBezTo>
                  <a:cubicBezTo>
                    <a:pt x="8857" y="5897"/>
                    <a:pt x="8737" y="5925"/>
                    <a:pt x="8561" y="5925"/>
                  </a:cubicBezTo>
                  <a:cubicBezTo>
                    <a:pt x="8499" y="5987"/>
                    <a:pt x="8437" y="6018"/>
                    <a:pt x="8375" y="6080"/>
                  </a:cubicBezTo>
                  <a:lnTo>
                    <a:pt x="7321" y="7104"/>
                  </a:lnTo>
                  <a:lnTo>
                    <a:pt x="7041" y="3661"/>
                  </a:lnTo>
                  <a:cubicBezTo>
                    <a:pt x="7041" y="1644"/>
                    <a:pt x="5677" y="0"/>
                    <a:pt x="3660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4"/>
            <p:cNvSpPr/>
            <p:nvPr/>
          </p:nvSpPr>
          <p:spPr>
            <a:xfrm>
              <a:off x="1147925" y="1687400"/>
              <a:ext cx="100850" cy="119775"/>
            </a:xfrm>
            <a:custGeom>
              <a:avLst/>
              <a:gdLst/>
              <a:ahLst/>
              <a:cxnLst/>
              <a:rect l="l" t="t" r="r" b="b"/>
              <a:pathLst>
                <a:path w="4034" h="4791" extrusionOk="0">
                  <a:moveTo>
                    <a:pt x="3040" y="1"/>
                  </a:moveTo>
                  <a:cubicBezTo>
                    <a:pt x="2897" y="1"/>
                    <a:pt x="2749" y="35"/>
                    <a:pt x="2606" y="107"/>
                  </a:cubicBezTo>
                  <a:cubicBezTo>
                    <a:pt x="2699" y="169"/>
                    <a:pt x="2761" y="200"/>
                    <a:pt x="2823" y="262"/>
                  </a:cubicBezTo>
                  <a:cubicBezTo>
                    <a:pt x="3165" y="634"/>
                    <a:pt x="3165" y="1193"/>
                    <a:pt x="2823" y="1534"/>
                  </a:cubicBezTo>
                  <a:lnTo>
                    <a:pt x="652" y="3767"/>
                  </a:lnTo>
                  <a:cubicBezTo>
                    <a:pt x="590" y="3798"/>
                    <a:pt x="559" y="3891"/>
                    <a:pt x="559" y="3953"/>
                  </a:cubicBezTo>
                  <a:lnTo>
                    <a:pt x="559" y="4232"/>
                  </a:lnTo>
                  <a:cubicBezTo>
                    <a:pt x="559" y="4543"/>
                    <a:pt x="311" y="4760"/>
                    <a:pt x="1" y="4791"/>
                  </a:cubicBezTo>
                  <a:lnTo>
                    <a:pt x="838" y="4791"/>
                  </a:lnTo>
                  <a:cubicBezTo>
                    <a:pt x="1148" y="4791"/>
                    <a:pt x="1397" y="4543"/>
                    <a:pt x="1397" y="4232"/>
                  </a:cubicBezTo>
                  <a:lnTo>
                    <a:pt x="1397" y="3829"/>
                  </a:lnTo>
                  <a:lnTo>
                    <a:pt x="3692" y="1534"/>
                  </a:lnTo>
                  <a:cubicBezTo>
                    <a:pt x="4033" y="1193"/>
                    <a:pt x="4033" y="634"/>
                    <a:pt x="3692" y="262"/>
                  </a:cubicBezTo>
                  <a:lnTo>
                    <a:pt x="3661" y="262"/>
                  </a:lnTo>
                  <a:cubicBezTo>
                    <a:pt x="3489" y="90"/>
                    <a:pt x="3270" y="1"/>
                    <a:pt x="3040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4"/>
            <p:cNvSpPr/>
            <p:nvPr/>
          </p:nvSpPr>
          <p:spPr>
            <a:xfrm>
              <a:off x="1080475" y="1541175"/>
              <a:ext cx="101600" cy="178375"/>
            </a:xfrm>
            <a:custGeom>
              <a:avLst/>
              <a:gdLst/>
              <a:ahLst/>
              <a:cxnLst/>
              <a:rect l="l" t="t" r="r" b="b"/>
              <a:pathLst>
                <a:path w="4064" h="7135" extrusionOk="0">
                  <a:moveTo>
                    <a:pt x="403" y="0"/>
                  </a:moveTo>
                  <a:cubicBezTo>
                    <a:pt x="279" y="0"/>
                    <a:pt x="124" y="31"/>
                    <a:pt x="0" y="31"/>
                  </a:cubicBezTo>
                  <a:cubicBezTo>
                    <a:pt x="1830" y="248"/>
                    <a:pt x="3226" y="1830"/>
                    <a:pt x="3226" y="3692"/>
                  </a:cubicBezTo>
                  <a:lnTo>
                    <a:pt x="3226" y="6855"/>
                  </a:lnTo>
                  <a:cubicBezTo>
                    <a:pt x="3226" y="7011"/>
                    <a:pt x="3350" y="7135"/>
                    <a:pt x="3505" y="7135"/>
                  </a:cubicBezTo>
                  <a:lnTo>
                    <a:pt x="4064" y="7135"/>
                  </a:lnTo>
                  <a:lnTo>
                    <a:pt x="4064" y="6080"/>
                  </a:lnTo>
                  <a:lnTo>
                    <a:pt x="3784" y="5491"/>
                  </a:lnTo>
                  <a:lnTo>
                    <a:pt x="4064" y="3692"/>
                  </a:lnTo>
                  <a:cubicBezTo>
                    <a:pt x="4064" y="1644"/>
                    <a:pt x="2451" y="31"/>
                    <a:pt x="403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999050" y="1633450"/>
              <a:ext cx="175275" cy="78350"/>
            </a:xfrm>
            <a:custGeom>
              <a:avLst/>
              <a:gdLst/>
              <a:ahLst/>
              <a:cxnLst/>
              <a:rect l="l" t="t" r="r" b="b"/>
              <a:pathLst>
                <a:path w="7011" h="3134" extrusionOk="0">
                  <a:moveTo>
                    <a:pt x="0" y="1"/>
                  </a:moveTo>
                  <a:lnTo>
                    <a:pt x="0" y="2389"/>
                  </a:lnTo>
                  <a:cubicBezTo>
                    <a:pt x="620" y="2389"/>
                    <a:pt x="620" y="3133"/>
                    <a:pt x="1210" y="3133"/>
                  </a:cubicBezTo>
                  <a:cubicBezTo>
                    <a:pt x="1830" y="3133"/>
                    <a:pt x="1830" y="2389"/>
                    <a:pt x="2451" y="2389"/>
                  </a:cubicBezTo>
                  <a:cubicBezTo>
                    <a:pt x="3071" y="2389"/>
                    <a:pt x="3071" y="3133"/>
                    <a:pt x="3660" y="3133"/>
                  </a:cubicBezTo>
                  <a:cubicBezTo>
                    <a:pt x="4281" y="3133"/>
                    <a:pt x="4281" y="2389"/>
                    <a:pt x="4870" y="2389"/>
                  </a:cubicBezTo>
                  <a:cubicBezTo>
                    <a:pt x="5490" y="2389"/>
                    <a:pt x="5490" y="3133"/>
                    <a:pt x="6111" y="3133"/>
                  </a:cubicBezTo>
                  <a:cubicBezTo>
                    <a:pt x="6235" y="3133"/>
                    <a:pt x="6390" y="3071"/>
                    <a:pt x="6483" y="3009"/>
                  </a:cubicBezTo>
                  <a:cubicBezTo>
                    <a:pt x="6762" y="2792"/>
                    <a:pt x="6545" y="2110"/>
                    <a:pt x="7010" y="2110"/>
                  </a:cubicBezTo>
                  <a:lnTo>
                    <a:pt x="6514" y="590"/>
                  </a:lnTo>
                  <a:cubicBezTo>
                    <a:pt x="6390" y="683"/>
                    <a:pt x="6266" y="714"/>
                    <a:pt x="6111" y="714"/>
                  </a:cubicBezTo>
                  <a:cubicBezTo>
                    <a:pt x="5490" y="714"/>
                    <a:pt x="5490" y="1"/>
                    <a:pt x="4901" y="1"/>
                  </a:cubicBezTo>
                  <a:cubicBezTo>
                    <a:pt x="4281" y="1"/>
                    <a:pt x="4281" y="714"/>
                    <a:pt x="3660" y="714"/>
                  </a:cubicBezTo>
                  <a:cubicBezTo>
                    <a:pt x="3071" y="714"/>
                    <a:pt x="3040" y="1"/>
                    <a:pt x="2451" y="1"/>
                  </a:cubicBezTo>
                  <a:cubicBezTo>
                    <a:pt x="1830" y="1"/>
                    <a:pt x="1830" y="714"/>
                    <a:pt x="1210" y="714"/>
                  </a:cubicBezTo>
                  <a:cubicBezTo>
                    <a:pt x="620" y="714"/>
                    <a:pt x="620" y="1"/>
                    <a:pt x="0" y="1"/>
                  </a:cubicBez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4"/>
            <p:cNvSpPr/>
            <p:nvPr/>
          </p:nvSpPr>
          <p:spPr>
            <a:xfrm>
              <a:off x="1161125" y="1633450"/>
              <a:ext cx="20950" cy="75250"/>
            </a:xfrm>
            <a:custGeom>
              <a:avLst/>
              <a:gdLst/>
              <a:ahLst/>
              <a:cxnLst/>
              <a:rect l="l" t="t" r="r" b="b"/>
              <a:pathLst>
                <a:path w="838" h="3010" extrusionOk="0">
                  <a:moveTo>
                    <a:pt x="838" y="1"/>
                  </a:moveTo>
                  <a:cubicBezTo>
                    <a:pt x="403" y="1"/>
                    <a:pt x="279" y="373"/>
                    <a:pt x="0" y="590"/>
                  </a:cubicBezTo>
                  <a:lnTo>
                    <a:pt x="0" y="3009"/>
                  </a:lnTo>
                  <a:cubicBezTo>
                    <a:pt x="279" y="2792"/>
                    <a:pt x="403" y="2389"/>
                    <a:pt x="838" y="2389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0" name="Google Shape;3150;p34"/>
          <p:cNvGrpSpPr/>
          <p:nvPr/>
        </p:nvGrpSpPr>
        <p:grpSpPr>
          <a:xfrm>
            <a:off x="7233776" y="3801262"/>
            <a:ext cx="1047064" cy="992414"/>
            <a:chOff x="1748625" y="1531875"/>
            <a:chExt cx="353950" cy="345950"/>
          </a:xfrm>
        </p:grpSpPr>
        <p:sp>
          <p:nvSpPr>
            <p:cNvPr id="3151" name="Google Shape;3151;p34"/>
            <p:cNvSpPr/>
            <p:nvPr/>
          </p:nvSpPr>
          <p:spPr>
            <a:xfrm>
              <a:off x="1813300" y="1778650"/>
              <a:ext cx="24825" cy="92125"/>
            </a:xfrm>
            <a:custGeom>
              <a:avLst/>
              <a:gdLst/>
              <a:ahLst/>
              <a:cxnLst/>
              <a:rect l="l" t="t" r="r" b="b"/>
              <a:pathLst>
                <a:path w="993" h="3685" extrusionOk="0">
                  <a:moveTo>
                    <a:pt x="497" y="1"/>
                  </a:moveTo>
                  <a:cubicBezTo>
                    <a:pt x="248" y="1"/>
                    <a:pt x="0" y="164"/>
                    <a:pt x="0" y="489"/>
                  </a:cubicBezTo>
                  <a:lnTo>
                    <a:pt x="0" y="3188"/>
                  </a:lnTo>
                  <a:cubicBezTo>
                    <a:pt x="0" y="3436"/>
                    <a:pt x="217" y="3653"/>
                    <a:pt x="466" y="3684"/>
                  </a:cubicBezTo>
                  <a:lnTo>
                    <a:pt x="497" y="3684"/>
                  </a:lnTo>
                  <a:cubicBezTo>
                    <a:pt x="776" y="3684"/>
                    <a:pt x="993" y="3467"/>
                    <a:pt x="993" y="3188"/>
                  </a:cubicBezTo>
                  <a:lnTo>
                    <a:pt x="993" y="489"/>
                  </a:lnTo>
                  <a:cubicBezTo>
                    <a:pt x="993" y="164"/>
                    <a:pt x="745" y="1"/>
                    <a:pt x="497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4"/>
            <p:cNvSpPr/>
            <p:nvPr/>
          </p:nvSpPr>
          <p:spPr>
            <a:xfrm>
              <a:off x="2034300" y="1777500"/>
              <a:ext cx="25625" cy="93275"/>
            </a:xfrm>
            <a:custGeom>
              <a:avLst/>
              <a:gdLst/>
              <a:ahLst/>
              <a:cxnLst/>
              <a:rect l="l" t="t" r="r" b="b"/>
              <a:pathLst>
                <a:path w="1025" h="3731" extrusionOk="0">
                  <a:moveTo>
                    <a:pt x="513" y="0"/>
                  </a:moveTo>
                  <a:cubicBezTo>
                    <a:pt x="257" y="0"/>
                    <a:pt x="1" y="179"/>
                    <a:pt x="32" y="535"/>
                  </a:cubicBezTo>
                  <a:lnTo>
                    <a:pt x="32" y="3234"/>
                  </a:lnTo>
                  <a:cubicBezTo>
                    <a:pt x="32" y="3513"/>
                    <a:pt x="249" y="3730"/>
                    <a:pt x="528" y="3730"/>
                  </a:cubicBezTo>
                  <a:cubicBezTo>
                    <a:pt x="776" y="3730"/>
                    <a:pt x="993" y="3513"/>
                    <a:pt x="993" y="3234"/>
                  </a:cubicBezTo>
                  <a:lnTo>
                    <a:pt x="993" y="535"/>
                  </a:lnTo>
                  <a:cubicBezTo>
                    <a:pt x="1024" y="179"/>
                    <a:pt x="769" y="0"/>
                    <a:pt x="513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4"/>
            <p:cNvSpPr/>
            <p:nvPr/>
          </p:nvSpPr>
          <p:spPr>
            <a:xfrm>
              <a:off x="1938925" y="1777500"/>
              <a:ext cx="26400" cy="93275"/>
            </a:xfrm>
            <a:custGeom>
              <a:avLst/>
              <a:gdLst/>
              <a:ahLst/>
              <a:cxnLst/>
              <a:rect l="l" t="t" r="r" b="b"/>
              <a:pathLst>
                <a:path w="1056" h="3731" extrusionOk="0">
                  <a:moveTo>
                    <a:pt x="528" y="0"/>
                  </a:moveTo>
                  <a:cubicBezTo>
                    <a:pt x="264" y="0"/>
                    <a:pt x="0" y="179"/>
                    <a:pt x="31" y="535"/>
                  </a:cubicBezTo>
                  <a:lnTo>
                    <a:pt x="31" y="3234"/>
                  </a:lnTo>
                  <a:cubicBezTo>
                    <a:pt x="31" y="3513"/>
                    <a:pt x="249" y="3730"/>
                    <a:pt x="528" y="3730"/>
                  </a:cubicBezTo>
                  <a:cubicBezTo>
                    <a:pt x="807" y="3730"/>
                    <a:pt x="1024" y="3513"/>
                    <a:pt x="1024" y="3234"/>
                  </a:cubicBezTo>
                  <a:lnTo>
                    <a:pt x="1024" y="535"/>
                  </a:lnTo>
                  <a:cubicBezTo>
                    <a:pt x="1055" y="179"/>
                    <a:pt x="791" y="0"/>
                    <a:pt x="528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4"/>
            <p:cNvSpPr/>
            <p:nvPr/>
          </p:nvSpPr>
          <p:spPr>
            <a:xfrm>
              <a:off x="1783050" y="1566750"/>
              <a:ext cx="283075" cy="259050"/>
            </a:xfrm>
            <a:custGeom>
              <a:avLst/>
              <a:gdLst/>
              <a:ahLst/>
              <a:cxnLst/>
              <a:rect l="l" t="t" r="r" b="b"/>
              <a:pathLst>
                <a:path w="11323" h="10362" extrusionOk="0">
                  <a:moveTo>
                    <a:pt x="1117" y="1"/>
                  </a:moveTo>
                  <a:cubicBezTo>
                    <a:pt x="962" y="1"/>
                    <a:pt x="838" y="125"/>
                    <a:pt x="838" y="280"/>
                  </a:cubicBezTo>
                  <a:lnTo>
                    <a:pt x="838" y="3289"/>
                  </a:lnTo>
                  <a:cubicBezTo>
                    <a:pt x="838" y="3971"/>
                    <a:pt x="683" y="4654"/>
                    <a:pt x="435" y="5274"/>
                  </a:cubicBezTo>
                  <a:cubicBezTo>
                    <a:pt x="156" y="5864"/>
                    <a:pt x="1" y="6546"/>
                    <a:pt x="1" y="7228"/>
                  </a:cubicBezTo>
                  <a:lnTo>
                    <a:pt x="1" y="7477"/>
                  </a:lnTo>
                  <a:lnTo>
                    <a:pt x="280" y="9152"/>
                  </a:lnTo>
                  <a:cubicBezTo>
                    <a:pt x="280" y="9400"/>
                    <a:pt x="466" y="9586"/>
                    <a:pt x="714" y="9586"/>
                  </a:cubicBezTo>
                  <a:lnTo>
                    <a:pt x="2544" y="9865"/>
                  </a:lnTo>
                  <a:lnTo>
                    <a:pt x="3258" y="9865"/>
                  </a:lnTo>
                  <a:cubicBezTo>
                    <a:pt x="3847" y="9865"/>
                    <a:pt x="4436" y="9958"/>
                    <a:pt x="4995" y="10113"/>
                  </a:cubicBezTo>
                  <a:cubicBezTo>
                    <a:pt x="5553" y="10299"/>
                    <a:pt x="6142" y="10361"/>
                    <a:pt x="6732" y="10361"/>
                  </a:cubicBezTo>
                  <a:lnTo>
                    <a:pt x="10919" y="10361"/>
                  </a:lnTo>
                  <a:cubicBezTo>
                    <a:pt x="11136" y="10361"/>
                    <a:pt x="11323" y="10175"/>
                    <a:pt x="11323" y="9958"/>
                  </a:cubicBezTo>
                  <a:lnTo>
                    <a:pt x="11323" y="8717"/>
                  </a:lnTo>
                  <a:cubicBezTo>
                    <a:pt x="11323" y="8190"/>
                    <a:pt x="11261" y="7725"/>
                    <a:pt x="10764" y="7601"/>
                  </a:cubicBezTo>
                  <a:lnTo>
                    <a:pt x="10051" y="7383"/>
                  </a:lnTo>
                  <a:lnTo>
                    <a:pt x="8314" y="6980"/>
                  </a:lnTo>
                  <a:cubicBezTo>
                    <a:pt x="6701" y="6515"/>
                    <a:pt x="5553" y="5026"/>
                    <a:pt x="5553" y="3320"/>
                  </a:cubicBezTo>
                  <a:lnTo>
                    <a:pt x="5553" y="1"/>
                  </a:ln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4"/>
            <p:cNvSpPr/>
            <p:nvPr/>
          </p:nvSpPr>
          <p:spPr>
            <a:xfrm>
              <a:off x="2038175" y="1752100"/>
              <a:ext cx="34925" cy="73700"/>
            </a:xfrm>
            <a:custGeom>
              <a:avLst/>
              <a:gdLst/>
              <a:ahLst/>
              <a:cxnLst/>
              <a:rect l="l" t="t" r="r" b="b"/>
              <a:pathLst>
                <a:path w="1397" h="2948" extrusionOk="0">
                  <a:moveTo>
                    <a:pt x="1" y="0"/>
                  </a:moveTo>
                  <a:cubicBezTo>
                    <a:pt x="342" y="218"/>
                    <a:pt x="559" y="590"/>
                    <a:pt x="559" y="993"/>
                  </a:cubicBezTo>
                  <a:lnTo>
                    <a:pt x="559" y="2544"/>
                  </a:lnTo>
                  <a:cubicBezTo>
                    <a:pt x="559" y="2761"/>
                    <a:pt x="373" y="2947"/>
                    <a:pt x="125" y="2947"/>
                  </a:cubicBezTo>
                  <a:lnTo>
                    <a:pt x="962" y="2947"/>
                  </a:lnTo>
                  <a:cubicBezTo>
                    <a:pt x="1211" y="2947"/>
                    <a:pt x="1397" y="2761"/>
                    <a:pt x="1397" y="2544"/>
                  </a:cubicBezTo>
                  <a:lnTo>
                    <a:pt x="1397" y="1303"/>
                  </a:lnTo>
                  <a:cubicBezTo>
                    <a:pt x="1397" y="776"/>
                    <a:pt x="1056" y="311"/>
                    <a:pt x="559" y="18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4"/>
            <p:cNvSpPr/>
            <p:nvPr/>
          </p:nvSpPr>
          <p:spPr>
            <a:xfrm>
              <a:off x="1783050" y="1753600"/>
              <a:ext cx="64400" cy="59775"/>
            </a:xfrm>
            <a:custGeom>
              <a:avLst/>
              <a:gdLst/>
              <a:ahLst/>
              <a:cxnLst/>
              <a:rect l="l" t="t" r="r" b="b"/>
              <a:pathLst>
                <a:path w="2576" h="2391" extrusionOk="0">
                  <a:moveTo>
                    <a:pt x="1909" y="1"/>
                  </a:moveTo>
                  <a:cubicBezTo>
                    <a:pt x="1893" y="1"/>
                    <a:pt x="1878" y="1"/>
                    <a:pt x="1862" y="3"/>
                  </a:cubicBezTo>
                  <a:lnTo>
                    <a:pt x="1" y="3"/>
                  </a:lnTo>
                  <a:lnTo>
                    <a:pt x="1" y="1957"/>
                  </a:lnTo>
                  <a:cubicBezTo>
                    <a:pt x="1" y="2205"/>
                    <a:pt x="187" y="2391"/>
                    <a:pt x="435" y="2391"/>
                  </a:cubicBezTo>
                  <a:lnTo>
                    <a:pt x="2575" y="2391"/>
                  </a:lnTo>
                  <a:lnTo>
                    <a:pt x="2575" y="685"/>
                  </a:lnTo>
                  <a:cubicBezTo>
                    <a:pt x="2575" y="329"/>
                    <a:pt x="2262" y="1"/>
                    <a:pt x="1909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4"/>
            <p:cNvSpPr/>
            <p:nvPr/>
          </p:nvSpPr>
          <p:spPr>
            <a:xfrm>
              <a:off x="1873775" y="1531875"/>
              <a:ext cx="160550" cy="238850"/>
            </a:xfrm>
            <a:custGeom>
              <a:avLst/>
              <a:gdLst/>
              <a:ahLst/>
              <a:cxnLst/>
              <a:rect l="l" t="t" r="r" b="b"/>
              <a:pathLst>
                <a:path w="6422" h="9554" extrusionOk="0">
                  <a:moveTo>
                    <a:pt x="1180" y="0"/>
                  </a:moveTo>
                  <a:cubicBezTo>
                    <a:pt x="528" y="0"/>
                    <a:pt x="1" y="527"/>
                    <a:pt x="1" y="1148"/>
                  </a:cubicBezTo>
                  <a:lnTo>
                    <a:pt x="1" y="3877"/>
                  </a:lnTo>
                  <a:cubicBezTo>
                    <a:pt x="1" y="6948"/>
                    <a:pt x="2420" y="9430"/>
                    <a:pt x="5491" y="9554"/>
                  </a:cubicBezTo>
                  <a:cubicBezTo>
                    <a:pt x="5615" y="9554"/>
                    <a:pt x="5708" y="9492"/>
                    <a:pt x="5801" y="9430"/>
                  </a:cubicBezTo>
                  <a:lnTo>
                    <a:pt x="6422" y="8778"/>
                  </a:lnTo>
                  <a:lnTo>
                    <a:pt x="4964" y="8375"/>
                  </a:lnTo>
                  <a:cubicBezTo>
                    <a:pt x="4871" y="8344"/>
                    <a:pt x="4778" y="8313"/>
                    <a:pt x="4685" y="8282"/>
                  </a:cubicBezTo>
                  <a:cubicBezTo>
                    <a:pt x="3196" y="7724"/>
                    <a:pt x="1924" y="6297"/>
                    <a:pt x="1924" y="4715"/>
                  </a:cubicBezTo>
                  <a:lnTo>
                    <a:pt x="1924" y="279"/>
                  </a:lnTo>
                  <a:cubicBezTo>
                    <a:pt x="1924" y="124"/>
                    <a:pt x="1800" y="0"/>
                    <a:pt x="1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4"/>
            <p:cNvSpPr/>
            <p:nvPr/>
          </p:nvSpPr>
          <p:spPr>
            <a:xfrm>
              <a:off x="1846650" y="1585375"/>
              <a:ext cx="10875" cy="10875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cubicBezTo>
                    <a:pt x="0" y="342"/>
                    <a:pt x="93" y="435"/>
                    <a:pt x="217" y="435"/>
                  </a:cubicBezTo>
                  <a:cubicBezTo>
                    <a:pt x="341" y="435"/>
                    <a:pt x="434" y="342"/>
                    <a:pt x="434" y="217"/>
                  </a:cubicBez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4"/>
            <p:cNvSpPr/>
            <p:nvPr/>
          </p:nvSpPr>
          <p:spPr>
            <a:xfrm>
              <a:off x="1901700" y="1531875"/>
              <a:ext cx="89200" cy="207075"/>
            </a:xfrm>
            <a:custGeom>
              <a:avLst/>
              <a:gdLst/>
              <a:ahLst/>
              <a:cxnLst/>
              <a:rect l="l" t="t" r="r" b="b"/>
              <a:pathLst>
                <a:path w="3568" h="8283" extrusionOk="0">
                  <a:moveTo>
                    <a:pt x="0" y="0"/>
                  </a:moveTo>
                  <a:cubicBezTo>
                    <a:pt x="156" y="0"/>
                    <a:pt x="249" y="124"/>
                    <a:pt x="249" y="279"/>
                  </a:cubicBezTo>
                  <a:lnTo>
                    <a:pt x="249" y="4715"/>
                  </a:lnTo>
                  <a:cubicBezTo>
                    <a:pt x="249" y="6421"/>
                    <a:pt x="1396" y="7662"/>
                    <a:pt x="3009" y="8127"/>
                  </a:cubicBezTo>
                  <a:lnTo>
                    <a:pt x="3568" y="8282"/>
                  </a:lnTo>
                  <a:cubicBezTo>
                    <a:pt x="2079" y="7724"/>
                    <a:pt x="1086" y="6297"/>
                    <a:pt x="1086" y="4715"/>
                  </a:cubicBezTo>
                  <a:lnTo>
                    <a:pt x="1086" y="279"/>
                  </a:lnTo>
                  <a:cubicBezTo>
                    <a:pt x="1086" y="124"/>
                    <a:pt x="962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4"/>
            <p:cNvSpPr/>
            <p:nvPr/>
          </p:nvSpPr>
          <p:spPr>
            <a:xfrm>
              <a:off x="1852075" y="1645850"/>
              <a:ext cx="81450" cy="10900"/>
            </a:xfrm>
            <a:custGeom>
              <a:avLst/>
              <a:gdLst/>
              <a:ahLst/>
              <a:cxnLst/>
              <a:rect l="l" t="t" r="r" b="b"/>
              <a:pathLst>
                <a:path w="3258" h="436" extrusionOk="0">
                  <a:moveTo>
                    <a:pt x="217" y="1"/>
                  </a:moveTo>
                  <a:cubicBezTo>
                    <a:pt x="93" y="1"/>
                    <a:pt x="0" y="94"/>
                    <a:pt x="0" y="218"/>
                  </a:cubicBezTo>
                  <a:cubicBezTo>
                    <a:pt x="0" y="311"/>
                    <a:pt x="93" y="404"/>
                    <a:pt x="217" y="435"/>
                  </a:cubicBezTo>
                  <a:lnTo>
                    <a:pt x="3040" y="435"/>
                  </a:lnTo>
                  <a:cubicBezTo>
                    <a:pt x="3133" y="435"/>
                    <a:pt x="3257" y="311"/>
                    <a:pt x="3257" y="218"/>
                  </a:cubicBezTo>
                  <a:cubicBezTo>
                    <a:pt x="3257" y="94"/>
                    <a:pt x="3133" y="1"/>
                    <a:pt x="304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4"/>
            <p:cNvSpPr/>
            <p:nvPr/>
          </p:nvSpPr>
          <p:spPr>
            <a:xfrm>
              <a:off x="1921075" y="1645850"/>
              <a:ext cx="26400" cy="10900"/>
            </a:xfrm>
            <a:custGeom>
              <a:avLst/>
              <a:gdLst/>
              <a:ahLst/>
              <a:cxnLst/>
              <a:rect l="l" t="t" r="r" b="b"/>
              <a:pathLst>
                <a:path w="1056" h="436" extrusionOk="0">
                  <a:moveTo>
                    <a:pt x="1" y="1"/>
                  </a:moveTo>
                  <a:cubicBezTo>
                    <a:pt x="94" y="1"/>
                    <a:pt x="218" y="94"/>
                    <a:pt x="218" y="218"/>
                  </a:cubicBezTo>
                  <a:cubicBezTo>
                    <a:pt x="218" y="311"/>
                    <a:pt x="94" y="435"/>
                    <a:pt x="1" y="435"/>
                  </a:cubicBezTo>
                  <a:lnTo>
                    <a:pt x="838" y="435"/>
                  </a:lnTo>
                  <a:cubicBezTo>
                    <a:pt x="963" y="404"/>
                    <a:pt x="1056" y="311"/>
                    <a:pt x="1056" y="218"/>
                  </a:cubicBezTo>
                  <a:cubicBezTo>
                    <a:pt x="1056" y="94"/>
                    <a:pt x="963" y="1"/>
                    <a:pt x="83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4"/>
            <p:cNvSpPr/>
            <p:nvPr/>
          </p:nvSpPr>
          <p:spPr>
            <a:xfrm>
              <a:off x="1868625" y="1683575"/>
              <a:ext cx="87375" cy="32150"/>
            </a:xfrm>
            <a:custGeom>
              <a:avLst/>
              <a:gdLst/>
              <a:ahLst/>
              <a:cxnLst/>
              <a:rect l="l" t="t" r="r" b="b"/>
              <a:pathLst>
                <a:path w="3495" h="1286" extrusionOk="0">
                  <a:moveTo>
                    <a:pt x="3355" y="0"/>
                  </a:moveTo>
                  <a:cubicBezTo>
                    <a:pt x="3334" y="0"/>
                    <a:pt x="3309" y="4"/>
                    <a:pt x="3278" y="12"/>
                  </a:cubicBezTo>
                  <a:lnTo>
                    <a:pt x="2719" y="136"/>
                  </a:lnTo>
                  <a:lnTo>
                    <a:pt x="300" y="849"/>
                  </a:lnTo>
                  <a:cubicBezTo>
                    <a:pt x="0" y="879"/>
                    <a:pt x="48" y="1285"/>
                    <a:pt x="303" y="1285"/>
                  </a:cubicBezTo>
                  <a:cubicBezTo>
                    <a:pt x="312" y="1285"/>
                    <a:pt x="321" y="1285"/>
                    <a:pt x="331" y="1284"/>
                  </a:cubicBezTo>
                  <a:lnTo>
                    <a:pt x="331" y="1253"/>
                  </a:lnTo>
                  <a:lnTo>
                    <a:pt x="393" y="1253"/>
                  </a:lnTo>
                  <a:lnTo>
                    <a:pt x="2874" y="539"/>
                  </a:lnTo>
                  <a:lnTo>
                    <a:pt x="3402" y="353"/>
                  </a:lnTo>
                  <a:cubicBezTo>
                    <a:pt x="3495" y="322"/>
                    <a:pt x="3495" y="229"/>
                    <a:pt x="3464" y="105"/>
                  </a:cubicBezTo>
                  <a:cubicBezTo>
                    <a:pt x="3441" y="35"/>
                    <a:pt x="3417" y="0"/>
                    <a:pt x="3355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4"/>
            <p:cNvSpPr/>
            <p:nvPr/>
          </p:nvSpPr>
          <p:spPr>
            <a:xfrm>
              <a:off x="1936600" y="1683650"/>
              <a:ext cx="21725" cy="13425"/>
            </a:xfrm>
            <a:custGeom>
              <a:avLst/>
              <a:gdLst/>
              <a:ahLst/>
              <a:cxnLst/>
              <a:rect l="l" t="t" r="r" b="b"/>
              <a:pathLst>
                <a:path w="869" h="537" extrusionOk="0">
                  <a:moveTo>
                    <a:pt x="622" y="1"/>
                  </a:moveTo>
                  <a:cubicBezTo>
                    <a:pt x="602" y="1"/>
                    <a:pt x="581" y="3"/>
                    <a:pt x="559" y="9"/>
                  </a:cubicBezTo>
                  <a:lnTo>
                    <a:pt x="0" y="164"/>
                  </a:lnTo>
                  <a:cubicBezTo>
                    <a:pt x="93" y="164"/>
                    <a:pt x="186" y="226"/>
                    <a:pt x="217" y="319"/>
                  </a:cubicBezTo>
                  <a:cubicBezTo>
                    <a:pt x="249" y="412"/>
                    <a:pt x="217" y="505"/>
                    <a:pt x="155" y="536"/>
                  </a:cubicBezTo>
                  <a:lnTo>
                    <a:pt x="683" y="412"/>
                  </a:lnTo>
                  <a:cubicBezTo>
                    <a:pt x="776" y="381"/>
                    <a:pt x="869" y="257"/>
                    <a:pt x="838" y="133"/>
                  </a:cubicBezTo>
                  <a:cubicBezTo>
                    <a:pt x="787" y="56"/>
                    <a:pt x="715" y="1"/>
                    <a:pt x="622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4"/>
            <p:cNvSpPr/>
            <p:nvPr/>
          </p:nvSpPr>
          <p:spPr>
            <a:xfrm>
              <a:off x="1910225" y="1709925"/>
              <a:ext cx="65950" cy="49950"/>
            </a:xfrm>
            <a:custGeom>
              <a:avLst/>
              <a:gdLst/>
              <a:ahLst/>
              <a:cxnLst/>
              <a:rect l="l" t="t" r="r" b="b"/>
              <a:pathLst>
                <a:path w="2638" h="1998" extrusionOk="0">
                  <a:moveTo>
                    <a:pt x="2450" y="0"/>
                  </a:moveTo>
                  <a:cubicBezTo>
                    <a:pt x="2411" y="0"/>
                    <a:pt x="2369" y="16"/>
                    <a:pt x="2327" y="43"/>
                  </a:cubicBezTo>
                  <a:lnTo>
                    <a:pt x="1831" y="354"/>
                  </a:lnTo>
                  <a:lnTo>
                    <a:pt x="94" y="1594"/>
                  </a:lnTo>
                  <a:cubicBezTo>
                    <a:pt x="1" y="1656"/>
                    <a:pt x="1" y="1781"/>
                    <a:pt x="63" y="1905"/>
                  </a:cubicBezTo>
                  <a:cubicBezTo>
                    <a:pt x="94" y="1936"/>
                    <a:pt x="156" y="1967"/>
                    <a:pt x="249" y="1967"/>
                  </a:cubicBezTo>
                  <a:lnTo>
                    <a:pt x="218" y="1998"/>
                  </a:lnTo>
                  <a:cubicBezTo>
                    <a:pt x="280" y="1998"/>
                    <a:pt x="311" y="1967"/>
                    <a:pt x="342" y="1967"/>
                  </a:cubicBezTo>
                  <a:lnTo>
                    <a:pt x="2048" y="726"/>
                  </a:lnTo>
                  <a:lnTo>
                    <a:pt x="2544" y="354"/>
                  </a:lnTo>
                  <a:cubicBezTo>
                    <a:pt x="2637" y="292"/>
                    <a:pt x="2637" y="168"/>
                    <a:pt x="2575" y="74"/>
                  </a:cubicBezTo>
                  <a:cubicBezTo>
                    <a:pt x="2541" y="23"/>
                    <a:pt x="2498" y="0"/>
                    <a:pt x="2450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4"/>
            <p:cNvSpPr/>
            <p:nvPr/>
          </p:nvSpPr>
          <p:spPr>
            <a:xfrm>
              <a:off x="1955975" y="1709200"/>
              <a:ext cx="21750" cy="18875"/>
            </a:xfrm>
            <a:custGeom>
              <a:avLst/>
              <a:gdLst/>
              <a:ahLst/>
              <a:cxnLst/>
              <a:rect l="l" t="t" r="r" b="b"/>
              <a:pathLst>
                <a:path w="870" h="755" extrusionOk="0">
                  <a:moveTo>
                    <a:pt x="624" y="1"/>
                  </a:moveTo>
                  <a:cubicBezTo>
                    <a:pt x="580" y="1"/>
                    <a:pt x="536" y="16"/>
                    <a:pt x="497" y="41"/>
                  </a:cubicBezTo>
                  <a:lnTo>
                    <a:pt x="1" y="414"/>
                  </a:lnTo>
                  <a:cubicBezTo>
                    <a:pt x="26" y="405"/>
                    <a:pt x="51" y="401"/>
                    <a:pt x="74" y="401"/>
                  </a:cubicBezTo>
                  <a:cubicBezTo>
                    <a:pt x="139" y="401"/>
                    <a:pt x="195" y="430"/>
                    <a:pt x="218" y="476"/>
                  </a:cubicBezTo>
                  <a:cubicBezTo>
                    <a:pt x="280" y="569"/>
                    <a:pt x="280" y="662"/>
                    <a:pt x="218" y="755"/>
                  </a:cubicBezTo>
                  <a:lnTo>
                    <a:pt x="745" y="383"/>
                  </a:lnTo>
                  <a:cubicBezTo>
                    <a:pt x="838" y="290"/>
                    <a:pt x="869" y="166"/>
                    <a:pt x="807" y="72"/>
                  </a:cubicBezTo>
                  <a:lnTo>
                    <a:pt x="807" y="72"/>
                  </a:lnTo>
                  <a:lnTo>
                    <a:pt x="807" y="103"/>
                  </a:lnTo>
                  <a:cubicBezTo>
                    <a:pt x="753" y="31"/>
                    <a:pt x="688" y="1"/>
                    <a:pt x="624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4"/>
            <p:cNvSpPr/>
            <p:nvPr/>
          </p:nvSpPr>
          <p:spPr>
            <a:xfrm>
              <a:off x="1748625" y="1836550"/>
              <a:ext cx="348525" cy="41275"/>
            </a:xfrm>
            <a:custGeom>
              <a:avLst/>
              <a:gdLst/>
              <a:ahLst/>
              <a:cxnLst/>
              <a:rect l="l" t="t" r="r" b="b"/>
              <a:pathLst>
                <a:path w="13941" h="1651" extrusionOk="0">
                  <a:moveTo>
                    <a:pt x="13645" y="0"/>
                  </a:moveTo>
                  <a:cubicBezTo>
                    <a:pt x="13445" y="0"/>
                    <a:pt x="13262" y="177"/>
                    <a:pt x="13320" y="407"/>
                  </a:cubicBezTo>
                  <a:cubicBezTo>
                    <a:pt x="13320" y="531"/>
                    <a:pt x="13134" y="655"/>
                    <a:pt x="13041" y="717"/>
                  </a:cubicBezTo>
                  <a:lnTo>
                    <a:pt x="664" y="717"/>
                  </a:lnTo>
                  <a:cubicBezTo>
                    <a:pt x="645" y="715"/>
                    <a:pt x="626" y="714"/>
                    <a:pt x="607" y="714"/>
                  </a:cubicBezTo>
                  <a:cubicBezTo>
                    <a:pt x="1" y="714"/>
                    <a:pt x="1" y="1650"/>
                    <a:pt x="607" y="1650"/>
                  </a:cubicBezTo>
                  <a:cubicBezTo>
                    <a:pt x="626" y="1650"/>
                    <a:pt x="645" y="1649"/>
                    <a:pt x="664" y="1648"/>
                  </a:cubicBezTo>
                  <a:lnTo>
                    <a:pt x="12638" y="1648"/>
                  </a:lnTo>
                  <a:cubicBezTo>
                    <a:pt x="13320" y="1648"/>
                    <a:pt x="13878" y="1089"/>
                    <a:pt x="13878" y="407"/>
                  </a:cubicBezTo>
                  <a:cubicBezTo>
                    <a:pt x="13878" y="128"/>
                    <a:pt x="13940" y="4"/>
                    <a:pt x="13692" y="4"/>
                  </a:cubicBezTo>
                  <a:cubicBezTo>
                    <a:pt x="13676" y="1"/>
                    <a:pt x="13660" y="0"/>
                    <a:pt x="13645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4"/>
            <p:cNvSpPr/>
            <p:nvPr/>
          </p:nvSpPr>
          <p:spPr>
            <a:xfrm>
              <a:off x="2045175" y="1835075"/>
              <a:ext cx="57400" cy="42675"/>
            </a:xfrm>
            <a:custGeom>
              <a:avLst/>
              <a:gdLst/>
              <a:ahLst/>
              <a:cxnLst/>
              <a:rect l="l" t="t" r="r" b="b"/>
              <a:pathLst>
                <a:path w="2296" h="1707" extrusionOk="0">
                  <a:moveTo>
                    <a:pt x="1830" y="1"/>
                  </a:moveTo>
                  <a:cubicBezTo>
                    <a:pt x="1582" y="1"/>
                    <a:pt x="1365" y="218"/>
                    <a:pt x="1365" y="466"/>
                  </a:cubicBezTo>
                  <a:cubicBezTo>
                    <a:pt x="1365" y="559"/>
                    <a:pt x="1303" y="683"/>
                    <a:pt x="1210" y="745"/>
                  </a:cubicBezTo>
                  <a:cubicBezTo>
                    <a:pt x="1086" y="1303"/>
                    <a:pt x="589" y="1707"/>
                    <a:pt x="0" y="1707"/>
                  </a:cubicBezTo>
                  <a:lnTo>
                    <a:pt x="1055" y="1707"/>
                  </a:lnTo>
                  <a:cubicBezTo>
                    <a:pt x="1737" y="1707"/>
                    <a:pt x="2295" y="1148"/>
                    <a:pt x="2295" y="466"/>
                  </a:cubicBezTo>
                  <a:cubicBezTo>
                    <a:pt x="2295" y="218"/>
                    <a:pt x="2078" y="1"/>
                    <a:pt x="183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8" name="Google Shape;3168;p34"/>
          <p:cNvGrpSpPr/>
          <p:nvPr/>
        </p:nvGrpSpPr>
        <p:grpSpPr>
          <a:xfrm flipH="1">
            <a:off x="7796707" y="1109748"/>
            <a:ext cx="572652" cy="572685"/>
            <a:chOff x="4451379" y="1751468"/>
            <a:chExt cx="335551" cy="335551"/>
          </a:xfrm>
        </p:grpSpPr>
        <p:sp>
          <p:nvSpPr>
            <p:cNvPr id="3169" name="Google Shape;3169;p34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4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4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4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4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4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4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4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4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4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4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4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4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4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4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4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4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4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4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4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4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4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4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4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4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4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4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4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4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4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4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4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4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4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4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4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4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4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4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4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4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4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4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4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4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4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4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4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9" name="Google Shape;3259;p34"/>
          <p:cNvGrpSpPr/>
          <p:nvPr/>
        </p:nvGrpSpPr>
        <p:grpSpPr>
          <a:xfrm>
            <a:off x="8111003" y="314579"/>
            <a:ext cx="626575" cy="626608"/>
            <a:chOff x="4451379" y="1751468"/>
            <a:chExt cx="335551" cy="335551"/>
          </a:xfrm>
        </p:grpSpPr>
        <p:sp>
          <p:nvSpPr>
            <p:cNvPr id="3260" name="Google Shape;3260;p34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4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4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4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4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4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4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4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4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4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4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4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4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4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4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4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4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4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4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4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4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4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4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4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4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4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4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4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4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4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4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4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4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4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4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4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4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4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4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4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4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4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4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4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4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4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4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4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4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4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4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4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4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4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4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4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4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4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4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4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4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4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4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4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4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4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4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8050;p50">
            <a:extLst>
              <a:ext uri="{FF2B5EF4-FFF2-40B4-BE49-F238E27FC236}">
                <a16:creationId xmlns:a16="http://schemas.microsoft.com/office/drawing/2014/main" id="{B677EDBC-EB01-497F-B203-5D63A49E0AD5}"/>
              </a:ext>
            </a:extLst>
          </p:cNvPr>
          <p:cNvGrpSpPr/>
          <p:nvPr/>
        </p:nvGrpSpPr>
        <p:grpSpPr>
          <a:xfrm>
            <a:off x="1402526" y="3683740"/>
            <a:ext cx="848866" cy="1252416"/>
            <a:chOff x="1342825" y="3432075"/>
            <a:chExt cx="638725" cy="942375"/>
          </a:xfrm>
        </p:grpSpPr>
        <p:sp>
          <p:nvSpPr>
            <p:cNvPr id="227" name="Google Shape;8051;p50">
              <a:extLst>
                <a:ext uri="{FF2B5EF4-FFF2-40B4-BE49-F238E27FC236}">
                  <a16:creationId xmlns:a16="http://schemas.microsoft.com/office/drawing/2014/main" id="{F02B450D-8DD7-4395-A7A7-39BABCD963CE}"/>
                </a:ext>
              </a:extLst>
            </p:cNvPr>
            <p:cNvSpPr/>
            <p:nvPr/>
          </p:nvSpPr>
          <p:spPr>
            <a:xfrm>
              <a:off x="1658475" y="3997800"/>
              <a:ext cx="255025" cy="376650"/>
            </a:xfrm>
            <a:custGeom>
              <a:avLst/>
              <a:gdLst/>
              <a:ahLst/>
              <a:cxnLst/>
              <a:rect l="l" t="t" r="r" b="b"/>
              <a:pathLst>
                <a:path w="10201" h="15066" extrusionOk="0">
                  <a:moveTo>
                    <a:pt x="7712" y="14881"/>
                  </a:moveTo>
                  <a:cubicBezTo>
                    <a:pt x="7256" y="14905"/>
                    <a:pt x="7010" y="11124"/>
                    <a:pt x="7047" y="10816"/>
                  </a:cubicBezTo>
                  <a:cubicBezTo>
                    <a:pt x="7084" y="10495"/>
                    <a:pt x="3450" y="10631"/>
                    <a:pt x="3413" y="10914"/>
                  </a:cubicBezTo>
                  <a:cubicBezTo>
                    <a:pt x="3364" y="11210"/>
                    <a:pt x="3438" y="15016"/>
                    <a:pt x="2563" y="15041"/>
                  </a:cubicBezTo>
                  <a:cubicBezTo>
                    <a:pt x="1738" y="15066"/>
                    <a:pt x="1" y="3203"/>
                    <a:pt x="1319" y="1404"/>
                  </a:cubicBezTo>
                  <a:cubicBezTo>
                    <a:pt x="2341" y="0"/>
                    <a:pt x="6530" y="234"/>
                    <a:pt x="6998" y="653"/>
                  </a:cubicBezTo>
                  <a:cubicBezTo>
                    <a:pt x="10201" y="3499"/>
                    <a:pt x="8439" y="14844"/>
                    <a:pt x="7712" y="148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052;p50">
              <a:extLst>
                <a:ext uri="{FF2B5EF4-FFF2-40B4-BE49-F238E27FC236}">
                  <a16:creationId xmlns:a16="http://schemas.microsoft.com/office/drawing/2014/main" id="{112ABC6E-70AA-41E8-B048-1FFC95B4C5B2}"/>
                </a:ext>
              </a:extLst>
            </p:cNvPr>
            <p:cNvSpPr/>
            <p:nvPr/>
          </p:nvSpPr>
          <p:spPr>
            <a:xfrm>
              <a:off x="1361300" y="4017200"/>
              <a:ext cx="116425" cy="151850"/>
            </a:xfrm>
            <a:custGeom>
              <a:avLst/>
              <a:gdLst/>
              <a:ahLst/>
              <a:cxnLst/>
              <a:rect l="l" t="t" r="r" b="b"/>
              <a:pathLst>
                <a:path w="4657" h="6074" extrusionOk="0">
                  <a:moveTo>
                    <a:pt x="4152" y="2291"/>
                  </a:moveTo>
                  <a:cubicBezTo>
                    <a:pt x="2711" y="1639"/>
                    <a:pt x="2353" y="0"/>
                    <a:pt x="2095" y="308"/>
                  </a:cubicBezTo>
                  <a:cubicBezTo>
                    <a:pt x="1" y="2649"/>
                    <a:pt x="2945" y="6073"/>
                    <a:pt x="4398" y="5001"/>
                  </a:cubicBezTo>
                  <a:cubicBezTo>
                    <a:pt x="4657" y="4817"/>
                    <a:pt x="4152" y="2291"/>
                    <a:pt x="4152" y="22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053;p50">
              <a:extLst>
                <a:ext uri="{FF2B5EF4-FFF2-40B4-BE49-F238E27FC236}">
                  <a16:creationId xmlns:a16="http://schemas.microsoft.com/office/drawing/2014/main" id="{37C95B14-4AC4-4C24-AACF-0BAEAF73BD50}"/>
                </a:ext>
              </a:extLst>
            </p:cNvPr>
            <p:cNvSpPr/>
            <p:nvPr/>
          </p:nvSpPr>
          <p:spPr>
            <a:xfrm>
              <a:off x="1375475" y="3965450"/>
              <a:ext cx="402525" cy="379425"/>
            </a:xfrm>
            <a:custGeom>
              <a:avLst/>
              <a:gdLst/>
              <a:ahLst/>
              <a:cxnLst/>
              <a:rect l="l" t="t" r="r" b="b"/>
              <a:pathLst>
                <a:path w="16101" h="15177" extrusionOk="0">
                  <a:moveTo>
                    <a:pt x="3696" y="13748"/>
                  </a:moveTo>
                  <a:cubicBezTo>
                    <a:pt x="7391" y="15177"/>
                    <a:pt x="12737" y="13785"/>
                    <a:pt x="14093" y="11974"/>
                  </a:cubicBezTo>
                  <a:cubicBezTo>
                    <a:pt x="15053" y="10693"/>
                    <a:pt x="16100" y="6406"/>
                    <a:pt x="14351" y="3339"/>
                  </a:cubicBezTo>
                  <a:cubicBezTo>
                    <a:pt x="12935" y="838"/>
                    <a:pt x="8401" y="1"/>
                    <a:pt x="4447" y="2760"/>
                  </a:cubicBezTo>
                  <a:cubicBezTo>
                    <a:pt x="961" y="5199"/>
                    <a:pt x="0" y="12319"/>
                    <a:pt x="3696" y="13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054;p50">
              <a:extLst>
                <a:ext uri="{FF2B5EF4-FFF2-40B4-BE49-F238E27FC236}">
                  <a16:creationId xmlns:a16="http://schemas.microsoft.com/office/drawing/2014/main" id="{3E5C48FE-60EB-47A9-9E96-8474D2BED5EB}"/>
                </a:ext>
              </a:extLst>
            </p:cNvPr>
            <p:cNvSpPr/>
            <p:nvPr/>
          </p:nvSpPr>
          <p:spPr>
            <a:xfrm>
              <a:off x="1552875" y="3734800"/>
              <a:ext cx="326775" cy="376350"/>
            </a:xfrm>
            <a:custGeom>
              <a:avLst/>
              <a:gdLst/>
              <a:ahLst/>
              <a:cxnLst/>
              <a:rect l="l" t="t" r="r" b="b"/>
              <a:pathLst>
                <a:path w="13071" h="15054" extrusionOk="0">
                  <a:moveTo>
                    <a:pt x="1048" y="11025"/>
                  </a:moveTo>
                  <a:cubicBezTo>
                    <a:pt x="2551" y="15053"/>
                    <a:pt x="13071" y="13083"/>
                    <a:pt x="13021" y="8771"/>
                  </a:cubicBezTo>
                  <a:cubicBezTo>
                    <a:pt x="12972" y="5790"/>
                    <a:pt x="9954" y="0"/>
                    <a:pt x="5408" y="1245"/>
                  </a:cubicBezTo>
                  <a:cubicBezTo>
                    <a:pt x="715" y="1737"/>
                    <a:pt x="1" y="8229"/>
                    <a:pt x="1048" y="11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055;p50">
              <a:extLst>
                <a:ext uri="{FF2B5EF4-FFF2-40B4-BE49-F238E27FC236}">
                  <a16:creationId xmlns:a16="http://schemas.microsoft.com/office/drawing/2014/main" id="{8B7B8D82-E109-4EE9-81BF-BD6846BBB369}"/>
                </a:ext>
              </a:extLst>
            </p:cNvPr>
            <p:cNvSpPr/>
            <p:nvPr/>
          </p:nvSpPr>
          <p:spPr>
            <a:xfrm>
              <a:off x="1558700" y="3725250"/>
              <a:ext cx="326775" cy="376350"/>
            </a:xfrm>
            <a:custGeom>
              <a:avLst/>
              <a:gdLst/>
              <a:ahLst/>
              <a:cxnLst/>
              <a:rect l="l" t="t" r="r" b="b"/>
              <a:pathLst>
                <a:path w="13071" h="15054" extrusionOk="0">
                  <a:moveTo>
                    <a:pt x="1048" y="11025"/>
                  </a:moveTo>
                  <a:cubicBezTo>
                    <a:pt x="2551" y="15053"/>
                    <a:pt x="13071" y="13083"/>
                    <a:pt x="13021" y="8771"/>
                  </a:cubicBezTo>
                  <a:cubicBezTo>
                    <a:pt x="12972" y="5790"/>
                    <a:pt x="9954" y="0"/>
                    <a:pt x="5408" y="1245"/>
                  </a:cubicBezTo>
                  <a:cubicBezTo>
                    <a:pt x="715" y="1737"/>
                    <a:pt x="1" y="8229"/>
                    <a:pt x="1048" y="110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056;p50">
              <a:extLst>
                <a:ext uri="{FF2B5EF4-FFF2-40B4-BE49-F238E27FC236}">
                  <a16:creationId xmlns:a16="http://schemas.microsoft.com/office/drawing/2014/main" id="{57664156-A809-4E26-B7C8-389685EE5EEC}"/>
                </a:ext>
              </a:extLst>
            </p:cNvPr>
            <p:cNvSpPr/>
            <p:nvPr/>
          </p:nvSpPr>
          <p:spPr>
            <a:xfrm>
              <a:off x="1342825" y="3562025"/>
              <a:ext cx="308900" cy="250400"/>
            </a:xfrm>
            <a:custGeom>
              <a:avLst/>
              <a:gdLst/>
              <a:ahLst/>
              <a:cxnLst/>
              <a:rect l="l" t="t" r="r" b="b"/>
              <a:pathLst>
                <a:path w="12356" h="10016" extrusionOk="0">
                  <a:moveTo>
                    <a:pt x="12356" y="9597"/>
                  </a:moveTo>
                  <a:cubicBezTo>
                    <a:pt x="12356" y="9597"/>
                    <a:pt x="10915" y="5039"/>
                    <a:pt x="8586" y="2846"/>
                  </a:cubicBezTo>
                  <a:cubicBezTo>
                    <a:pt x="6246" y="654"/>
                    <a:pt x="1" y="1"/>
                    <a:pt x="185" y="654"/>
                  </a:cubicBezTo>
                  <a:cubicBezTo>
                    <a:pt x="1048" y="3795"/>
                    <a:pt x="8784" y="8032"/>
                    <a:pt x="11506" y="10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057;p50">
              <a:extLst>
                <a:ext uri="{FF2B5EF4-FFF2-40B4-BE49-F238E27FC236}">
                  <a16:creationId xmlns:a16="http://schemas.microsoft.com/office/drawing/2014/main" id="{25EFCBFE-BF38-4BF6-A27F-E885AF2D4A5F}"/>
                </a:ext>
              </a:extLst>
            </p:cNvPr>
            <p:cNvSpPr/>
            <p:nvPr/>
          </p:nvSpPr>
          <p:spPr>
            <a:xfrm>
              <a:off x="1747475" y="3432075"/>
              <a:ext cx="234075" cy="354175"/>
            </a:xfrm>
            <a:custGeom>
              <a:avLst/>
              <a:gdLst/>
              <a:ahLst/>
              <a:cxnLst/>
              <a:rect l="l" t="t" r="r" b="b"/>
              <a:pathLst>
                <a:path w="9363" h="14167" extrusionOk="0">
                  <a:moveTo>
                    <a:pt x="247" y="14056"/>
                  </a:moveTo>
                  <a:cubicBezTo>
                    <a:pt x="247" y="14056"/>
                    <a:pt x="1" y="8993"/>
                    <a:pt x="1516" y="5962"/>
                  </a:cubicBezTo>
                  <a:cubicBezTo>
                    <a:pt x="3044" y="2920"/>
                    <a:pt x="9018" y="0"/>
                    <a:pt x="9080" y="715"/>
                  </a:cubicBezTo>
                  <a:cubicBezTo>
                    <a:pt x="9363" y="4139"/>
                    <a:pt x="3228" y="11198"/>
                    <a:pt x="1245" y="14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058;p50">
              <a:extLst>
                <a:ext uri="{FF2B5EF4-FFF2-40B4-BE49-F238E27FC236}">
                  <a16:creationId xmlns:a16="http://schemas.microsoft.com/office/drawing/2014/main" id="{0C7E944F-F989-404B-98A8-AAE880ECD912}"/>
                </a:ext>
              </a:extLst>
            </p:cNvPr>
            <p:cNvSpPr/>
            <p:nvPr/>
          </p:nvSpPr>
          <p:spPr>
            <a:xfrm>
              <a:off x="1629525" y="3905100"/>
              <a:ext cx="36075" cy="35750"/>
            </a:xfrm>
            <a:custGeom>
              <a:avLst/>
              <a:gdLst/>
              <a:ahLst/>
              <a:cxnLst/>
              <a:rect l="l" t="t" r="r" b="b"/>
              <a:pathLst>
                <a:path w="1443" h="1430" extrusionOk="0">
                  <a:moveTo>
                    <a:pt x="802" y="1355"/>
                  </a:moveTo>
                  <a:cubicBezTo>
                    <a:pt x="1307" y="1257"/>
                    <a:pt x="1442" y="579"/>
                    <a:pt x="999" y="296"/>
                  </a:cubicBezTo>
                  <a:cubicBezTo>
                    <a:pt x="568" y="0"/>
                    <a:pt x="1" y="382"/>
                    <a:pt x="99" y="900"/>
                  </a:cubicBezTo>
                  <a:cubicBezTo>
                    <a:pt x="161" y="1220"/>
                    <a:pt x="481" y="1429"/>
                    <a:pt x="802" y="1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59;p50">
              <a:extLst>
                <a:ext uri="{FF2B5EF4-FFF2-40B4-BE49-F238E27FC236}">
                  <a16:creationId xmlns:a16="http://schemas.microsoft.com/office/drawing/2014/main" id="{5A84FD78-6293-4E99-82C0-1E7CC731BACE}"/>
                </a:ext>
              </a:extLst>
            </p:cNvPr>
            <p:cNvSpPr/>
            <p:nvPr/>
          </p:nvSpPr>
          <p:spPr>
            <a:xfrm>
              <a:off x="1785975" y="3882300"/>
              <a:ext cx="36050" cy="35750"/>
            </a:xfrm>
            <a:custGeom>
              <a:avLst/>
              <a:gdLst/>
              <a:ahLst/>
              <a:cxnLst/>
              <a:rect l="l" t="t" r="r" b="b"/>
              <a:pathLst>
                <a:path w="1442" h="1430" extrusionOk="0">
                  <a:moveTo>
                    <a:pt x="814" y="1356"/>
                  </a:moveTo>
                  <a:cubicBezTo>
                    <a:pt x="1319" y="1245"/>
                    <a:pt x="1442" y="580"/>
                    <a:pt x="1011" y="284"/>
                  </a:cubicBezTo>
                  <a:cubicBezTo>
                    <a:pt x="567" y="1"/>
                    <a:pt x="1" y="395"/>
                    <a:pt x="112" y="900"/>
                  </a:cubicBezTo>
                  <a:cubicBezTo>
                    <a:pt x="173" y="1220"/>
                    <a:pt x="493" y="1430"/>
                    <a:pt x="814" y="13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60;p50">
              <a:extLst>
                <a:ext uri="{FF2B5EF4-FFF2-40B4-BE49-F238E27FC236}">
                  <a16:creationId xmlns:a16="http://schemas.microsoft.com/office/drawing/2014/main" id="{FF610320-A85A-499F-B561-EB46378BF6E6}"/>
                </a:ext>
              </a:extLst>
            </p:cNvPr>
            <p:cNvSpPr/>
            <p:nvPr/>
          </p:nvSpPr>
          <p:spPr>
            <a:xfrm>
              <a:off x="1695888" y="3945998"/>
              <a:ext cx="65323" cy="51578"/>
            </a:xfrm>
            <a:custGeom>
              <a:avLst/>
              <a:gdLst/>
              <a:ahLst/>
              <a:cxnLst/>
              <a:rect l="l" t="t" r="r" b="b"/>
              <a:pathLst>
                <a:path w="3512" h="2773" extrusionOk="0">
                  <a:moveTo>
                    <a:pt x="1713" y="124"/>
                  </a:moveTo>
                  <a:cubicBezTo>
                    <a:pt x="839" y="284"/>
                    <a:pt x="1" y="690"/>
                    <a:pt x="173" y="1183"/>
                  </a:cubicBezTo>
                  <a:cubicBezTo>
                    <a:pt x="407" y="1885"/>
                    <a:pt x="1381" y="2772"/>
                    <a:pt x="2107" y="2612"/>
                  </a:cubicBezTo>
                  <a:cubicBezTo>
                    <a:pt x="2834" y="2550"/>
                    <a:pt x="3487" y="1405"/>
                    <a:pt x="3499" y="666"/>
                  </a:cubicBezTo>
                  <a:cubicBezTo>
                    <a:pt x="3512" y="136"/>
                    <a:pt x="2600" y="0"/>
                    <a:pt x="1713" y="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61;p50">
              <a:extLst>
                <a:ext uri="{FF2B5EF4-FFF2-40B4-BE49-F238E27FC236}">
                  <a16:creationId xmlns:a16="http://schemas.microsoft.com/office/drawing/2014/main" id="{D3B33BFD-30EA-4CCB-BA0B-3CBBFA5794E8}"/>
                </a:ext>
              </a:extLst>
            </p:cNvPr>
            <p:cNvSpPr/>
            <p:nvPr/>
          </p:nvSpPr>
          <p:spPr>
            <a:xfrm>
              <a:off x="1765950" y="3496125"/>
              <a:ext cx="184200" cy="273800"/>
            </a:xfrm>
            <a:custGeom>
              <a:avLst/>
              <a:gdLst/>
              <a:ahLst/>
              <a:cxnLst/>
              <a:rect l="l" t="t" r="r" b="b"/>
              <a:pathLst>
                <a:path w="7368" h="10952" extrusionOk="0">
                  <a:moveTo>
                    <a:pt x="543" y="10952"/>
                  </a:moveTo>
                  <a:lnTo>
                    <a:pt x="1" y="10742"/>
                  </a:lnTo>
                  <a:cubicBezTo>
                    <a:pt x="1" y="10742"/>
                    <a:pt x="284" y="6850"/>
                    <a:pt x="1639" y="3930"/>
                  </a:cubicBezTo>
                  <a:cubicBezTo>
                    <a:pt x="3081" y="1417"/>
                    <a:pt x="6715" y="0"/>
                    <a:pt x="7022" y="111"/>
                  </a:cubicBezTo>
                  <a:cubicBezTo>
                    <a:pt x="7367" y="235"/>
                    <a:pt x="1492" y="9818"/>
                    <a:pt x="543" y="109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62;p50">
              <a:extLst>
                <a:ext uri="{FF2B5EF4-FFF2-40B4-BE49-F238E27FC236}">
                  <a16:creationId xmlns:a16="http://schemas.microsoft.com/office/drawing/2014/main" id="{7B540FE5-CC6E-4610-85E7-AFEE86E4CAC3}"/>
                </a:ext>
              </a:extLst>
            </p:cNvPr>
            <p:cNvSpPr/>
            <p:nvPr/>
          </p:nvSpPr>
          <p:spPr>
            <a:xfrm>
              <a:off x="1381325" y="3600225"/>
              <a:ext cx="251325" cy="187875"/>
            </a:xfrm>
            <a:custGeom>
              <a:avLst/>
              <a:gdLst/>
              <a:ahLst/>
              <a:cxnLst/>
              <a:rect l="l" t="t" r="r" b="b"/>
              <a:pathLst>
                <a:path w="10053" h="7515" extrusionOk="0">
                  <a:moveTo>
                    <a:pt x="9658" y="7514"/>
                  </a:moveTo>
                  <a:lnTo>
                    <a:pt x="10052" y="7145"/>
                  </a:lnTo>
                  <a:cubicBezTo>
                    <a:pt x="10052" y="7145"/>
                    <a:pt x="8475" y="3819"/>
                    <a:pt x="6295" y="1712"/>
                  </a:cubicBezTo>
                  <a:cubicBezTo>
                    <a:pt x="4164" y="0"/>
                    <a:pt x="481" y="0"/>
                    <a:pt x="234" y="197"/>
                  </a:cubicBezTo>
                  <a:cubicBezTo>
                    <a:pt x="0" y="407"/>
                    <a:pt x="8426" y="6837"/>
                    <a:pt x="9658" y="75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63;p50">
              <a:extLst>
                <a:ext uri="{FF2B5EF4-FFF2-40B4-BE49-F238E27FC236}">
                  <a16:creationId xmlns:a16="http://schemas.microsoft.com/office/drawing/2014/main" id="{6D38EAA8-47E8-4D25-A5B6-6062941A561E}"/>
                </a:ext>
              </a:extLst>
            </p:cNvPr>
            <p:cNvSpPr/>
            <p:nvPr/>
          </p:nvSpPr>
          <p:spPr>
            <a:xfrm>
              <a:off x="1424750" y="4275275"/>
              <a:ext cx="162625" cy="85625"/>
            </a:xfrm>
            <a:custGeom>
              <a:avLst/>
              <a:gdLst/>
              <a:ahLst/>
              <a:cxnLst/>
              <a:rect l="l" t="t" r="r" b="b"/>
              <a:pathLst>
                <a:path w="6505" h="3425" extrusionOk="0">
                  <a:moveTo>
                    <a:pt x="1441" y="74"/>
                  </a:moveTo>
                  <a:cubicBezTo>
                    <a:pt x="604" y="0"/>
                    <a:pt x="0" y="1355"/>
                    <a:pt x="739" y="2180"/>
                  </a:cubicBezTo>
                  <a:cubicBezTo>
                    <a:pt x="1491" y="3006"/>
                    <a:pt x="5519" y="3425"/>
                    <a:pt x="5987" y="3264"/>
                  </a:cubicBezTo>
                  <a:cubicBezTo>
                    <a:pt x="6455" y="3117"/>
                    <a:pt x="6504" y="2230"/>
                    <a:pt x="5371" y="2119"/>
                  </a:cubicBezTo>
                  <a:cubicBezTo>
                    <a:pt x="4238" y="1996"/>
                    <a:pt x="3006" y="604"/>
                    <a:pt x="144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64;p50">
              <a:extLst>
                <a:ext uri="{FF2B5EF4-FFF2-40B4-BE49-F238E27FC236}">
                  <a16:creationId xmlns:a16="http://schemas.microsoft.com/office/drawing/2014/main" id="{40FB4BF9-0568-4608-8189-4EE4D9C3C5D9}"/>
                </a:ext>
              </a:extLst>
            </p:cNvPr>
            <p:cNvSpPr/>
            <p:nvPr/>
          </p:nvSpPr>
          <p:spPr>
            <a:xfrm>
              <a:off x="1551925" y="4264175"/>
              <a:ext cx="155550" cy="91175"/>
            </a:xfrm>
            <a:custGeom>
              <a:avLst/>
              <a:gdLst/>
              <a:ahLst/>
              <a:cxnLst/>
              <a:rect l="l" t="t" r="r" b="b"/>
              <a:pathLst>
                <a:path w="6222" h="3647" extrusionOk="0">
                  <a:moveTo>
                    <a:pt x="1787" y="74"/>
                  </a:moveTo>
                  <a:cubicBezTo>
                    <a:pt x="937" y="1"/>
                    <a:pt x="1" y="1343"/>
                    <a:pt x="752" y="2169"/>
                  </a:cubicBezTo>
                  <a:cubicBezTo>
                    <a:pt x="1491" y="2994"/>
                    <a:pt x="5211" y="3647"/>
                    <a:pt x="5704" y="3487"/>
                  </a:cubicBezTo>
                  <a:cubicBezTo>
                    <a:pt x="6185" y="3339"/>
                    <a:pt x="6222" y="2452"/>
                    <a:pt x="5088" y="2341"/>
                  </a:cubicBezTo>
                  <a:cubicBezTo>
                    <a:pt x="3943" y="2218"/>
                    <a:pt x="3351" y="604"/>
                    <a:pt x="1787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271034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1" name="Google Shape;5351;p43"/>
          <p:cNvSpPr/>
          <p:nvPr/>
        </p:nvSpPr>
        <p:spPr>
          <a:xfrm flipH="1">
            <a:off x="886948" y="162141"/>
            <a:ext cx="5690205" cy="62660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4" name="Google Shape;5354;p43"/>
          <p:cNvGrpSpPr/>
          <p:nvPr/>
        </p:nvGrpSpPr>
        <p:grpSpPr>
          <a:xfrm>
            <a:off x="2126822" y="866101"/>
            <a:ext cx="626575" cy="626608"/>
            <a:chOff x="4451379" y="1751468"/>
            <a:chExt cx="335551" cy="335551"/>
          </a:xfrm>
        </p:grpSpPr>
        <p:sp>
          <p:nvSpPr>
            <p:cNvPr id="5355" name="Google Shape;5355;p4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4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4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4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4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4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4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4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4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4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4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4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4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4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4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4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4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4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4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4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4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4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4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4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4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4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4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4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4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4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4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4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4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4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4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4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4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4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4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4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4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4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4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4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4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4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4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4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4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4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4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4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5" name="Google Shape;5445;p43"/>
          <p:cNvGrpSpPr/>
          <p:nvPr/>
        </p:nvGrpSpPr>
        <p:grpSpPr>
          <a:xfrm>
            <a:off x="4752496" y="3999622"/>
            <a:ext cx="434975" cy="435009"/>
            <a:chOff x="4451379" y="1751468"/>
            <a:chExt cx="335551" cy="335551"/>
          </a:xfrm>
        </p:grpSpPr>
        <p:sp>
          <p:nvSpPr>
            <p:cNvPr id="5446" name="Google Shape;5446;p4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4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4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4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4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4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4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4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4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4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4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4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4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4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4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4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4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4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4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4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4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4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4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4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4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4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4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4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4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4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4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4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4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4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4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4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4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4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4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4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4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4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4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4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4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4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4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4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4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4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4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4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4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4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4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4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4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4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4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4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4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4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4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4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4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4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4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4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4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4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4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4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4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4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4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6" name="Google Shape;5536;p43"/>
          <p:cNvGrpSpPr/>
          <p:nvPr/>
        </p:nvGrpSpPr>
        <p:grpSpPr>
          <a:xfrm>
            <a:off x="5838071" y="1768972"/>
            <a:ext cx="434975" cy="435009"/>
            <a:chOff x="4451379" y="1751468"/>
            <a:chExt cx="335551" cy="335551"/>
          </a:xfrm>
        </p:grpSpPr>
        <p:sp>
          <p:nvSpPr>
            <p:cNvPr id="5537" name="Google Shape;5537;p4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4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4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4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4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4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4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488;p32">
            <a:extLst>
              <a:ext uri="{FF2B5EF4-FFF2-40B4-BE49-F238E27FC236}">
                <a16:creationId xmlns:a16="http://schemas.microsoft.com/office/drawing/2014/main" id="{08BB607A-180B-4A84-B49B-65E81203A5EB}"/>
              </a:ext>
            </a:extLst>
          </p:cNvPr>
          <p:cNvSpPr/>
          <p:nvPr/>
        </p:nvSpPr>
        <p:spPr>
          <a:xfrm>
            <a:off x="148857" y="3455400"/>
            <a:ext cx="6508624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487;p32">
            <a:extLst>
              <a:ext uri="{FF2B5EF4-FFF2-40B4-BE49-F238E27FC236}">
                <a16:creationId xmlns:a16="http://schemas.microsoft.com/office/drawing/2014/main" id="{C6BDA72E-8D87-4534-A866-719B3DD918F9}"/>
              </a:ext>
            </a:extLst>
          </p:cNvPr>
          <p:cNvSpPr/>
          <p:nvPr/>
        </p:nvSpPr>
        <p:spPr>
          <a:xfrm>
            <a:off x="814902" y="1609892"/>
            <a:ext cx="1351864" cy="84177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491;p32">
            <a:extLst>
              <a:ext uri="{FF2B5EF4-FFF2-40B4-BE49-F238E27FC236}">
                <a16:creationId xmlns:a16="http://schemas.microsoft.com/office/drawing/2014/main" id="{1C8EE4CD-70A7-4063-9B45-E9B31BC0C168}"/>
              </a:ext>
            </a:extLst>
          </p:cNvPr>
          <p:cNvSpPr txBox="1">
            <a:spLocks/>
          </p:cNvSpPr>
          <p:nvPr/>
        </p:nvSpPr>
        <p:spPr>
          <a:xfrm>
            <a:off x="2471481" y="2391453"/>
            <a:ext cx="35384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82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9pPr>
          </a:lstStyle>
          <a:p>
            <a:pPr algn="l"/>
            <a:r>
              <a:rPr lang="ru-RU" dirty="0"/>
              <a:t>ЦЕЛЬ:</a:t>
            </a:r>
          </a:p>
        </p:txBody>
      </p:sp>
      <p:sp>
        <p:nvSpPr>
          <p:cNvPr id="300" name="Google Shape;2490;p32">
            <a:extLst>
              <a:ext uri="{FF2B5EF4-FFF2-40B4-BE49-F238E27FC236}">
                <a16:creationId xmlns:a16="http://schemas.microsoft.com/office/drawing/2014/main" id="{576146BA-F951-410A-886C-01683B43FBE6}"/>
              </a:ext>
            </a:extLst>
          </p:cNvPr>
          <p:cNvSpPr txBox="1">
            <a:spLocks/>
          </p:cNvSpPr>
          <p:nvPr/>
        </p:nvSpPr>
        <p:spPr>
          <a:xfrm>
            <a:off x="2238692" y="1813280"/>
            <a:ext cx="1447445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3200" b="1" dirty="0"/>
              <a:t>КЛАСС</a:t>
            </a:r>
            <a:endParaRPr lang="en-US" sz="3200" b="1" dirty="0"/>
          </a:p>
        </p:txBody>
      </p:sp>
      <p:sp>
        <p:nvSpPr>
          <p:cNvPr id="301" name="Google Shape;2490;p32">
            <a:extLst>
              <a:ext uri="{FF2B5EF4-FFF2-40B4-BE49-F238E27FC236}">
                <a16:creationId xmlns:a16="http://schemas.microsoft.com/office/drawing/2014/main" id="{F29C4CE4-BEE8-4E21-B7AB-11E096D9229D}"/>
              </a:ext>
            </a:extLst>
          </p:cNvPr>
          <p:cNvSpPr txBox="1">
            <a:spLocks/>
          </p:cNvSpPr>
          <p:nvPr/>
        </p:nvSpPr>
        <p:spPr>
          <a:xfrm>
            <a:off x="290172" y="3483971"/>
            <a:ext cx="6508624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dirty="0"/>
              <a:t> Закрепить умения ставить слова в настоящее время и ставить ударение</a:t>
            </a:r>
            <a:endParaRPr lang="en-US" b="1" dirty="0"/>
          </a:p>
        </p:txBody>
      </p:sp>
      <p:sp>
        <p:nvSpPr>
          <p:cNvPr id="302" name="Google Shape;4486;p39">
            <a:extLst>
              <a:ext uri="{FF2B5EF4-FFF2-40B4-BE49-F238E27FC236}">
                <a16:creationId xmlns:a16="http://schemas.microsoft.com/office/drawing/2014/main" id="{36D628CD-7E5D-4A37-B031-F92DBFBB9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4934" y="1680608"/>
            <a:ext cx="643526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 dirty="0"/>
              <a:t>3</a:t>
            </a:r>
            <a:endParaRPr sz="6500" dirty="0"/>
          </a:p>
        </p:txBody>
      </p:sp>
      <p:sp>
        <p:nvSpPr>
          <p:cNvPr id="303" name="Google Shape;2490;p32">
            <a:extLst>
              <a:ext uri="{FF2B5EF4-FFF2-40B4-BE49-F238E27FC236}">
                <a16:creationId xmlns:a16="http://schemas.microsoft.com/office/drawing/2014/main" id="{8F9A410A-BE30-4A6B-A7A2-35FEC038C170}"/>
              </a:ext>
            </a:extLst>
          </p:cNvPr>
          <p:cNvSpPr txBox="1">
            <a:spLocks/>
          </p:cNvSpPr>
          <p:nvPr/>
        </p:nvSpPr>
        <p:spPr>
          <a:xfrm>
            <a:off x="2575004" y="255060"/>
            <a:ext cx="2222264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2400" b="1" dirty="0"/>
              <a:t>Упражнение 5</a:t>
            </a:r>
            <a:endParaRPr lang="en-US" sz="2400" b="1" dirty="0"/>
          </a:p>
        </p:txBody>
      </p:sp>
      <p:grpSp>
        <p:nvGrpSpPr>
          <p:cNvPr id="5633" name="Google Shape;5633;p43"/>
          <p:cNvGrpSpPr/>
          <p:nvPr/>
        </p:nvGrpSpPr>
        <p:grpSpPr>
          <a:xfrm>
            <a:off x="3544484" y="2392393"/>
            <a:ext cx="375134" cy="320075"/>
            <a:chOff x="5018625" y="3699325"/>
            <a:chExt cx="346800" cy="295900"/>
          </a:xfrm>
        </p:grpSpPr>
        <p:sp>
          <p:nvSpPr>
            <p:cNvPr id="5634" name="Google Shape;5634;p43"/>
            <p:cNvSpPr/>
            <p:nvPr/>
          </p:nvSpPr>
          <p:spPr>
            <a:xfrm>
              <a:off x="5018625" y="3699325"/>
              <a:ext cx="346800" cy="295900"/>
            </a:xfrm>
            <a:custGeom>
              <a:avLst/>
              <a:gdLst/>
              <a:ahLst/>
              <a:cxnLst/>
              <a:rect l="l" t="t" r="r" b="b"/>
              <a:pathLst>
                <a:path w="13872" h="11836" extrusionOk="0">
                  <a:moveTo>
                    <a:pt x="6702" y="1"/>
                  </a:moveTo>
                  <a:cubicBezTo>
                    <a:pt x="4951" y="1"/>
                    <a:pt x="3207" y="190"/>
                    <a:pt x="1492" y="569"/>
                  </a:cubicBezTo>
                  <a:cubicBezTo>
                    <a:pt x="1122" y="643"/>
                    <a:pt x="740" y="742"/>
                    <a:pt x="444" y="988"/>
                  </a:cubicBezTo>
                  <a:cubicBezTo>
                    <a:pt x="161" y="1234"/>
                    <a:pt x="1" y="1678"/>
                    <a:pt x="186" y="2011"/>
                  </a:cubicBezTo>
                  <a:cubicBezTo>
                    <a:pt x="334" y="2220"/>
                    <a:pt x="555" y="2368"/>
                    <a:pt x="802" y="2429"/>
                  </a:cubicBezTo>
                  <a:cubicBezTo>
                    <a:pt x="1290" y="2583"/>
                    <a:pt x="1797" y="2598"/>
                    <a:pt x="2309" y="2598"/>
                  </a:cubicBezTo>
                  <a:cubicBezTo>
                    <a:pt x="2437" y="2598"/>
                    <a:pt x="2564" y="2597"/>
                    <a:pt x="2692" y="2597"/>
                  </a:cubicBezTo>
                  <a:cubicBezTo>
                    <a:pt x="2958" y="2597"/>
                    <a:pt x="3223" y="2601"/>
                    <a:pt x="3487" y="2626"/>
                  </a:cubicBezTo>
                  <a:cubicBezTo>
                    <a:pt x="4386" y="2713"/>
                    <a:pt x="5384" y="3181"/>
                    <a:pt x="5544" y="4068"/>
                  </a:cubicBezTo>
                  <a:cubicBezTo>
                    <a:pt x="5606" y="4425"/>
                    <a:pt x="5532" y="4794"/>
                    <a:pt x="5606" y="5152"/>
                  </a:cubicBezTo>
                  <a:cubicBezTo>
                    <a:pt x="5670" y="5449"/>
                    <a:pt x="5926" y="5756"/>
                    <a:pt x="6216" y="5756"/>
                  </a:cubicBezTo>
                  <a:cubicBezTo>
                    <a:pt x="6262" y="5756"/>
                    <a:pt x="6310" y="5748"/>
                    <a:pt x="6357" y="5731"/>
                  </a:cubicBezTo>
                  <a:cubicBezTo>
                    <a:pt x="6850" y="5558"/>
                    <a:pt x="6665" y="4733"/>
                    <a:pt x="7047" y="4376"/>
                  </a:cubicBezTo>
                  <a:cubicBezTo>
                    <a:pt x="7154" y="4281"/>
                    <a:pt x="7285" y="4239"/>
                    <a:pt x="7421" y="4239"/>
                  </a:cubicBezTo>
                  <a:cubicBezTo>
                    <a:pt x="7708" y="4239"/>
                    <a:pt x="8018" y="4424"/>
                    <a:pt x="8168" y="4684"/>
                  </a:cubicBezTo>
                  <a:cubicBezTo>
                    <a:pt x="8390" y="5078"/>
                    <a:pt x="8377" y="5534"/>
                    <a:pt x="8390" y="5977"/>
                  </a:cubicBezTo>
                  <a:cubicBezTo>
                    <a:pt x="8427" y="6753"/>
                    <a:pt x="7934" y="8034"/>
                    <a:pt x="8316" y="8699"/>
                  </a:cubicBezTo>
                  <a:cubicBezTo>
                    <a:pt x="8473" y="8965"/>
                    <a:pt x="8639" y="9065"/>
                    <a:pt x="8802" y="9065"/>
                  </a:cubicBezTo>
                  <a:cubicBezTo>
                    <a:pt x="9175" y="9065"/>
                    <a:pt x="9528" y="8542"/>
                    <a:pt x="9708" y="8293"/>
                  </a:cubicBezTo>
                  <a:cubicBezTo>
                    <a:pt x="9837" y="8116"/>
                    <a:pt x="9974" y="8030"/>
                    <a:pt x="10095" y="8030"/>
                  </a:cubicBezTo>
                  <a:cubicBezTo>
                    <a:pt x="10287" y="8030"/>
                    <a:pt x="10441" y="8243"/>
                    <a:pt x="10472" y="8650"/>
                  </a:cubicBezTo>
                  <a:cubicBezTo>
                    <a:pt x="10546" y="9549"/>
                    <a:pt x="10718" y="10412"/>
                    <a:pt x="10989" y="10954"/>
                  </a:cubicBezTo>
                  <a:cubicBezTo>
                    <a:pt x="11174" y="11336"/>
                    <a:pt x="11482" y="11754"/>
                    <a:pt x="11913" y="11828"/>
                  </a:cubicBezTo>
                  <a:cubicBezTo>
                    <a:pt x="11944" y="11833"/>
                    <a:pt x="11974" y="11835"/>
                    <a:pt x="12004" y="11835"/>
                  </a:cubicBezTo>
                  <a:cubicBezTo>
                    <a:pt x="12583" y="11835"/>
                    <a:pt x="12981" y="10960"/>
                    <a:pt x="13145" y="10375"/>
                  </a:cubicBezTo>
                  <a:cubicBezTo>
                    <a:pt x="13773" y="8084"/>
                    <a:pt x="13872" y="5534"/>
                    <a:pt x="12812" y="3390"/>
                  </a:cubicBezTo>
                  <a:cubicBezTo>
                    <a:pt x="11877" y="1486"/>
                    <a:pt x="9879" y="25"/>
                    <a:pt x="7786" y="25"/>
                  </a:cubicBezTo>
                  <a:cubicBezTo>
                    <a:pt x="7785" y="25"/>
                    <a:pt x="7783" y="25"/>
                    <a:pt x="7782" y="25"/>
                  </a:cubicBezTo>
                  <a:lnTo>
                    <a:pt x="7782" y="25"/>
                  </a:lnTo>
                  <a:cubicBezTo>
                    <a:pt x="7422" y="9"/>
                    <a:pt x="7062" y="1"/>
                    <a:pt x="6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3"/>
            <p:cNvSpPr/>
            <p:nvPr/>
          </p:nvSpPr>
          <p:spPr>
            <a:xfrm>
              <a:off x="5255450" y="3729550"/>
              <a:ext cx="4350" cy="4025"/>
            </a:xfrm>
            <a:custGeom>
              <a:avLst/>
              <a:gdLst/>
              <a:ahLst/>
              <a:cxnLst/>
              <a:rect l="l" t="t" r="r" b="b"/>
              <a:pathLst>
                <a:path w="174" h="161" extrusionOk="0">
                  <a:moveTo>
                    <a:pt x="99" y="1"/>
                  </a:moveTo>
                  <a:cubicBezTo>
                    <a:pt x="87" y="1"/>
                    <a:pt x="75" y="1"/>
                    <a:pt x="62" y="13"/>
                  </a:cubicBezTo>
                  <a:cubicBezTo>
                    <a:pt x="50" y="13"/>
                    <a:pt x="38" y="25"/>
                    <a:pt x="38" y="38"/>
                  </a:cubicBezTo>
                  <a:lnTo>
                    <a:pt x="25" y="38"/>
                  </a:lnTo>
                  <a:lnTo>
                    <a:pt x="1" y="62"/>
                  </a:lnTo>
                  <a:lnTo>
                    <a:pt x="1" y="87"/>
                  </a:lnTo>
                  <a:cubicBezTo>
                    <a:pt x="1" y="87"/>
                    <a:pt x="1" y="99"/>
                    <a:pt x="1" y="112"/>
                  </a:cubicBezTo>
                  <a:cubicBezTo>
                    <a:pt x="1" y="112"/>
                    <a:pt x="1" y="124"/>
                    <a:pt x="1" y="124"/>
                  </a:cubicBezTo>
                  <a:cubicBezTo>
                    <a:pt x="13" y="136"/>
                    <a:pt x="13" y="149"/>
                    <a:pt x="13" y="149"/>
                  </a:cubicBezTo>
                  <a:lnTo>
                    <a:pt x="38" y="161"/>
                  </a:lnTo>
                  <a:lnTo>
                    <a:pt x="99" y="161"/>
                  </a:lnTo>
                  <a:lnTo>
                    <a:pt x="136" y="136"/>
                  </a:lnTo>
                  <a:cubicBezTo>
                    <a:pt x="149" y="124"/>
                    <a:pt x="161" y="124"/>
                    <a:pt x="161" y="112"/>
                  </a:cubicBezTo>
                  <a:cubicBezTo>
                    <a:pt x="173" y="99"/>
                    <a:pt x="173" y="87"/>
                    <a:pt x="173" y="75"/>
                  </a:cubicBezTo>
                  <a:lnTo>
                    <a:pt x="173" y="50"/>
                  </a:lnTo>
                  <a:cubicBezTo>
                    <a:pt x="173" y="38"/>
                    <a:pt x="161" y="25"/>
                    <a:pt x="149" y="13"/>
                  </a:cubicBezTo>
                  <a:cubicBezTo>
                    <a:pt x="149" y="13"/>
                    <a:pt x="13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3"/>
            <p:cNvSpPr/>
            <p:nvPr/>
          </p:nvSpPr>
          <p:spPr>
            <a:xfrm>
              <a:off x="5283800" y="3742175"/>
              <a:ext cx="2475" cy="2200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49" y="1"/>
                  </a:moveTo>
                  <a:cubicBezTo>
                    <a:pt x="0" y="1"/>
                    <a:pt x="0" y="75"/>
                    <a:pt x="49" y="87"/>
                  </a:cubicBezTo>
                  <a:cubicBezTo>
                    <a:pt x="99" y="75"/>
                    <a:pt x="99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3"/>
            <p:cNvSpPr/>
            <p:nvPr/>
          </p:nvSpPr>
          <p:spPr>
            <a:xfrm>
              <a:off x="5273325" y="37563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25" y="1"/>
                  </a:moveTo>
                  <a:cubicBezTo>
                    <a:pt x="0" y="1"/>
                    <a:pt x="0" y="37"/>
                    <a:pt x="25" y="50"/>
                  </a:cubicBezTo>
                  <a:cubicBezTo>
                    <a:pt x="50" y="37"/>
                    <a:pt x="50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3"/>
            <p:cNvSpPr/>
            <p:nvPr/>
          </p:nvSpPr>
          <p:spPr>
            <a:xfrm>
              <a:off x="5330600" y="3910025"/>
              <a:ext cx="2800" cy="2175"/>
            </a:xfrm>
            <a:custGeom>
              <a:avLst/>
              <a:gdLst/>
              <a:ahLst/>
              <a:cxnLst/>
              <a:rect l="l" t="t" r="r" b="b"/>
              <a:pathLst>
                <a:path w="112" h="87" extrusionOk="0">
                  <a:moveTo>
                    <a:pt x="50" y="0"/>
                  </a:moveTo>
                  <a:cubicBezTo>
                    <a:pt x="1" y="0"/>
                    <a:pt x="1" y="87"/>
                    <a:pt x="50" y="87"/>
                  </a:cubicBezTo>
                  <a:cubicBezTo>
                    <a:pt x="111" y="87"/>
                    <a:pt x="111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3"/>
            <p:cNvSpPr/>
            <p:nvPr/>
          </p:nvSpPr>
          <p:spPr>
            <a:xfrm>
              <a:off x="5344775" y="3871825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7" y="149"/>
                    <a:pt x="197" y="1"/>
                    <a:pt x="99" y="1"/>
                  </a:cubicBezTo>
                  <a:close/>
                </a:path>
              </a:pathLst>
            </a:custGeom>
            <a:solidFill>
              <a:srgbClr val="336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3"/>
            <p:cNvSpPr/>
            <p:nvPr/>
          </p:nvSpPr>
          <p:spPr>
            <a:xfrm>
              <a:off x="5317675" y="3850575"/>
              <a:ext cx="2775" cy="1875"/>
            </a:xfrm>
            <a:custGeom>
              <a:avLst/>
              <a:gdLst/>
              <a:ahLst/>
              <a:cxnLst/>
              <a:rect l="l" t="t" r="r" b="b"/>
              <a:pathLst>
                <a:path w="111" h="75" extrusionOk="0">
                  <a:moveTo>
                    <a:pt x="62" y="1"/>
                  </a:moveTo>
                  <a:cubicBezTo>
                    <a:pt x="0" y="1"/>
                    <a:pt x="0" y="75"/>
                    <a:pt x="62" y="75"/>
                  </a:cubicBezTo>
                  <a:cubicBezTo>
                    <a:pt x="111" y="75"/>
                    <a:pt x="111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3"/>
            <p:cNvSpPr/>
            <p:nvPr/>
          </p:nvSpPr>
          <p:spPr>
            <a:xfrm>
              <a:off x="5097475" y="3721850"/>
              <a:ext cx="1875" cy="1875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37" y="1"/>
                  </a:moveTo>
                  <a:cubicBezTo>
                    <a:pt x="0" y="1"/>
                    <a:pt x="0" y="75"/>
                    <a:pt x="37" y="75"/>
                  </a:cubicBezTo>
                  <a:cubicBezTo>
                    <a:pt x="74" y="75"/>
                    <a:pt x="74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3"/>
            <p:cNvSpPr/>
            <p:nvPr/>
          </p:nvSpPr>
          <p:spPr>
            <a:xfrm>
              <a:off x="5130125" y="3730800"/>
              <a:ext cx="3725" cy="3100"/>
            </a:xfrm>
            <a:custGeom>
              <a:avLst/>
              <a:gdLst/>
              <a:ahLst/>
              <a:cxnLst/>
              <a:rect l="l" t="t" r="r" b="b"/>
              <a:pathLst>
                <a:path w="149" h="124" extrusionOk="0">
                  <a:moveTo>
                    <a:pt x="37" y="0"/>
                  </a:moveTo>
                  <a:cubicBezTo>
                    <a:pt x="25" y="0"/>
                    <a:pt x="25" y="0"/>
                    <a:pt x="13" y="12"/>
                  </a:cubicBezTo>
                  <a:cubicBezTo>
                    <a:pt x="13" y="12"/>
                    <a:pt x="0" y="25"/>
                    <a:pt x="0" y="37"/>
                  </a:cubicBezTo>
                  <a:cubicBezTo>
                    <a:pt x="0" y="37"/>
                    <a:pt x="0" y="49"/>
                    <a:pt x="0" y="62"/>
                  </a:cubicBezTo>
                  <a:lnTo>
                    <a:pt x="0" y="74"/>
                  </a:lnTo>
                  <a:cubicBezTo>
                    <a:pt x="13" y="86"/>
                    <a:pt x="13" y="99"/>
                    <a:pt x="25" y="111"/>
                  </a:cubicBezTo>
                  <a:lnTo>
                    <a:pt x="37" y="111"/>
                  </a:lnTo>
                  <a:cubicBezTo>
                    <a:pt x="50" y="123"/>
                    <a:pt x="62" y="123"/>
                    <a:pt x="62" y="123"/>
                  </a:cubicBezTo>
                  <a:lnTo>
                    <a:pt x="123" y="123"/>
                  </a:lnTo>
                  <a:cubicBezTo>
                    <a:pt x="136" y="123"/>
                    <a:pt x="136" y="111"/>
                    <a:pt x="136" y="99"/>
                  </a:cubicBezTo>
                  <a:cubicBezTo>
                    <a:pt x="148" y="99"/>
                    <a:pt x="148" y="99"/>
                    <a:pt x="148" y="86"/>
                  </a:cubicBezTo>
                  <a:cubicBezTo>
                    <a:pt x="148" y="86"/>
                    <a:pt x="148" y="74"/>
                    <a:pt x="148" y="62"/>
                  </a:cubicBezTo>
                  <a:lnTo>
                    <a:pt x="148" y="49"/>
                  </a:lnTo>
                  <a:lnTo>
                    <a:pt x="148" y="25"/>
                  </a:lnTo>
                  <a:cubicBezTo>
                    <a:pt x="148" y="25"/>
                    <a:pt x="136" y="12"/>
                    <a:pt x="136" y="12"/>
                  </a:cubicBezTo>
                  <a:cubicBezTo>
                    <a:pt x="123" y="0"/>
                    <a:pt x="123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3"/>
            <p:cNvSpPr/>
            <p:nvPr/>
          </p:nvSpPr>
          <p:spPr>
            <a:xfrm>
              <a:off x="5159675" y="3711700"/>
              <a:ext cx="1875" cy="1875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38" y="0"/>
                  </a:moveTo>
                  <a:cubicBezTo>
                    <a:pt x="1" y="13"/>
                    <a:pt x="1" y="62"/>
                    <a:pt x="38" y="74"/>
                  </a:cubicBezTo>
                  <a:cubicBezTo>
                    <a:pt x="75" y="62"/>
                    <a:pt x="75" y="13"/>
                    <a:pt x="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7" name="Google Shape;5627;p43"/>
          <p:cNvGrpSpPr/>
          <p:nvPr/>
        </p:nvGrpSpPr>
        <p:grpSpPr>
          <a:xfrm rot="1230001" flipH="1">
            <a:off x="2570733" y="2355750"/>
            <a:ext cx="260373" cy="201346"/>
            <a:chOff x="1574850" y="1329425"/>
            <a:chExt cx="870083" cy="672701"/>
          </a:xfrm>
        </p:grpSpPr>
        <p:sp>
          <p:nvSpPr>
            <p:cNvPr id="5628" name="Google Shape;5628;p43"/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3"/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0" name="Google Shape;5630;p43"/>
          <p:cNvGrpSpPr/>
          <p:nvPr/>
        </p:nvGrpSpPr>
        <p:grpSpPr>
          <a:xfrm rot="1230001" flipH="1">
            <a:off x="4784601" y="2659524"/>
            <a:ext cx="260373" cy="201346"/>
            <a:chOff x="1574850" y="1329425"/>
            <a:chExt cx="870083" cy="672701"/>
          </a:xfrm>
        </p:grpSpPr>
        <p:sp>
          <p:nvSpPr>
            <p:cNvPr id="5631" name="Google Shape;5631;p43"/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3"/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7233;p49">
            <a:extLst>
              <a:ext uri="{FF2B5EF4-FFF2-40B4-BE49-F238E27FC236}">
                <a16:creationId xmlns:a16="http://schemas.microsoft.com/office/drawing/2014/main" id="{3020B56C-62CE-43DD-B7F6-3C5E3E31BDA1}"/>
              </a:ext>
            </a:extLst>
          </p:cNvPr>
          <p:cNvGrpSpPr/>
          <p:nvPr/>
        </p:nvGrpSpPr>
        <p:grpSpPr>
          <a:xfrm>
            <a:off x="7103511" y="3143762"/>
            <a:ext cx="1697452" cy="1769582"/>
            <a:chOff x="7041600" y="2645450"/>
            <a:chExt cx="321075" cy="349000"/>
          </a:xfrm>
        </p:grpSpPr>
        <p:sp>
          <p:nvSpPr>
            <p:cNvPr id="305" name="Google Shape;7234;p49">
              <a:extLst>
                <a:ext uri="{FF2B5EF4-FFF2-40B4-BE49-F238E27FC236}">
                  <a16:creationId xmlns:a16="http://schemas.microsoft.com/office/drawing/2014/main" id="{044856AD-3411-421F-81C6-21DB89C63DFD}"/>
                </a:ext>
              </a:extLst>
            </p:cNvPr>
            <p:cNvSpPr/>
            <p:nvPr/>
          </p:nvSpPr>
          <p:spPr>
            <a:xfrm>
              <a:off x="7202125" y="2654750"/>
              <a:ext cx="37250" cy="38800"/>
            </a:xfrm>
            <a:custGeom>
              <a:avLst/>
              <a:gdLst/>
              <a:ahLst/>
              <a:cxnLst/>
              <a:rect l="l" t="t" r="r" b="b"/>
              <a:pathLst>
                <a:path w="1490" h="1552" extrusionOk="0">
                  <a:moveTo>
                    <a:pt x="125" y="1"/>
                  </a:moveTo>
                  <a:lnTo>
                    <a:pt x="1" y="156"/>
                  </a:lnTo>
                  <a:lnTo>
                    <a:pt x="1" y="1303"/>
                  </a:lnTo>
                  <a:lnTo>
                    <a:pt x="63" y="1552"/>
                  </a:lnTo>
                  <a:lnTo>
                    <a:pt x="1396" y="869"/>
                  </a:lnTo>
                  <a:cubicBezTo>
                    <a:pt x="1489" y="838"/>
                    <a:pt x="1489" y="652"/>
                    <a:pt x="1396" y="621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235;p49">
              <a:extLst>
                <a:ext uri="{FF2B5EF4-FFF2-40B4-BE49-F238E27FC236}">
                  <a16:creationId xmlns:a16="http://schemas.microsoft.com/office/drawing/2014/main" id="{CD106504-5608-4E2C-85BD-4375853F89F0}"/>
                </a:ext>
              </a:extLst>
            </p:cNvPr>
            <p:cNvSpPr/>
            <p:nvPr/>
          </p:nvSpPr>
          <p:spPr>
            <a:xfrm>
              <a:off x="7202125" y="2650100"/>
              <a:ext cx="51200" cy="45775"/>
            </a:xfrm>
            <a:custGeom>
              <a:avLst/>
              <a:gdLst/>
              <a:ahLst/>
              <a:cxnLst/>
              <a:rect l="l" t="t" r="r" b="b"/>
              <a:pathLst>
                <a:path w="2048" h="1831" extrusionOk="0">
                  <a:moveTo>
                    <a:pt x="1" y="1"/>
                  </a:moveTo>
                  <a:lnTo>
                    <a:pt x="1" y="342"/>
                  </a:lnTo>
                  <a:lnTo>
                    <a:pt x="1117" y="807"/>
                  </a:lnTo>
                  <a:cubicBezTo>
                    <a:pt x="1210" y="838"/>
                    <a:pt x="1210" y="993"/>
                    <a:pt x="1117" y="1055"/>
                  </a:cubicBezTo>
                  <a:lnTo>
                    <a:pt x="1" y="1489"/>
                  </a:lnTo>
                  <a:lnTo>
                    <a:pt x="1" y="1831"/>
                  </a:lnTo>
                  <a:lnTo>
                    <a:pt x="1924" y="1055"/>
                  </a:lnTo>
                  <a:cubicBezTo>
                    <a:pt x="2048" y="1024"/>
                    <a:pt x="2048" y="869"/>
                    <a:pt x="1924" y="8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236;p49">
              <a:extLst>
                <a:ext uri="{FF2B5EF4-FFF2-40B4-BE49-F238E27FC236}">
                  <a16:creationId xmlns:a16="http://schemas.microsoft.com/office/drawing/2014/main" id="{78B15F70-42F4-4675-9C78-D4066E615D8B}"/>
                </a:ext>
              </a:extLst>
            </p:cNvPr>
            <p:cNvSpPr/>
            <p:nvPr/>
          </p:nvSpPr>
          <p:spPr>
            <a:xfrm>
              <a:off x="7196700" y="2645450"/>
              <a:ext cx="10875" cy="73700"/>
            </a:xfrm>
            <a:custGeom>
              <a:avLst/>
              <a:gdLst/>
              <a:ahLst/>
              <a:cxnLst/>
              <a:rect l="l" t="t" r="r" b="b"/>
              <a:pathLst>
                <a:path w="435" h="2948" extrusionOk="0">
                  <a:moveTo>
                    <a:pt x="218" y="0"/>
                  </a:moveTo>
                  <a:cubicBezTo>
                    <a:pt x="117" y="0"/>
                    <a:pt x="16" y="62"/>
                    <a:pt x="0" y="187"/>
                  </a:cubicBezTo>
                  <a:lnTo>
                    <a:pt x="0" y="2730"/>
                  </a:lnTo>
                  <a:cubicBezTo>
                    <a:pt x="0" y="2854"/>
                    <a:pt x="93" y="2947"/>
                    <a:pt x="218" y="2947"/>
                  </a:cubicBezTo>
                  <a:cubicBezTo>
                    <a:pt x="342" y="2947"/>
                    <a:pt x="435" y="2854"/>
                    <a:pt x="435" y="2730"/>
                  </a:cubicBezTo>
                  <a:lnTo>
                    <a:pt x="435" y="187"/>
                  </a:lnTo>
                  <a:cubicBezTo>
                    <a:pt x="419" y="62"/>
                    <a:pt x="318" y="0"/>
                    <a:pt x="218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237;p49">
              <a:extLst>
                <a:ext uri="{FF2B5EF4-FFF2-40B4-BE49-F238E27FC236}">
                  <a16:creationId xmlns:a16="http://schemas.microsoft.com/office/drawing/2014/main" id="{77847AEC-B395-455D-8F39-78820EAC397B}"/>
                </a:ext>
              </a:extLst>
            </p:cNvPr>
            <p:cNvSpPr/>
            <p:nvPr/>
          </p:nvSpPr>
          <p:spPr>
            <a:xfrm>
              <a:off x="7041600" y="2714125"/>
              <a:ext cx="314100" cy="280325"/>
            </a:xfrm>
            <a:custGeom>
              <a:avLst/>
              <a:gdLst/>
              <a:ahLst/>
              <a:cxnLst/>
              <a:rect l="l" t="t" r="r" b="b"/>
              <a:pathLst>
                <a:path w="12564" h="11213" extrusionOk="0">
                  <a:moveTo>
                    <a:pt x="6144" y="0"/>
                  </a:moveTo>
                  <a:cubicBezTo>
                    <a:pt x="6101" y="0"/>
                    <a:pt x="6060" y="4"/>
                    <a:pt x="6018" y="14"/>
                  </a:cubicBezTo>
                  <a:cubicBezTo>
                    <a:pt x="2637" y="231"/>
                    <a:pt x="1" y="3023"/>
                    <a:pt x="1" y="6404"/>
                  </a:cubicBezTo>
                  <a:lnTo>
                    <a:pt x="1" y="8141"/>
                  </a:lnTo>
                  <a:lnTo>
                    <a:pt x="280" y="8327"/>
                  </a:lnTo>
                  <a:lnTo>
                    <a:pt x="1" y="8544"/>
                  </a:lnTo>
                  <a:lnTo>
                    <a:pt x="1" y="10933"/>
                  </a:lnTo>
                  <a:cubicBezTo>
                    <a:pt x="1" y="11088"/>
                    <a:pt x="125" y="11212"/>
                    <a:pt x="280" y="11212"/>
                  </a:cubicBezTo>
                  <a:lnTo>
                    <a:pt x="2730" y="11212"/>
                  </a:lnTo>
                  <a:lnTo>
                    <a:pt x="6608" y="10654"/>
                  </a:lnTo>
                  <a:lnTo>
                    <a:pt x="10113" y="11212"/>
                  </a:lnTo>
                  <a:lnTo>
                    <a:pt x="12284" y="11212"/>
                  </a:lnTo>
                  <a:cubicBezTo>
                    <a:pt x="12408" y="11212"/>
                    <a:pt x="12563" y="11088"/>
                    <a:pt x="12563" y="10933"/>
                  </a:cubicBezTo>
                  <a:lnTo>
                    <a:pt x="12563" y="6373"/>
                  </a:lnTo>
                  <a:cubicBezTo>
                    <a:pt x="12563" y="2837"/>
                    <a:pt x="9958" y="14"/>
                    <a:pt x="6422" y="14"/>
                  </a:cubicBezTo>
                  <a:cubicBezTo>
                    <a:pt x="6318" y="14"/>
                    <a:pt x="6229" y="0"/>
                    <a:pt x="6144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238;p49">
              <a:extLst>
                <a:ext uri="{FF2B5EF4-FFF2-40B4-BE49-F238E27FC236}">
                  <a16:creationId xmlns:a16="http://schemas.microsoft.com/office/drawing/2014/main" id="{0EEFCCD1-DDB4-4E1D-86E5-230B5D10EA03}"/>
                </a:ext>
              </a:extLst>
            </p:cNvPr>
            <p:cNvSpPr/>
            <p:nvPr/>
          </p:nvSpPr>
          <p:spPr>
            <a:xfrm>
              <a:off x="7134650" y="2741425"/>
              <a:ext cx="68100" cy="29700"/>
            </a:xfrm>
            <a:custGeom>
              <a:avLst/>
              <a:gdLst/>
              <a:ahLst/>
              <a:cxnLst/>
              <a:rect l="l" t="t" r="r" b="b"/>
              <a:pathLst>
                <a:path w="2724" h="1188" extrusionOk="0">
                  <a:moveTo>
                    <a:pt x="1366" y="0"/>
                  </a:moveTo>
                  <a:cubicBezTo>
                    <a:pt x="1249" y="0"/>
                    <a:pt x="1133" y="54"/>
                    <a:pt x="1149" y="163"/>
                  </a:cubicBezTo>
                  <a:lnTo>
                    <a:pt x="1149" y="752"/>
                  </a:lnTo>
                  <a:lnTo>
                    <a:pt x="218" y="752"/>
                  </a:lnTo>
                  <a:cubicBezTo>
                    <a:pt x="1" y="783"/>
                    <a:pt x="1" y="1156"/>
                    <a:pt x="218" y="1187"/>
                  </a:cubicBezTo>
                  <a:lnTo>
                    <a:pt x="2482" y="1187"/>
                  </a:lnTo>
                  <a:cubicBezTo>
                    <a:pt x="2490" y="1187"/>
                    <a:pt x="2497" y="1188"/>
                    <a:pt x="2504" y="1188"/>
                  </a:cubicBezTo>
                  <a:cubicBezTo>
                    <a:pt x="2723" y="1188"/>
                    <a:pt x="2723" y="751"/>
                    <a:pt x="2504" y="751"/>
                  </a:cubicBezTo>
                  <a:cubicBezTo>
                    <a:pt x="2497" y="751"/>
                    <a:pt x="2490" y="751"/>
                    <a:pt x="2482" y="752"/>
                  </a:cubicBezTo>
                  <a:lnTo>
                    <a:pt x="1583" y="752"/>
                  </a:lnTo>
                  <a:lnTo>
                    <a:pt x="1583" y="163"/>
                  </a:lnTo>
                  <a:cubicBezTo>
                    <a:pt x="1598" y="54"/>
                    <a:pt x="1482" y="0"/>
                    <a:pt x="1366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239;p49">
              <a:extLst>
                <a:ext uri="{FF2B5EF4-FFF2-40B4-BE49-F238E27FC236}">
                  <a16:creationId xmlns:a16="http://schemas.microsoft.com/office/drawing/2014/main" id="{02B02D94-F0A6-4DE4-8A53-106DDDA737C0}"/>
                </a:ext>
              </a:extLst>
            </p:cNvPr>
            <p:cNvSpPr/>
            <p:nvPr/>
          </p:nvSpPr>
          <p:spPr>
            <a:xfrm>
              <a:off x="7297500" y="2854800"/>
              <a:ext cx="40175" cy="10175"/>
            </a:xfrm>
            <a:custGeom>
              <a:avLst/>
              <a:gdLst/>
              <a:ahLst/>
              <a:cxnLst/>
              <a:rect l="l" t="t" r="r" b="b"/>
              <a:pathLst>
                <a:path w="1607" h="407" extrusionOk="0">
                  <a:moveTo>
                    <a:pt x="1389" y="0"/>
                  </a:moveTo>
                  <a:cubicBezTo>
                    <a:pt x="1382" y="0"/>
                    <a:pt x="1374" y="1"/>
                    <a:pt x="1366" y="2"/>
                  </a:cubicBezTo>
                  <a:lnTo>
                    <a:pt x="249" y="2"/>
                  </a:lnTo>
                  <a:cubicBezTo>
                    <a:pt x="1" y="33"/>
                    <a:pt x="1" y="374"/>
                    <a:pt x="249" y="405"/>
                  </a:cubicBezTo>
                  <a:lnTo>
                    <a:pt x="1366" y="405"/>
                  </a:lnTo>
                  <a:cubicBezTo>
                    <a:pt x="1374" y="406"/>
                    <a:pt x="1382" y="406"/>
                    <a:pt x="1389" y="406"/>
                  </a:cubicBezTo>
                  <a:cubicBezTo>
                    <a:pt x="1606" y="406"/>
                    <a:pt x="1606" y="0"/>
                    <a:pt x="1389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240;p49">
              <a:extLst>
                <a:ext uri="{FF2B5EF4-FFF2-40B4-BE49-F238E27FC236}">
                  <a16:creationId xmlns:a16="http://schemas.microsoft.com/office/drawing/2014/main" id="{59A8759D-E247-4018-AE96-9FC0EC3ABE60}"/>
                </a:ext>
              </a:extLst>
            </p:cNvPr>
            <p:cNvSpPr/>
            <p:nvPr/>
          </p:nvSpPr>
          <p:spPr>
            <a:xfrm>
              <a:off x="7041600" y="2893600"/>
              <a:ext cx="33375" cy="34150"/>
            </a:xfrm>
            <a:custGeom>
              <a:avLst/>
              <a:gdLst/>
              <a:ahLst/>
              <a:cxnLst/>
              <a:rect l="l" t="t" r="r" b="b"/>
              <a:pathLst>
                <a:path w="1335" h="1366" extrusionOk="0">
                  <a:moveTo>
                    <a:pt x="1133" y="1"/>
                  </a:moveTo>
                  <a:cubicBezTo>
                    <a:pt x="1040" y="1"/>
                    <a:pt x="947" y="63"/>
                    <a:pt x="931" y="187"/>
                  </a:cubicBezTo>
                  <a:lnTo>
                    <a:pt x="931" y="931"/>
                  </a:lnTo>
                  <a:lnTo>
                    <a:pt x="1" y="931"/>
                  </a:lnTo>
                  <a:lnTo>
                    <a:pt x="1" y="1365"/>
                  </a:lnTo>
                  <a:lnTo>
                    <a:pt x="1148" y="1365"/>
                  </a:lnTo>
                  <a:cubicBezTo>
                    <a:pt x="1241" y="1365"/>
                    <a:pt x="1334" y="1241"/>
                    <a:pt x="1334" y="1148"/>
                  </a:cubicBezTo>
                  <a:lnTo>
                    <a:pt x="1334" y="187"/>
                  </a:lnTo>
                  <a:cubicBezTo>
                    <a:pt x="1319" y="63"/>
                    <a:pt x="1226" y="1"/>
                    <a:pt x="1133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241;p49">
              <a:extLst>
                <a:ext uri="{FF2B5EF4-FFF2-40B4-BE49-F238E27FC236}">
                  <a16:creationId xmlns:a16="http://schemas.microsoft.com/office/drawing/2014/main" id="{F7468937-AFCA-4A1B-A7C8-8B5B9B6F0F60}"/>
                </a:ext>
              </a:extLst>
            </p:cNvPr>
            <p:cNvSpPr/>
            <p:nvPr/>
          </p:nvSpPr>
          <p:spPr>
            <a:xfrm>
              <a:off x="7192050" y="2713700"/>
              <a:ext cx="170625" cy="279975"/>
            </a:xfrm>
            <a:custGeom>
              <a:avLst/>
              <a:gdLst/>
              <a:ahLst/>
              <a:cxnLst/>
              <a:rect l="l" t="t" r="r" b="b"/>
              <a:pathLst>
                <a:path w="6825" h="11199" extrusionOk="0">
                  <a:moveTo>
                    <a:pt x="0" y="0"/>
                  </a:moveTo>
                  <a:cubicBezTo>
                    <a:pt x="3350" y="217"/>
                    <a:pt x="5987" y="3009"/>
                    <a:pt x="5987" y="6390"/>
                  </a:cubicBezTo>
                  <a:lnTo>
                    <a:pt x="5987" y="10919"/>
                  </a:lnTo>
                  <a:cubicBezTo>
                    <a:pt x="5987" y="11074"/>
                    <a:pt x="5863" y="11198"/>
                    <a:pt x="5708" y="11198"/>
                  </a:cubicBezTo>
                  <a:lnTo>
                    <a:pt x="6545" y="11198"/>
                  </a:lnTo>
                  <a:cubicBezTo>
                    <a:pt x="6700" y="11198"/>
                    <a:pt x="6825" y="11074"/>
                    <a:pt x="6825" y="10919"/>
                  </a:cubicBezTo>
                  <a:lnTo>
                    <a:pt x="6825" y="6390"/>
                  </a:lnTo>
                  <a:cubicBezTo>
                    <a:pt x="6825" y="2854"/>
                    <a:pt x="3940" y="0"/>
                    <a:pt x="404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242;p49">
              <a:extLst>
                <a:ext uri="{FF2B5EF4-FFF2-40B4-BE49-F238E27FC236}">
                  <a16:creationId xmlns:a16="http://schemas.microsoft.com/office/drawing/2014/main" id="{67E3FCEB-A509-4093-BD69-FFA1F495C649}"/>
                </a:ext>
              </a:extLst>
            </p:cNvPr>
            <p:cNvSpPr/>
            <p:nvPr/>
          </p:nvSpPr>
          <p:spPr>
            <a:xfrm>
              <a:off x="7109850" y="2827350"/>
              <a:ext cx="176825" cy="167100"/>
            </a:xfrm>
            <a:custGeom>
              <a:avLst/>
              <a:gdLst/>
              <a:ahLst/>
              <a:cxnLst/>
              <a:rect l="l" t="t" r="r" b="b"/>
              <a:pathLst>
                <a:path w="7073" h="6684" extrusionOk="0">
                  <a:moveTo>
                    <a:pt x="3434" y="0"/>
                  </a:moveTo>
                  <a:cubicBezTo>
                    <a:pt x="3388" y="0"/>
                    <a:pt x="3340" y="4"/>
                    <a:pt x="3288" y="14"/>
                  </a:cubicBezTo>
                  <a:cubicBezTo>
                    <a:pt x="1427" y="200"/>
                    <a:pt x="0" y="1782"/>
                    <a:pt x="0" y="3674"/>
                  </a:cubicBezTo>
                  <a:lnTo>
                    <a:pt x="0" y="6683"/>
                  </a:lnTo>
                  <a:lnTo>
                    <a:pt x="1210" y="6683"/>
                  </a:lnTo>
                  <a:lnTo>
                    <a:pt x="3878" y="6125"/>
                  </a:lnTo>
                  <a:lnTo>
                    <a:pt x="6142" y="6683"/>
                  </a:lnTo>
                  <a:lnTo>
                    <a:pt x="7073" y="6683"/>
                  </a:lnTo>
                  <a:lnTo>
                    <a:pt x="7073" y="3674"/>
                  </a:lnTo>
                  <a:cubicBezTo>
                    <a:pt x="7073" y="1658"/>
                    <a:pt x="5708" y="14"/>
                    <a:pt x="3692" y="14"/>
                  </a:cubicBezTo>
                  <a:cubicBezTo>
                    <a:pt x="3609" y="14"/>
                    <a:pt x="3526" y="0"/>
                    <a:pt x="3434" y="0"/>
                  </a:cubicBezTo>
                  <a:close/>
                </a:path>
              </a:pathLst>
            </a:custGeom>
            <a:solidFill>
              <a:srgbClr val="D1E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243;p49">
              <a:extLst>
                <a:ext uri="{FF2B5EF4-FFF2-40B4-BE49-F238E27FC236}">
                  <a16:creationId xmlns:a16="http://schemas.microsoft.com/office/drawing/2014/main" id="{ACCBA7BC-2BE2-43B8-8935-4CD209DC6986}"/>
                </a:ext>
              </a:extLst>
            </p:cNvPr>
            <p:cNvSpPr/>
            <p:nvPr/>
          </p:nvSpPr>
          <p:spPr>
            <a:xfrm>
              <a:off x="7192050" y="2826900"/>
              <a:ext cx="102375" cy="167550"/>
            </a:xfrm>
            <a:custGeom>
              <a:avLst/>
              <a:gdLst/>
              <a:ahLst/>
              <a:cxnLst/>
              <a:rect l="l" t="t" r="r" b="b"/>
              <a:pathLst>
                <a:path w="4095" h="6702" extrusionOk="0">
                  <a:moveTo>
                    <a:pt x="404" y="1"/>
                  </a:moveTo>
                  <a:cubicBezTo>
                    <a:pt x="279" y="1"/>
                    <a:pt x="124" y="1"/>
                    <a:pt x="0" y="32"/>
                  </a:cubicBezTo>
                  <a:cubicBezTo>
                    <a:pt x="1861" y="249"/>
                    <a:pt x="3257" y="1800"/>
                    <a:pt x="3257" y="3692"/>
                  </a:cubicBezTo>
                  <a:lnTo>
                    <a:pt x="3257" y="6701"/>
                  </a:lnTo>
                  <a:lnTo>
                    <a:pt x="4095" y="6701"/>
                  </a:lnTo>
                  <a:lnTo>
                    <a:pt x="4095" y="3692"/>
                  </a:lnTo>
                  <a:cubicBezTo>
                    <a:pt x="4095" y="1694"/>
                    <a:pt x="2481" y="32"/>
                    <a:pt x="460" y="32"/>
                  </a:cubicBezTo>
                  <a:cubicBezTo>
                    <a:pt x="441" y="32"/>
                    <a:pt x="422" y="32"/>
                    <a:pt x="404" y="32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rgbClr val="B0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244;p49">
              <a:extLst>
                <a:ext uri="{FF2B5EF4-FFF2-40B4-BE49-F238E27FC236}">
                  <a16:creationId xmlns:a16="http://schemas.microsoft.com/office/drawing/2014/main" id="{AAA05132-7C0D-42BF-92AC-B1D36DEDA594}"/>
                </a:ext>
              </a:extLst>
            </p:cNvPr>
            <p:cNvSpPr/>
            <p:nvPr/>
          </p:nvSpPr>
          <p:spPr>
            <a:xfrm>
              <a:off x="7140100" y="2860250"/>
              <a:ext cx="123325" cy="134200"/>
            </a:xfrm>
            <a:custGeom>
              <a:avLst/>
              <a:gdLst/>
              <a:ahLst/>
              <a:cxnLst/>
              <a:rect l="l" t="t" r="r" b="b"/>
              <a:pathLst>
                <a:path w="4933" h="5368" extrusionOk="0">
                  <a:moveTo>
                    <a:pt x="2482" y="1"/>
                  </a:moveTo>
                  <a:cubicBezTo>
                    <a:pt x="1117" y="1"/>
                    <a:pt x="0" y="1086"/>
                    <a:pt x="0" y="2451"/>
                  </a:cubicBezTo>
                  <a:lnTo>
                    <a:pt x="0" y="5367"/>
                  </a:lnTo>
                  <a:lnTo>
                    <a:pt x="4932" y="5367"/>
                  </a:lnTo>
                  <a:lnTo>
                    <a:pt x="4932" y="2482"/>
                  </a:lnTo>
                  <a:cubicBezTo>
                    <a:pt x="4932" y="1117"/>
                    <a:pt x="3846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245;p49">
              <a:extLst>
                <a:ext uri="{FF2B5EF4-FFF2-40B4-BE49-F238E27FC236}">
                  <a16:creationId xmlns:a16="http://schemas.microsoft.com/office/drawing/2014/main" id="{46FD7D4E-00CF-4896-9966-7D58E75CFA68}"/>
                </a:ext>
              </a:extLst>
            </p:cNvPr>
            <p:cNvSpPr/>
            <p:nvPr/>
          </p:nvSpPr>
          <p:spPr>
            <a:xfrm>
              <a:off x="7094325" y="2794350"/>
              <a:ext cx="34150" cy="33350"/>
            </a:xfrm>
            <a:custGeom>
              <a:avLst/>
              <a:gdLst/>
              <a:ahLst/>
              <a:cxnLst/>
              <a:rect l="l" t="t" r="r" b="b"/>
              <a:pathLst>
                <a:path w="1366" h="1334" extrusionOk="0">
                  <a:moveTo>
                    <a:pt x="311" y="0"/>
                  </a:moveTo>
                  <a:cubicBezTo>
                    <a:pt x="156" y="0"/>
                    <a:pt x="32" y="124"/>
                    <a:pt x="32" y="279"/>
                  </a:cubicBezTo>
                  <a:lnTo>
                    <a:pt x="32" y="1086"/>
                  </a:lnTo>
                  <a:cubicBezTo>
                    <a:pt x="1" y="1210"/>
                    <a:pt x="156" y="1334"/>
                    <a:pt x="311" y="1334"/>
                  </a:cubicBezTo>
                  <a:lnTo>
                    <a:pt x="1087" y="1334"/>
                  </a:lnTo>
                  <a:cubicBezTo>
                    <a:pt x="1242" y="1334"/>
                    <a:pt x="1366" y="1210"/>
                    <a:pt x="1366" y="1086"/>
                  </a:cubicBezTo>
                  <a:lnTo>
                    <a:pt x="1366" y="279"/>
                  </a:lnTo>
                  <a:cubicBezTo>
                    <a:pt x="1366" y="124"/>
                    <a:pt x="1242" y="0"/>
                    <a:pt x="1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246;p49">
              <a:extLst>
                <a:ext uri="{FF2B5EF4-FFF2-40B4-BE49-F238E27FC236}">
                  <a16:creationId xmlns:a16="http://schemas.microsoft.com/office/drawing/2014/main" id="{970BFF3F-C2B8-4F8C-9570-4479887EB585}"/>
                </a:ext>
              </a:extLst>
            </p:cNvPr>
            <p:cNvSpPr/>
            <p:nvPr/>
          </p:nvSpPr>
          <p:spPr>
            <a:xfrm>
              <a:off x="7275800" y="2794350"/>
              <a:ext cx="33375" cy="33350"/>
            </a:xfrm>
            <a:custGeom>
              <a:avLst/>
              <a:gdLst/>
              <a:ahLst/>
              <a:cxnLst/>
              <a:rect l="l" t="t" r="r" b="b"/>
              <a:pathLst>
                <a:path w="1335" h="1334" extrusionOk="0">
                  <a:moveTo>
                    <a:pt x="280" y="0"/>
                  </a:moveTo>
                  <a:cubicBezTo>
                    <a:pt x="124" y="0"/>
                    <a:pt x="0" y="124"/>
                    <a:pt x="0" y="279"/>
                  </a:cubicBezTo>
                  <a:lnTo>
                    <a:pt x="0" y="1086"/>
                  </a:lnTo>
                  <a:cubicBezTo>
                    <a:pt x="0" y="1210"/>
                    <a:pt x="124" y="1334"/>
                    <a:pt x="280" y="1334"/>
                  </a:cubicBezTo>
                  <a:lnTo>
                    <a:pt x="1086" y="1334"/>
                  </a:lnTo>
                  <a:cubicBezTo>
                    <a:pt x="1210" y="1334"/>
                    <a:pt x="1334" y="1210"/>
                    <a:pt x="1334" y="1086"/>
                  </a:cubicBezTo>
                  <a:lnTo>
                    <a:pt x="1334" y="279"/>
                  </a:lnTo>
                  <a:cubicBezTo>
                    <a:pt x="1334" y="124"/>
                    <a:pt x="1210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5351;p43">
            <a:extLst>
              <a:ext uri="{FF2B5EF4-FFF2-40B4-BE49-F238E27FC236}">
                <a16:creationId xmlns:a16="http://schemas.microsoft.com/office/drawing/2014/main" id="{468C1C1F-C5DE-45BA-9C61-3D3EA76A1555}"/>
              </a:ext>
            </a:extLst>
          </p:cNvPr>
          <p:cNvSpPr/>
          <p:nvPr/>
        </p:nvSpPr>
        <p:spPr>
          <a:xfrm flipH="1">
            <a:off x="544616" y="1924179"/>
            <a:ext cx="5118837" cy="165874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354" name="Google Shape;3354;p35"/>
          <p:cNvSpPr txBox="1">
            <a:spLocks noGrp="1"/>
          </p:cNvSpPr>
          <p:nvPr>
            <p:ph type="title" idx="6"/>
          </p:nvPr>
        </p:nvSpPr>
        <p:spPr>
          <a:xfrm>
            <a:off x="478577" y="286480"/>
            <a:ext cx="8016726" cy="736939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/>
            <a:r>
              <a:rPr lang="ru-RU" sz="1800" dirty="0"/>
              <a:t>Поставьте глаголы в форму настоящего времени и поставьте ударение</a:t>
            </a:r>
            <a:r>
              <a:rPr lang="ru-RU" sz="2800" dirty="0"/>
              <a:t>.</a:t>
            </a:r>
            <a:endParaRPr sz="2800" dirty="0"/>
          </a:p>
        </p:txBody>
      </p:sp>
      <p:sp>
        <p:nvSpPr>
          <p:cNvPr id="3356" name="Google Shape;3356;p35"/>
          <p:cNvSpPr txBox="1">
            <a:spLocks noGrp="1"/>
          </p:cNvSpPr>
          <p:nvPr>
            <p:ph type="subTitle" idx="1"/>
          </p:nvPr>
        </p:nvSpPr>
        <p:spPr>
          <a:xfrm>
            <a:off x="736409" y="2225042"/>
            <a:ext cx="4547078" cy="1135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800" dirty="0"/>
              <a:t>Ходил, покупала, лежало, считала, прошло, открыл</a:t>
            </a:r>
            <a:endParaRPr sz="2800" dirty="0"/>
          </a:p>
        </p:txBody>
      </p:sp>
      <p:grpSp>
        <p:nvGrpSpPr>
          <p:cNvPr id="3361" name="Google Shape;3361;p35"/>
          <p:cNvGrpSpPr/>
          <p:nvPr/>
        </p:nvGrpSpPr>
        <p:grpSpPr>
          <a:xfrm rot="19772587">
            <a:off x="1123818" y="3898792"/>
            <a:ext cx="940880" cy="888137"/>
            <a:chOff x="3259575" y="2114250"/>
            <a:chExt cx="350550" cy="293150"/>
          </a:xfrm>
        </p:grpSpPr>
        <p:sp>
          <p:nvSpPr>
            <p:cNvPr id="3362" name="Google Shape;3362;p35"/>
            <p:cNvSpPr/>
            <p:nvPr/>
          </p:nvSpPr>
          <p:spPr>
            <a:xfrm>
              <a:off x="3348750" y="2365500"/>
              <a:ext cx="164425" cy="41900"/>
            </a:xfrm>
            <a:custGeom>
              <a:avLst/>
              <a:gdLst/>
              <a:ahLst/>
              <a:cxnLst/>
              <a:rect l="l" t="t" r="r" b="b"/>
              <a:pathLst>
                <a:path w="6577" h="1676" extrusionOk="0">
                  <a:moveTo>
                    <a:pt x="6577" y="1"/>
                  </a:moveTo>
                  <a:lnTo>
                    <a:pt x="1" y="280"/>
                  </a:lnTo>
                  <a:lnTo>
                    <a:pt x="1" y="1396"/>
                  </a:lnTo>
                  <a:cubicBezTo>
                    <a:pt x="1" y="1552"/>
                    <a:pt x="156" y="1676"/>
                    <a:pt x="311" y="1676"/>
                  </a:cubicBezTo>
                  <a:lnTo>
                    <a:pt x="931" y="1676"/>
                  </a:lnTo>
                  <a:lnTo>
                    <a:pt x="1148" y="1396"/>
                  </a:lnTo>
                  <a:lnTo>
                    <a:pt x="1365" y="1676"/>
                  </a:lnTo>
                  <a:lnTo>
                    <a:pt x="2451" y="1676"/>
                  </a:lnTo>
                  <a:lnTo>
                    <a:pt x="2668" y="1396"/>
                  </a:lnTo>
                  <a:lnTo>
                    <a:pt x="2885" y="1676"/>
                  </a:lnTo>
                  <a:lnTo>
                    <a:pt x="3971" y="1676"/>
                  </a:lnTo>
                  <a:lnTo>
                    <a:pt x="4188" y="1396"/>
                  </a:lnTo>
                  <a:lnTo>
                    <a:pt x="4405" y="1676"/>
                  </a:lnTo>
                  <a:lnTo>
                    <a:pt x="5522" y="1676"/>
                  </a:lnTo>
                  <a:lnTo>
                    <a:pt x="5708" y="1396"/>
                  </a:lnTo>
                  <a:lnTo>
                    <a:pt x="5925" y="1676"/>
                  </a:lnTo>
                  <a:lnTo>
                    <a:pt x="6266" y="1676"/>
                  </a:lnTo>
                  <a:cubicBezTo>
                    <a:pt x="6453" y="1676"/>
                    <a:pt x="6577" y="1552"/>
                    <a:pt x="6577" y="1396"/>
                  </a:cubicBezTo>
                  <a:lnTo>
                    <a:pt x="6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3572100" y="2311225"/>
              <a:ext cx="33350" cy="25750"/>
            </a:xfrm>
            <a:custGeom>
              <a:avLst/>
              <a:gdLst/>
              <a:ahLst/>
              <a:cxnLst/>
              <a:rect l="l" t="t" r="r" b="b"/>
              <a:pathLst>
                <a:path w="1334" h="1030" extrusionOk="0">
                  <a:moveTo>
                    <a:pt x="1179" y="0"/>
                  </a:moveTo>
                  <a:lnTo>
                    <a:pt x="0" y="341"/>
                  </a:lnTo>
                  <a:lnTo>
                    <a:pt x="155" y="807"/>
                  </a:lnTo>
                  <a:cubicBezTo>
                    <a:pt x="182" y="942"/>
                    <a:pt x="303" y="1030"/>
                    <a:pt x="437" y="1030"/>
                  </a:cubicBezTo>
                  <a:cubicBezTo>
                    <a:pt x="456" y="1030"/>
                    <a:pt x="476" y="1028"/>
                    <a:pt x="496" y="1024"/>
                  </a:cubicBezTo>
                  <a:lnTo>
                    <a:pt x="838" y="931"/>
                  </a:lnTo>
                  <a:lnTo>
                    <a:pt x="962" y="900"/>
                  </a:lnTo>
                  <a:cubicBezTo>
                    <a:pt x="1117" y="869"/>
                    <a:pt x="1334" y="621"/>
                    <a:pt x="1303" y="466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3593025" y="2311225"/>
              <a:ext cx="14750" cy="22500"/>
            </a:xfrm>
            <a:custGeom>
              <a:avLst/>
              <a:gdLst/>
              <a:ahLst/>
              <a:cxnLst/>
              <a:rect l="l" t="t" r="r" b="b"/>
              <a:pathLst>
                <a:path w="590" h="900" extrusionOk="0">
                  <a:moveTo>
                    <a:pt x="1" y="0"/>
                  </a:moveTo>
                  <a:lnTo>
                    <a:pt x="156" y="559"/>
                  </a:lnTo>
                  <a:cubicBezTo>
                    <a:pt x="187" y="683"/>
                    <a:pt x="125" y="838"/>
                    <a:pt x="1" y="900"/>
                  </a:cubicBezTo>
                  <a:lnTo>
                    <a:pt x="342" y="807"/>
                  </a:lnTo>
                  <a:cubicBezTo>
                    <a:pt x="497" y="776"/>
                    <a:pt x="590" y="621"/>
                    <a:pt x="559" y="466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3498425" y="2365500"/>
              <a:ext cx="21725" cy="41900"/>
            </a:xfrm>
            <a:custGeom>
              <a:avLst/>
              <a:gdLst/>
              <a:ahLst/>
              <a:cxnLst/>
              <a:rect l="l" t="t" r="r" b="b"/>
              <a:pathLst>
                <a:path w="869" h="1676" extrusionOk="0">
                  <a:moveTo>
                    <a:pt x="310" y="1"/>
                  </a:moveTo>
                  <a:lnTo>
                    <a:pt x="310" y="1396"/>
                  </a:lnTo>
                  <a:cubicBezTo>
                    <a:pt x="310" y="1552"/>
                    <a:pt x="186" y="1676"/>
                    <a:pt x="0" y="1676"/>
                  </a:cubicBezTo>
                  <a:lnTo>
                    <a:pt x="590" y="1676"/>
                  </a:lnTo>
                  <a:cubicBezTo>
                    <a:pt x="745" y="1676"/>
                    <a:pt x="869" y="1552"/>
                    <a:pt x="869" y="1396"/>
                  </a:cubicBezTo>
                  <a:lnTo>
                    <a:pt x="869" y="28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3486775" y="2384900"/>
              <a:ext cx="10125" cy="22500"/>
            </a:xfrm>
            <a:custGeom>
              <a:avLst/>
              <a:gdLst/>
              <a:ahLst/>
              <a:cxnLst/>
              <a:rect l="l" t="t" r="r" b="b"/>
              <a:pathLst>
                <a:path w="405" h="900" extrusionOk="0">
                  <a:moveTo>
                    <a:pt x="187" y="0"/>
                  </a:moveTo>
                  <a:cubicBezTo>
                    <a:pt x="94" y="0"/>
                    <a:pt x="1" y="93"/>
                    <a:pt x="1" y="217"/>
                  </a:cubicBezTo>
                  <a:lnTo>
                    <a:pt x="1" y="900"/>
                  </a:lnTo>
                  <a:lnTo>
                    <a:pt x="404" y="900"/>
                  </a:lnTo>
                  <a:lnTo>
                    <a:pt x="404" y="217"/>
                  </a:lnTo>
                  <a:cubicBezTo>
                    <a:pt x="404" y="93"/>
                    <a:pt x="311" y="0"/>
                    <a:pt x="18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3448025" y="2384900"/>
              <a:ext cx="10875" cy="22500"/>
            </a:xfrm>
            <a:custGeom>
              <a:avLst/>
              <a:gdLst/>
              <a:ahLst/>
              <a:cxnLst/>
              <a:rect l="l" t="t" r="r" b="b"/>
              <a:pathLst>
                <a:path w="435" h="900" extrusionOk="0">
                  <a:moveTo>
                    <a:pt x="217" y="0"/>
                  </a:moveTo>
                  <a:cubicBezTo>
                    <a:pt x="124" y="0"/>
                    <a:pt x="0" y="93"/>
                    <a:pt x="0" y="217"/>
                  </a:cubicBezTo>
                  <a:lnTo>
                    <a:pt x="0" y="900"/>
                  </a:lnTo>
                  <a:lnTo>
                    <a:pt x="434" y="900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5"/>
            <p:cNvSpPr/>
            <p:nvPr/>
          </p:nvSpPr>
          <p:spPr>
            <a:xfrm>
              <a:off x="3410025" y="2384900"/>
              <a:ext cx="10875" cy="22500"/>
            </a:xfrm>
            <a:custGeom>
              <a:avLst/>
              <a:gdLst/>
              <a:ahLst/>
              <a:cxnLst/>
              <a:rect l="l" t="t" r="r" b="b"/>
              <a:pathLst>
                <a:path w="435" h="900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900"/>
                  </a:lnTo>
                  <a:lnTo>
                    <a:pt x="434" y="900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5"/>
            <p:cNvSpPr/>
            <p:nvPr/>
          </p:nvSpPr>
          <p:spPr>
            <a:xfrm>
              <a:off x="3372025" y="2384900"/>
              <a:ext cx="10875" cy="22500"/>
            </a:xfrm>
            <a:custGeom>
              <a:avLst/>
              <a:gdLst/>
              <a:ahLst/>
              <a:cxnLst/>
              <a:rect l="l" t="t" r="r" b="b"/>
              <a:pathLst>
                <a:path w="435" h="900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900"/>
                  </a:lnTo>
                  <a:lnTo>
                    <a:pt x="434" y="900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3261125" y="2300350"/>
              <a:ext cx="35700" cy="35900"/>
            </a:xfrm>
            <a:custGeom>
              <a:avLst/>
              <a:gdLst/>
              <a:ahLst/>
              <a:cxnLst/>
              <a:rect l="l" t="t" r="r" b="b"/>
              <a:pathLst>
                <a:path w="1428" h="1436" extrusionOk="0">
                  <a:moveTo>
                    <a:pt x="807" y="1"/>
                  </a:moveTo>
                  <a:lnTo>
                    <a:pt x="155" y="435"/>
                  </a:lnTo>
                  <a:lnTo>
                    <a:pt x="31" y="901"/>
                  </a:lnTo>
                  <a:cubicBezTo>
                    <a:pt x="0" y="1056"/>
                    <a:pt x="93" y="1211"/>
                    <a:pt x="249" y="1242"/>
                  </a:cubicBezTo>
                  <a:lnTo>
                    <a:pt x="931" y="1428"/>
                  </a:lnTo>
                  <a:cubicBezTo>
                    <a:pt x="957" y="1433"/>
                    <a:pt x="983" y="1436"/>
                    <a:pt x="1008" y="1436"/>
                  </a:cubicBezTo>
                  <a:cubicBezTo>
                    <a:pt x="1135" y="1436"/>
                    <a:pt x="1251" y="1371"/>
                    <a:pt x="1303" y="1242"/>
                  </a:cubicBezTo>
                  <a:lnTo>
                    <a:pt x="1427" y="77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3259575" y="2119675"/>
              <a:ext cx="341225" cy="252825"/>
            </a:xfrm>
            <a:custGeom>
              <a:avLst/>
              <a:gdLst/>
              <a:ahLst/>
              <a:cxnLst/>
              <a:rect l="l" t="t" r="r" b="b"/>
              <a:pathLst>
                <a:path w="13649" h="10113" extrusionOk="0">
                  <a:moveTo>
                    <a:pt x="8903" y="1"/>
                  </a:moveTo>
                  <a:cubicBezTo>
                    <a:pt x="8248" y="312"/>
                    <a:pt x="7550" y="467"/>
                    <a:pt x="6854" y="467"/>
                  </a:cubicBezTo>
                  <a:cubicBezTo>
                    <a:pt x="6232" y="467"/>
                    <a:pt x="5611" y="343"/>
                    <a:pt x="5025" y="94"/>
                  </a:cubicBezTo>
                  <a:lnTo>
                    <a:pt x="4095" y="94"/>
                  </a:lnTo>
                  <a:lnTo>
                    <a:pt x="2451" y="559"/>
                  </a:lnTo>
                  <a:cubicBezTo>
                    <a:pt x="2203" y="621"/>
                    <a:pt x="2017" y="807"/>
                    <a:pt x="1955" y="1055"/>
                  </a:cubicBezTo>
                  <a:lnTo>
                    <a:pt x="1148" y="3661"/>
                  </a:lnTo>
                  <a:lnTo>
                    <a:pt x="1148" y="4560"/>
                  </a:lnTo>
                  <a:lnTo>
                    <a:pt x="590" y="5460"/>
                  </a:lnTo>
                  <a:lnTo>
                    <a:pt x="31" y="7321"/>
                  </a:lnTo>
                  <a:cubicBezTo>
                    <a:pt x="0" y="7476"/>
                    <a:pt x="93" y="7631"/>
                    <a:pt x="248" y="7662"/>
                  </a:cubicBezTo>
                  <a:lnTo>
                    <a:pt x="1489" y="8003"/>
                  </a:lnTo>
                  <a:cubicBezTo>
                    <a:pt x="1515" y="8009"/>
                    <a:pt x="1542" y="8011"/>
                    <a:pt x="1569" y="8011"/>
                  </a:cubicBezTo>
                  <a:cubicBezTo>
                    <a:pt x="1702" y="8011"/>
                    <a:pt x="1836" y="7947"/>
                    <a:pt x="1861" y="7817"/>
                  </a:cubicBezTo>
                  <a:lnTo>
                    <a:pt x="2947" y="3661"/>
                  </a:lnTo>
                  <a:lnTo>
                    <a:pt x="2947" y="9834"/>
                  </a:lnTo>
                  <a:cubicBezTo>
                    <a:pt x="2947" y="9989"/>
                    <a:pt x="3102" y="10113"/>
                    <a:pt x="3257" y="10113"/>
                  </a:cubicBezTo>
                  <a:lnTo>
                    <a:pt x="10485" y="10113"/>
                  </a:lnTo>
                  <a:cubicBezTo>
                    <a:pt x="10640" y="10113"/>
                    <a:pt x="10764" y="9989"/>
                    <a:pt x="10795" y="9834"/>
                  </a:cubicBezTo>
                  <a:lnTo>
                    <a:pt x="11012" y="3661"/>
                  </a:lnTo>
                  <a:lnTo>
                    <a:pt x="12129" y="7817"/>
                  </a:lnTo>
                  <a:cubicBezTo>
                    <a:pt x="12181" y="7947"/>
                    <a:pt x="12297" y="8011"/>
                    <a:pt x="12424" y="8011"/>
                  </a:cubicBezTo>
                  <a:cubicBezTo>
                    <a:pt x="12449" y="8011"/>
                    <a:pt x="12475" y="8009"/>
                    <a:pt x="12501" y="8003"/>
                  </a:cubicBezTo>
                  <a:lnTo>
                    <a:pt x="13494" y="7755"/>
                  </a:lnTo>
                  <a:cubicBezTo>
                    <a:pt x="13649" y="7724"/>
                    <a:pt x="13649" y="7476"/>
                    <a:pt x="13587" y="7321"/>
                  </a:cubicBezTo>
                  <a:lnTo>
                    <a:pt x="11943" y="1117"/>
                  </a:lnTo>
                  <a:cubicBezTo>
                    <a:pt x="11881" y="900"/>
                    <a:pt x="11695" y="714"/>
                    <a:pt x="11477" y="652"/>
                  </a:cubicBezTo>
                  <a:lnTo>
                    <a:pt x="8903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3472050" y="2114250"/>
              <a:ext cx="138075" cy="200100"/>
            </a:xfrm>
            <a:custGeom>
              <a:avLst/>
              <a:gdLst/>
              <a:ahLst/>
              <a:cxnLst/>
              <a:rect l="l" t="t" r="r" b="b"/>
              <a:pathLst>
                <a:path w="5523" h="8004" extrusionOk="0">
                  <a:moveTo>
                    <a:pt x="497" y="0"/>
                  </a:moveTo>
                  <a:cubicBezTo>
                    <a:pt x="311" y="62"/>
                    <a:pt x="156" y="124"/>
                    <a:pt x="1" y="186"/>
                  </a:cubicBezTo>
                  <a:lnTo>
                    <a:pt x="2513" y="931"/>
                  </a:lnTo>
                  <a:cubicBezTo>
                    <a:pt x="2761" y="993"/>
                    <a:pt x="2947" y="1179"/>
                    <a:pt x="3009" y="1427"/>
                  </a:cubicBezTo>
                  <a:lnTo>
                    <a:pt x="4902" y="7693"/>
                  </a:lnTo>
                  <a:cubicBezTo>
                    <a:pt x="4933" y="7817"/>
                    <a:pt x="4902" y="7941"/>
                    <a:pt x="4809" y="8003"/>
                  </a:cubicBezTo>
                  <a:lnTo>
                    <a:pt x="5274" y="7879"/>
                  </a:lnTo>
                  <a:cubicBezTo>
                    <a:pt x="5429" y="7848"/>
                    <a:pt x="5522" y="7662"/>
                    <a:pt x="5460" y="7507"/>
                  </a:cubicBezTo>
                  <a:lnTo>
                    <a:pt x="5460" y="7507"/>
                  </a:lnTo>
                  <a:lnTo>
                    <a:pt x="5460" y="7538"/>
                  </a:lnTo>
                  <a:lnTo>
                    <a:pt x="4902" y="5677"/>
                  </a:lnTo>
                  <a:lnTo>
                    <a:pt x="4405" y="4994"/>
                  </a:lnTo>
                  <a:lnTo>
                    <a:pt x="4374" y="3878"/>
                  </a:lnTo>
                  <a:lnTo>
                    <a:pt x="3568" y="1272"/>
                  </a:lnTo>
                  <a:cubicBezTo>
                    <a:pt x="3506" y="1024"/>
                    <a:pt x="3320" y="838"/>
                    <a:pt x="3072" y="776"/>
                  </a:cubicBezTo>
                  <a:lnTo>
                    <a:pt x="497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3514700" y="2211175"/>
              <a:ext cx="20975" cy="161325"/>
            </a:xfrm>
            <a:custGeom>
              <a:avLst/>
              <a:gdLst/>
              <a:ahLst/>
              <a:cxnLst/>
              <a:rect l="l" t="t" r="r" b="b"/>
              <a:pathLst>
                <a:path w="839" h="6453" extrusionOk="0">
                  <a:moveTo>
                    <a:pt x="590" y="1"/>
                  </a:moveTo>
                  <a:cubicBezTo>
                    <a:pt x="435" y="1"/>
                    <a:pt x="280" y="125"/>
                    <a:pt x="280" y="280"/>
                  </a:cubicBezTo>
                  <a:lnTo>
                    <a:pt x="280" y="6174"/>
                  </a:lnTo>
                  <a:cubicBezTo>
                    <a:pt x="280" y="6329"/>
                    <a:pt x="156" y="6453"/>
                    <a:pt x="1" y="6453"/>
                  </a:cubicBezTo>
                  <a:lnTo>
                    <a:pt x="559" y="6453"/>
                  </a:lnTo>
                  <a:cubicBezTo>
                    <a:pt x="714" y="6453"/>
                    <a:pt x="838" y="6329"/>
                    <a:pt x="838" y="6174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3567450" y="2221475"/>
              <a:ext cx="17850" cy="32025"/>
            </a:xfrm>
            <a:custGeom>
              <a:avLst/>
              <a:gdLst/>
              <a:ahLst/>
              <a:cxnLst/>
              <a:rect l="l" t="t" r="r" b="b"/>
              <a:pathLst>
                <a:path w="714" h="1281" extrusionOk="0">
                  <a:moveTo>
                    <a:pt x="198" y="0"/>
                  </a:moveTo>
                  <a:cubicBezTo>
                    <a:pt x="156" y="0"/>
                    <a:pt x="120" y="21"/>
                    <a:pt x="93" y="85"/>
                  </a:cubicBezTo>
                  <a:cubicBezTo>
                    <a:pt x="31" y="209"/>
                    <a:pt x="0" y="333"/>
                    <a:pt x="0" y="457"/>
                  </a:cubicBezTo>
                  <a:cubicBezTo>
                    <a:pt x="0" y="767"/>
                    <a:pt x="155" y="1078"/>
                    <a:pt x="403" y="1233"/>
                  </a:cubicBezTo>
                  <a:cubicBezTo>
                    <a:pt x="448" y="1268"/>
                    <a:pt x="477" y="1281"/>
                    <a:pt x="500" y="1281"/>
                  </a:cubicBezTo>
                  <a:cubicBezTo>
                    <a:pt x="558" y="1281"/>
                    <a:pt x="581" y="1202"/>
                    <a:pt x="713" y="1202"/>
                  </a:cubicBezTo>
                  <a:lnTo>
                    <a:pt x="589" y="54"/>
                  </a:lnTo>
                  <a:cubicBezTo>
                    <a:pt x="556" y="68"/>
                    <a:pt x="524" y="74"/>
                    <a:pt x="493" y="74"/>
                  </a:cubicBezTo>
                  <a:cubicBezTo>
                    <a:pt x="379" y="74"/>
                    <a:pt x="277" y="0"/>
                    <a:pt x="198" y="0"/>
                  </a:cubicBezTo>
                  <a:close/>
                </a:path>
              </a:pathLst>
            </a:custGeom>
            <a:solidFill>
              <a:srgbClr val="D1E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3569000" y="2211175"/>
              <a:ext cx="25600" cy="45775"/>
            </a:xfrm>
            <a:custGeom>
              <a:avLst/>
              <a:gdLst/>
              <a:ahLst/>
              <a:cxnLst/>
              <a:rect l="l" t="t" r="r" b="b"/>
              <a:pathLst>
                <a:path w="1024" h="1831" extrusionOk="0">
                  <a:moveTo>
                    <a:pt x="496" y="1"/>
                  </a:moveTo>
                  <a:cubicBezTo>
                    <a:pt x="279" y="94"/>
                    <a:pt x="124" y="249"/>
                    <a:pt x="0" y="466"/>
                  </a:cubicBezTo>
                  <a:lnTo>
                    <a:pt x="372" y="1676"/>
                  </a:lnTo>
                  <a:cubicBezTo>
                    <a:pt x="527" y="1769"/>
                    <a:pt x="713" y="1800"/>
                    <a:pt x="869" y="1831"/>
                  </a:cubicBezTo>
                  <a:lnTo>
                    <a:pt x="1024" y="183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3361925" y="2114250"/>
              <a:ext cx="145825" cy="59925"/>
            </a:xfrm>
            <a:custGeom>
              <a:avLst/>
              <a:gdLst/>
              <a:ahLst/>
              <a:cxnLst/>
              <a:rect l="l" t="t" r="r" b="b"/>
              <a:pathLst>
                <a:path w="5833" h="2397" extrusionOk="0">
                  <a:moveTo>
                    <a:pt x="931" y="0"/>
                  </a:moveTo>
                  <a:lnTo>
                    <a:pt x="1" y="280"/>
                  </a:lnTo>
                  <a:cubicBezTo>
                    <a:pt x="451" y="1691"/>
                    <a:pt x="1676" y="2397"/>
                    <a:pt x="2905" y="2397"/>
                  </a:cubicBezTo>
                  <a:cubicBezTo>
                    <a:pt x="4134" y="2397"/>
                    <a:pt x="5367" y="1691"/>
                    <a:pt x="5833" y="280"/>
                  </a:cubicBezTo>
                  <a:lnTo>
                    <a:pt x="5212" y="280"/>
                  </a:lnTo>
                  <a:lnTo>
                    <a:pt x="4902" y="0"/>
                  </a:lnTo>
                  <a:lnTo>
                    <a:pt x="4530" y="311"/>
                  </a:lnTo>
                  <a:cubicBezTo>
                    <a:pt x="3909" y="559"/>
                    <a:pt x="3568" y="962"/>
                    <a:pt x="2917" y="962"/>
                  </a:cubicBezTo>
                  <a:cubicBezTo>
                    <a:pt x="2234" y="962"/>
                    <a:pt x="1552" y="28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3274300" y="2211175"/>
              <a:ext cx="37250" cy="45775"/>
            </a:xfrm>
            <a:custGeom>
              <a:avLst/>
              <a:gdLst/>
              <a:ahLst/>
              <a:cxnLst/>
              <a:rect l="l" t="t" r="r" b="b"/>
              <a:pathLst>
                <a:path w="1490" h="1831" extrusionOk="0">
                  <a:moveTo>
                    <a:pt x="528" y="1"/>
                  </a:moveTo>
                  <a:lnTo>
                    <a:pt x="1" y="1800"/>
                  </a:lnTo>
                  <a:lnTo>
                    <a:pt x="156" y="1800"/>
                  </a:lnTo>
                  <a:lnTo>
                    <a:pt x="156" y="1831"/>
                  </a:lnTo>
                  <a:cubicBezTo>
                    <a:pt x="1179" y="1831"/>
                    <a:pt x="1490" y="404"/>
                    <a:pt x="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3363475" y="2205175"/>
              <a:ext cx="141950" cy="138450"/>
            </a:xfrm>
            <a:custGeom>
              <a:avLst/>
              <a:gdLst/>
              <a:ahLst/>
              <a:cxnLst/>
              <a:rect l="l" t="t" r="r" b="b"/>
              <a:pathLst>
                <a:path w="5678" h="5538" extrusionOk="0">
                  <a:moveTo>
                    <a:pt x="2835" y="2274"/>
                  </a:moveTo>
                  <a:cubicBezTo>
                    <a:pt x="3084" y="2274"/>
                    <a:pt x="3320" y="2485"/>
                    <a:pt x="3320" y="2784"/>
                  </a:cubicBezTo>
                  <a:cubicBezTo>
                    <a:pt x="3320" y="3032"/>
                    <a:pt x="3103" y="3250"/>
                    <a:pt x="2855" y="3250"/>
                  </a:cubicBezTo>
                  <a:cubicBezTo>
                    <a:pt x="2420" y="3250"/>
                    <a:pt x="2203" y="2722"/>
                    <a:pt x="2513" y="2412"/>
                  </a:cubicBezTo>
                  <a:cubicBezTo>
                    <a:pt x="2610" y="2316"/>
                    <a:pt x="2724" y="2274"/>
                    <a:pt x="2835" y="2274"/>
                  </a:cubicBezTo>
                  <a:close/>
                  <a:moveTo>
                    <a:pt x="2839" y="0"/>
                  </a:moveTo>
                  <a:cubicBezTo>
                    <a:pt x="2738" y="0"/>
                    <a:pt x="2638" y="70"/>
                    <a:pt x="2638" y="210"/>
                  </a:cubicBezTo>
                  <a:lnTo>
                    <a:pt x="2638" y="458"/>
                  </a:lnTo>
                  <a:lnTo>
                    <a:pt x="2482" y="334"/>
                  </a:lnTo>
                  <a:cubicBezTo>
                    <a:pt x="2438" y="296"/>
                    <a:pt x="2392" y="280"/>
                    <a:pt x="2347" y="280"/>
                  </a:cubicBezTo>
                  <a:cubicBezTo>
                    <a:pt x="2172" y="280"/>
                    <a:pt x="2030" y="527"/>
                    <a:pt x="2203" y="675"/>
                  </a:cubicBezTo>
                  <a:lnTo>
                    <a:pt x="2638" y="985"/>
                  </a:lnTo>
                  <a:lnTo>
                    <a:pt x="2638" y="1885"/>
                  </a:lnTo>
                  <a:cubicBezTo>
                    <a:pt x="2545" y="1885"/>
                    <a:pt x="2451" y="1947"/>
                    <a:pt x="2358" y="1978"/>
                  </a:cubicBezTo>
                  <a:lnTo>
                    <a:pt x="1645" y="1264"/>
                  </a:lnTo>
                  <a:cubicBezTo>
                    <a:pt x="1602" y="1222"/>
                    <a:pt x="1553" y="1203"/>
                    <a:pt x="1505" y="1203"/>
                  </a:cubicBezTo>
                  <a:cubicBezTo>
                    <a:pt x="1344" y="1203"/>
                    <a:pt x="1199" y="1407"/>
                    <a:pt x="1366" y="1575"/>
                  </a:cubicBezTo>
                  <a:lnTo>
                    <a:pt x="2079" y="2288"/>
                  </a:lnTo>
                  <a:cubicBezTo>
                    <a:pt x="2017" y="2381"/>
                    <a:pt x="1986" y="2443"/>
                    <a:pt x="1955" y="2536"/>
                  </a:cubicBezTo>
                  <a:lnTo>
                    <a:pt x="1087" y="2536"/>
                  </a:lnTo>
                  <a:lnTo>
                    <a:pt x="745" y="2133"/>
                  </a:lnTo>
                  <a:cubicBezTo>
                    <a:pt x="703" y="2074"/>
                    <a:pt x="647" y="2049"/>
                    <a:pt x="591" y="2049"/>
                  </a:cubicBezTo>
                  <a:cubicBezTo>
                    <a:pt x="443" y="2049"/>
                    <a:pt x="300" y="2223"/>
                    <a:pt x="435" y="2381"/>
                  </a:cubicBezTo>
                  <a:lnTo>
                    <a:pt x="559" y="2536"/>
                  </a:lnTo>
                  <a:lnTo>
                    <a:pt x="280" y="2536"/>
                  </a:lnTo>
                  <a:cubicBezTo>
                    <a:pt x="1" y="2536"/>
                    <a:pt x="1" y="2970"/>
                    <a:pt x="280" y="2970"/>
                  </a:cubicBezTo>
                  <a:lnTo>
                    <a:pt x="559" y="2970"/>
                  </a:lnTo>
                  <a:lnTo>
                    <a:pt x="435" y="3126"/>
                  </a:lnTo>
                  <a:cubicBezTo>
                    <a:pt x="342" y="3219"/>
                    <a:pt x="373" y="3343"/>
                    <a:pt x="466" y="3436"/>
                  </a:cubicBezTo>
                  <a:cubicBezTo>
                    <a:pt x="497" y="3467"/>
                    <a:pt x="528" y="3467"/>
                    <a:pt x="590" y="3467"/>
                  </a:cubicBezTo>
                  <a:cubicBezTo>
                    <a:pt x="652" y="3467"/>
                    <a:pt x="714" y="3436"/>
                    <a:pt x="745" y="3374"/>
                  </a:cubicBezTo>
                  <a:lnTo>
                    <a:pt x="1087" y="2970"/>
                  </a:lnTo>
                  <a:lnTo>
                    <a:pt x="1986" y="2970"/>
                  </a:lnTo>
                  <a:cubicBezTo>
                    <a:pt x="1986" y="3063"/>
                    <a:pt x="2017" y="3157"/>
                    <a:pt x="2079" y="3219"/>
                  </a:cubicBezTo>
                  <a:lnTo>
                    <a:pt x="1366" y="3932"/>
                  </a:lnTo>
                  <a:cubicBezTo>
                    <a:pt x="1273" y="4025"/>
                    <a:pt x="1273" y="4149"/>
                    <a:pt x="1366" y="4242"/>
                  </a:cubicBezTo>
                  <a:cubicBezTo>
                    <a:pt x="1397" y="4273"/>
                    <a:pt x="1459" y="4304"/>
                    <a:pt x="1521" y="4304"/>
                  </a:cubicBezTo>
                  <a:cubicBezTo>
                    <a:pt x="1583" y="4304"/>
                    <a:pt x="1614" y="4273"/>
                    <a:pt x="1676" y="4242"/>
                  </a:cubicBezTo>
                  <a:lnTo>
                    <a:pt x="2358" y="3529"/>
                  </a:lnTo>
                  <a:cubicBezTo>
                    <a:pt x="2451" y="3591"/>
                    <a:pt x="2545" y="3622"/>
                    <a:pt x="2638" y="3653"/>
                  </a:cubicBezTo>
                  <a:lnTo>
                    <a:pt x="2638" y="4521"/>
                  </a:lnTo>
                  <a:lnTo>
                    <a:pt x="2203" y="4832"/>
                  </a:lnTo>
                  <a:cubicBezTo>
                    <a:pt x="2026" y="4950"/>
                    <a:pt x="2102" y="5237"/>
                    <a:pt x="2297" y="5237"/>
                  </a:cubicBezTo>
                  <a:cubicBezTo>
                    <a:pt x="2307" y="5237"/>
                    <a:pt x="2317" y="5236"/>
                    <a:pt x="2327" y="5235"/>
                  </a:cubicBezTo>
                  <a:cubicBezTo>
                    <a:pt x="2389" y="5235"/>
                    <a:pt x="2420" y="5204"/>
                    <a:pt x="2451" y="5173"/>
                  </a:cubicBezTo>
                  <a:lnTo>
                    <a:pt x="2638" y="5080"/>
                  </a:lnTo>
                  <a:lnTo>
                    <a:pt x="2638" y="5328"/>
                  </a:lnTo>
                  <a:cubicBezTo>
                    <a:pt x="2638" y="5467"/>
                    <a:pt x="2738" y="5537"/>
                    <a:pt x="2839" y="5537"/>
                  </a:cubicBezTo>
                  <a:cubicBezTo>
                    <a:pt x="2940" y="5537"/>
                    <a:pt x="3041" y="5467"/>
                    <a:pt x="3041" y="5328"/>
                  </a:cubicBezTo>
                  <a:lnTo>
                    <a:pt x="3041" y="5080"/>
                  </a:lnTo>
                  <a:lnTo>
                    <a:pt x="3196" y="5173"/>
                  </a:lnTo>
                  <a:cubicBezTo>
                    <a:pt x="3235" y="5212"/>
                    <a:pt x="3279" y="5229"/>
                    <a:pt x="3325" y="5229"/>
                  </a:cubicBezTo>
                  <a:cubicBezTo>
                    <a:pt x="3387" y="5229"/>
                    <a:pt x="3452" y="5196"/>
                    <a:pt x="3506" y="5142"/>
                  </a:cubicBezTo>
                  <a:cubicBezTo>
                    <a:pt x="3568" y="5049"/>
                    <a:pt x="3568" y="4925"/>
                    <a:pt x="3475" y="4863"/>
                  </a:cubicBezTo>
                  <a:lnTo>
                    <a:pt x="3041" y="4521"/>
                  </a:lnTo>
                  <a:lnTo>
                    <a:pt x="3041" y="3653"/>
                  </a:lnTo>
                  <a:cubicBezTo>
                    <a:pt x="3134" y="3622"/>
                    <a:pt x="3227" y="3591"/>
                    <a:pt x="3320" y="3529"/>
                  </a:cubicBezTo>
                  <a:lnTo>
                    <a:pt x="4033" y="4242"/>
                  </a:lnTo>
                  <a:cubicBezTo>
                    <a:pt x="4064" y="4273"/>
                    <a:pt x="4095" y="4304"/>
                    <a:pt x="4158" y="4304"/>
                  </a:cubicBezTo>
                  <a:cubicBezTo>
                    <a:pt x="4220" y="4304"/>
                    <a:pt x="4282" y="4273"/>
                    <a:pt x="4313" y="4242"/>
                  </a:cubicBezTo>
                  <a:cubicBezTo>
                    <a:pt x="4406" y="4149"/>
                    <a:pt x="4406" y="4025"/>
                    <a:pt x="4313" y="3932"/>
                  </a:cubicBezTo>
                  <a:lnTo>
                    <a:pt x="3630" y="3250"/>
                  </a:lnTo>
                  <a:cubicBezTo>
                    <a:pt x="3661" y="3157"/>
                    <a:pt x="3692" y="3063"/>
                    <a:pt x="3723" y="2970"/>
                  </a:cubicBezTo>
                  <a:lnTo>
                    <a:pt x="4592" y="2970"/>
                  </a:lnTo>
                  <a:lnTo>
                    <a:pt x="4933" y="3405"/>
                  </a:lnTo>
                  <a:cubicBezTo>
                    <a:pt x="4964" y="3467"/>
                    <a:pt x="5026" y="3498"/>
                    <a:pt x="5088" y="3498"/>
                  </a:cubicBezTo>
                  <a:cubicBezTo>
                    <a:pt x="5150" y="3498"/>
                    <a:pt x="5181" y="3467"/>
                    <a:pt x="5243" y="3436"/>
                  </a:cubicBezTo>
                  <a:cubicBezTo>
                    <a:pt x="5336" y="3374"/>
                    <a:pt x="5336" y="3250"/>
                    <a:pt x="5274" y="3157"/>
                  </a:cubicBezTo>
                  <a:lnTo>
                    <a:pt x="5150" y="2970"/>
                  </a:lnTo>
                  <a:lnTo>
                    <a:pt x="5398" y="2970"/>
                  </a:lnTo>
                  <a:cubicBezTo>
                    <a:pt x="5677" y="2970"/>
                    <a:pt x="5677" y="2567"/>
                    <a:pt x="5398" y="2567"/>
                  </a:cubicBezTo>
                  <a:lnTo>
                    <a:pt x="5398" y="2536"/>
                  </a:lnTo>
                  <a:lnTo>
                    <a:pt x="5150" y="2536"/>
                  </a:lnTo>
                  <a:lnTo>
                    <a:pt x="5274" y="2381"/>
                  </a:lnTo>
                  <a:cubicBezTo>
                    <a:pt x="5387" y="2223"/>
                    <a:pt x="5254" y="2049"/>
                    <a:pt x="5101" y="2049"/>
                  </a:cubicBezTo>
                  <a:cubicBezTo>
                    <a:pt x="5044" y="2049"/>
                    <a:pt x="4984" y="2074"/>
                    <a:pt x="4933" y="2133"/>
                  </a:cubicBezTo>
                  <a:lnTo>
                    <a:pt x="4592" y="2536"/>
                  </a:lnTo>
                  <a:lnTo>
                    <a:pt x="3723" y="2536"/>
                  </a:lnTo>
                  <a:cubicBezTo>
                    <a:pt x="3692" y="2443"/>
                    <a:pt x="3661" y="2381"/>
                    <a:pt x="3599" y="2288"/>
                  </a:cubicBezTo>
                  <a:lnTo>
                    <a:pt x="4344" y="1575"/>
                  </a:lnTo>
                  <a:cubicBezTo>
                    <a:pt x="4487" y="1407"/>
                    <a:pt x="4336" y="1203"/>
                    <a:pt x="4174" y="1203"/>
                  </a:cubicBezTo>
                  <a:cubicBezTo>
                    <a:pt x="4126" y="1203"/>
                    <a:pt x="4076" y="1222"/>
                    <a:pt x="4033" y="1264"/>
                  </a:cubicBezTo>
                  <a:lnTo>
                    <a:pt x="3320" y="1978"/>
                  </a:lnTo>
                  <a:cubicBezTo>
                    <a:pt x="3227" y="1947"/>
                    <a:pt x="3134" y="1885"/>
                    <a:pt x="3041" y="1885"/>
                  </a:cubicBezTo>
                  <a:lnTo>
                    <a:pt x="3041" y="985"/>
                  </a:lnTo>
                  <a:lnTo>
                    <a:pt x="3475" y="675"/>
                  </a:lnTo>
                  <a:cubicBezTo>
                    <a:pt x="3648" y="527"/>
                    <a:pt x="3526" y="280"/>
                    <a:pt x="3343" y="280"/>
                  </a:cubicBezTo>
                  <a:cubicBezTo>
                    <a:pt x="3297" y="280"/>
                    <a:pt x="3246" y="296"/>
                    <a:pt x="3196" y="334"/>
                  </a:cubicBezTo>
                  <a:lnTo>
                    <a:pt x="3041" y="458"/>
                  </a:lnTo>
                  <a:lnTo>
                    <a:pt x="3041" y="210"/>
                  </a:lnTo>
                  <a:cubicBezTo>
                    <a:pt x="3041" y="70"/>
                    <a:pt x="2940" y="0"/>
                    <a:pt x="2839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3474375" y="2114250"/>
              <a:ext cx="33375" cy="14750"/>
            </a:xfrm>
            <a:custGeom>
              <a:avLst/>
              <a:gdLst/>
              <a:ahLst/>
              <a:cxnLst/>
              <a:rect l="l" t="t" r="r" b="b"/>
              <a:pathLst>
                <a:path w="1335" h="590" extrusionOk="0">
                  <a:moveTo>
                    <a:pt x="404" y="0"/>
                  </a:moveTo>
                  <a:cubicBezTo>
                    <a:pt x="249" y="62"/>
                    <a:pt x="125" y="155"/>
                    <a:pt x="1" y="218"/>
                  </a:cubicBezTo>
                  <a:lnTo>
                    <a:pt x="1210" y="590"/>
                  </a:lnTo>
                  <a:cubicBezTo>
                    <a:pt x="1241" y="497"/>
                    <a:pt x="1303" y="373"/>
                    <a:pt x="1335" y="280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B0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3385200" y="2114250"/>
              <a:ext cx="99275" cy="38400"/>
            </a:xfrm>
            <a:custGeom>
              <a:avLst/>
              <a:gdLst/>
              <a:ahLst/>
              <a:cxnLst/>
              <a:rect l="l" t="t" r="r" b="b"/>
              <a:pathLst>
                <a:path w="3971" h="1536" extrusionOk="0">
                  <a:moveTo>
                    <a:pt x="0" y="0"/>
                  </a:moveTo>
                  <a:lnTo>
                    <a:pt x="0" y="0"/>
                  </a:lnTo>
                  <a:cubicBezTo>
                    <a:pt x="264" y="1024"/>
                    <a:pt x="1117" y="1536"/>
                    <a:pt x="1974" y="1536"/>
                  </a:cubicBezTo>
                  <a:cubicBezTo>
                    <a:pt x="2831" y="1536"/>
                    <a:pt x="3692" y="1024"/>
                    <a:pt x="3971" y="0"/>
                  </a:cubicBezTo>
                  <a:lnTo>
                    <a:pt x="3971" y="0"/>
                  </a:lnTo>
                  <a:cubicBezTo>
                    <a:pt x="3335" y="280"/>
                    <a:pt x="2660" y="419"/>
                    <a:pt x="1986" y="419"/>
                  </a:cubicBezTo>
                  <a:cubicBezTo>
                    <a:pt x="1311" y="419"/>
                    <a:pt x="636" y="280"/>
                    <a:pt x="0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8" name="Google Shape;3408;p35"/>
          <p:cNvGrpSpPr/>
          <p:nvPr/>
        </p:nvGrpSpPr>
        <p:grpSpPr>
          <a:xfrm rot="1062918">
            <a:off x="5004833" y="1622801"/>
            <a:ext cx="804743" cy="872812"/>
            <a:chOff x="1048675" y="2086325"/>
            <a:chExt cx="252825" cy="349250"/>
          </a:xfrm>
        </p:grpSpPr>
        <p:sp>
          <p:nvSpPr>
            <p:cNvPr id="3409" name="Google Shape;3409;p35"/>
            <p:cNvSpPr/>
            <p:nvPr/>
          </p:nvSpPr>
          <p:spPr>
            <a:xfrm>
              <a:off x="1067275" y="2116575"/>
              <a:ext cx="205525" cy="173725"/>
            </a:xfrm>
            <a:custGeom>
              <a:avLst/>
              <a:gdLst/>
              <a:ahLst/>
              <a:cxnLst/>
              <a:rect l="l" t="t" r="r" b="b"/>
              <a:pathLst>
                <a:path w="8221" h="6949" extrusionOk="0">
                  <a:moveTo>
                    <a:pt x="4250" y="0"/>
                  </a:moveTo>
                  <a:cubicBezTo>
                    <a:pt x="2048" y="0"/>
                    <a:pt x="218" y="1675"/>
                    <a:pt x="32" y="3847"/>
                  </a:cubicBezTo>
                  <a:cubicBezTo>
                    <a:pt x="1" y="3971"/>
                    <a:pt x="63" y="4126"/>
                    <a:pt x="63" y="4250"/>
                  </a:cubicBezTo>
                  <a:lnTo>
                    <a:pt x="280" y="6949"/>
                  </a:lnTo>
                  <a:lnTo>
                    <a:pt x="8221" y="6949"/>
                  </a:lnTo>
                  <a:lnTo>
                    <a:pt x="8221" y="4250"/>
                  </a:lnTo>
                  <a:cubicBezTo>
                    <a:pt x="8221" y="1893"/>
                    <a:pt x="6608" y="0"/>
                    <a:pt x="4250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1163450" y="2116575"/>
              <a:ext cx="116325" cy="173725"/>
            </a:xfrm>
            <a:custGeom>
              <a:avLst/>
              <a:gdLst/>
              <a:ahLst/>
              <a:cxnLst/>
              <a:rect l="l" t="t" r="r" b="b"/>
              <a:pathLst>
                <a:path w="4653" h="6949" extrusionOk="0">
                  <a:moveTo>
                    <a:pt x="403" y="0"/>
                  </a:moveTo>
                  <a:cubicBezTo>
                    <a:pt x="248" y="0"/>
                    <a:pt x="124" y="0"/>
                    <a:pt x="0" y="31"/>
                  </a:cubicBezTo>
                  <a:cubicBezTo>
                    <a:pt x="2140" y="249"/>
                    <a:pt x="3815" y="2079"/>
                    <a:pt x="3815" y="4250"/>
                  </a:cubicBezTo>
                  <a:lnTo>
                    <a:pt x="3815" y="6949"/>
                  </a:lnTo>
                  <a:lnTo>
                    <a:pt x="4374" y="6949"/>
                  </a:lnTo>
                  <a:lnTo>
                    <a:pt x="4591" y="4250"/>
                  </a:lnTo>
                  <a:cubicBezTo>
                    <a:pt x="4591" y="4126"/>
                    <a:pt x="4653" y="4002"/>
                    <a:pt x="4622" y="3847"/>
                  </a:cubicBezTo>
                  <a:cubicBezTo>
                    <a:pt x="4436" y="1675"/>
                    <a:pt x="2606" y="0"/>
                    <a:pt x="403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1067275" y="2212725"/>
              <a:ext cx="213300" cy="77575"/>
            </a:xfrm>
            <a:custGeom>
              <a:avLst/>
              <a:gdLst/>
              <a:ahLst/>
              <a:cxnLst/>
              <a:rect l="l" t="t" r="r" b="b"/>
              <a:pathLst>
                <a:path w="8532" h="3103" extrusionOk="0">
                  <a:moveTo>
                    <a:pt x="1" y="1"/>
                  </a:moveTo>
                  <a:lnTo>
                    <a:pt x="1" y="404"/>
                  </a:lnTo>
                  <a:lnTo>
                    <a:pt x="1" y="3103"/>
                  </a:lnTo>
                  <a:lnTo>
                    <a:pt x="8531" y="3103"/>
                  </a:lnTo>
                  <a:lnTo>
                    <a:pt x="7631" y="745"/>
                  </a:lnTo>
                  <a:cubicBezTo>
                    <a:pt x="7569" y="776"/>
                    <a:pt x="7507" y="776"/>
                    <a:pt x="7414" y="776"/>
                  </a:cubicBezTo>
                  <a:cubicBezTo>
                    <a:pt x="6887" y="776"/>
                    <a:pt x="6887" y="1"/>
                    <a:pt x="6360" y="1"/>
                  </a:cubicBezTo>
                  <a:cubicBezTo>
                    <a:pt x="5832" y="1"/>
                    <a:pt x="5832" y="776"/>
                    <a:pt x="5305" y="776"/>
                  </a:cubicBezTo>
                  <a:cubicBezTo>
                    <a:pt x="4778" y="776"/>
                    <a:pt x="4778" y="1"/>
                    <a:pt x="4250" y="1"/>
                  </a:cubicBezTo>
                  <a:cubicBezTo>
                    <a:pt x="3692" y="1"/>
                    <a:pt x="3692" y="776"/>
                    <a:pt x="3165" y="776"/>
                  </a:cubicBezTo>
                  <a:cubicBezTo>
                    <a:pt x="2637" y="776"/>
                    <a:pt x="2637" y="1"/>
                    <a:pt x="2110" y="1"/>
                  </a:cubicBezTo>
                  <a:cubicBezTo>
                    <a:pt x="1583" y="1"/>
                    <a:pt x="1583" y="776"/>
                    <a:pt x="1055" y="776"/>
                  </a:cubicBezTo>
                  <a:cubicBezTo>
                    <a:pt x="528" y="776"/>
                    <a:pt x="528" y="32"/>
                    <a:pt x="32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1067275" y="2305025"/>
              <a:ext cx="16325" cy="100050"/>
            </a:xfrm>
            <a:custGeom>
              <a:avLst/>
              <a:gdLst/>
              <a:ahLst/>
              <a:cxnLst/>
              <a:rect l="l" t="t" r="r" b="b"/>
              <a:pathLst>
                <a:path w="653" h="4002" extrusionOk="0">
                  <a:moveTo>
                    <a:pt x="1" y="0"/>
                  </a:moveTo>
                  <a:lnTo>
                    <a:pt x="1" y="4002"/>
                  </a:lnTo>
                  <a:lnTo>
                    <a:pt x="652" y="40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1078900" y="2305025"/>
              <a:ext cx="11675" cy="100050"/>
            </a:xfrm>
            <a:custGeom>
              <a:avLst/>
              <a:gdLst/>
              <a:ahLst/>
              <a:cxnLst/>
              <a:rect l="l" t="t" r="r" b="b"/>
              <a:pathLst>
                <a:path w="467" h="4002" extrusionOk="0">
                  <a:moveTo>
                    <a:pt x="1" y="0"/>
                  </a:moveTo>
                  <a:lnTo>
                    <a:pt x="1" y="4002"/>
                  </a:lnTo>
                  <a:lnTo>
                    <a:pt x="466" y="400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1256500" y="2305025"/>
              <a:ext cx="16300" cy="100050"/>
            </a:xfrm>
            <a:custGeom>
              <a:avLst/>
              <a:gdLst/>
              <a:ahLst/>
              <a:cxnLst/>
              <a:rect l="l" t="t" r="r" b="b"/>
              <a:pathLst>
                <a:path w="652" h="4002" extrusionOk="0">
                  <a:moveTo>
                    <a:pt x="0" y="0"/>
                  </a:moveTo>
                  <a:lnTo>
                    <a:pt x="0" y="4002"/>
                  </a:lnTo>
                  <a:lnTo>
                    <a:pt x="652" y="40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1268125" y="2305025"/>
              <a:ext cx="11650" cy="100050"/>
            </a:xfrm>
            <a:custGeom>
              <a:avLst/>
              <a:gdLst/>
              <a:ahLst/>
              <a:cxnLst/>
              <a:rect l="l" t="t" r="r" b="b"/>
              <a:pathLst>
                <a:path w="466" h="4002" extrusionOk="0">
                  <a:moveTo>
                    <a:pt x="1" y="0"/>
                  </a:moveTo>
                  <a:lnTo>
                    <a:pt x="1" y="4002"/>
                  </a:lnTo>
                  <a:lnTo>
                    <a:pt x="466" y="400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1224700" y="2175500"/>
              <a:ext cx="13975" cy="10125"/>
            </a:xfrm>
            <a:custGeom>
              <a:avLst/>
              <a:gdLst/>
              <a:ahLst/>
              <a:cxnLst/>
              <a:rect l="l" t="t" r="r" b="b"/>
              <a:pathLst>
                <a:path w="559" h="405" extrusionOk="0">
                  <a:moveTo>
                    <a:pt x="280" y="1"/>
                  </a:moveTo>
                  <a:cubicBezTo>
                    <a:pt x="1" y="1"/>
                    <a:pt x="1" y="404"/>
                    <a:pt x="280" y="404"/>
                  </a:cubicBezTo>
                  <a:cubicBezTo>
                    <a:pt x="559" y="404"/>
                    <a:pt x="559" y="1"/>
                    <a:pt x="280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1167075" y="2178075"/>
              <a:ext cx="11900" cy="7550"/>
            </a:xfrm>
            <a:custGeom>
              <a:avLst/>
              <a:gdLst/>
              <a:ahLst/>
              <a:cxnLst/>
              <a:rect l="l" t="t" r="r" b="b"/>
              <a:pathLst>
                <a:path w="476" h="302" extrusionOk="0">
                  <a:moveTo>
                    <a:pt x="397" y="0"/>
                  </a:moveTo>
                  <a:cubicBezTo>
                    <a:pt x="256" y="0"/>
                    <a:pt x="1" y="301"/>
                    <a:pt x="258" y="301"/>
                  </a:cubicBezTo>
                  <a:cubicBezTo>
                    <a:pt x="382" y="301"/>
                    <a:pt x="475" y="208"/>
                    <a:pt x="475" y="115"/>
                  </a:cubicBezTo>
                  <a:cubicBezTo>
                    <a:pt x="475" y="32"/>
                    <a:pt x="442" y="0"/>
                    <a:pt x="39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1108375" y="2175500"/>
              <a:ext cx="14000" cy="10125"/>
            </a:xfrm>
            <a:custGeom>
              <a:avLst/>
              <a:gdLst/>
              <a:ahLst/>
              <a:cxnLst/>
              <a:rect l="l" t="t" r="r" b="b"/>
              <a:pathLst>
                <a:path w="560" h="405" extrusionOk="0">
                  <a:moveTo>
                    <a:pt x="280" y="1"/>
                  </a:moveTo>
                  <a:cubicBezTo>
                    <a:pt x="1" y="1"/>
                    <a:pt x="1" y="404"/>
                    <a:pt x="280" y="404"/>
                  </a:cubicBezTo>
                  <a:cubicBezTo>
                    <a:pt x="559" y="404"/>
                    <a:pt x="559" y="1"/>
                    <a:pt x="280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1143275" y="2087525"/>
              <a:ext cx="63625" cy="58075"/>
            </a:xfrm>
            <a:custGeom>
              <a:avLst/>
              <a:gdLst/>
              <a:ahLst/>
              <a:cxnLst/>
              <a:rect l="l" t="t" r="r" b="b"/>
              <a:pathLst>
                <a:path w="2545" h="2323" extrusionOk="0">
                  <a:moveTo>
                    <a:pt x="994" y="1"/>
                  </a:moveTo>
                  <a:cubicBezTo>
                    <a:pt x="962" y="1"/>
                    <a:pt x="931" y="4"/>
                    <a:pt x="900" y="15"/>
                  </a:cubicBezTo>
                  <a:cubicBezTo>
                    <a:pt x="745" y="108"/>
                    <a:pt x="621" y="263"/>
                    <a:pt x="559" y="449"/>
                  </a:cubicBezTo>
                  <a:cubicBezTo>
                    <a:pt x="559" y="480"/>
                    <a:pt x="528" y="480"/>
                    <a:pt x="497" y="511"/>
                  </a:cubicBezTo>
                  <a:cubicBezTo>
                    <a:pt x="218" y="573"/>
                    <a:pt x="1" y="852"/>
                    <a:pt x="1" y="1131"/>
                  </a:cubicBezTo>
                  <a:lnTo>
                    <a:pt x="1" y="1162"/>
                  </a:lnTo>
                  <a:cubicBezTo>
                    <a:pt x="1" y="1473"/>
                    <a:pt x="218" y="1721"/>
                    <a:pt x="497" y="1814"/>
                  </a:cubicBezTo>
                  <a:cubicBezTo>
                    <a:pt x="528" y="1814"/>
                    <a:pt x="559" y="1845"/>
                    <a:pt x="559" y="1876"/>
                  </a:cubicBezTo>
                  <a:cubicBezTo>
                    <a:pt x="621" y="2031"/>
                    <a:pt x="714" y="2186"/>
                    <a:pt x="869" y="2248"/>
                  </a:cubicBezTo>
                  <a:cubicBezTo>
                    <a:pt x="960" y="2294"/>
                    <a:pt x="1034" y="2322"/>
                    <a:pt x="1116" y="2322"/>
                  </a:cubicBezTo>
                  <a:cubicBezTo>
                    <a:pt x="1146" y="2322"/>
                    <a:pt x="1177" y="2318"/>
                    <a:pt x="1210" y="2310"/>
                  </a:cubicBezTo>
                  <a:cubicBezTo>
                    <a:pt x="1228" y="2312"/>
                    <a:pt x="1246" y="2313"/>
                    <a:pt x="1263" y="2313"/>
                  </a:cubicBezTo>
                  <a:cubicBezTo>
                    <a:pt x="1548" y="2313"/>
                    <a:pt x="1770" y="2077"/>
                    <a:pt x="1800" y="1814"/>
                  </a:cubicBezTo>
                  <a:cubicBezTo>
                    <a:pt x="2544" y="1690"/>
                    <a:pt x="2544" y="604"/>
                    <a:pt x="1800" y="480"/>
                  </a:cubicBezTo>
                  <a:cubicBezTo>
                    <a:pt x="1771" y="219"/>
                    <a:pt x="1524" y="12"/>
                    <a:pt x="1264" y="12"/>
                  </a:cubicBezTo>
                  <a:cubicBezTo>
                    <a:pt x="1246" y="12"/>
                    <a:pt x="1228" y="13"/>
                    <a:pt x="1210" y="15"/>
                  </a:cubicBezTo>
                  <a:cubicBezTo>
                    <a:pt x="1128" y="15"/>
                    <a:pt x="1059" y="1"/>
                    <a:pt x="994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1165775" y="2086325"/>
              <a:ext cx="41900" cy="60525"/>
            </a:xfrm>
            <a:custGeom>
              <a:avLst/>
              <a:gdLst/>
              <a:ahLst/>
              <a:cxnLst/>
              <a:rect l="l" t="t" r="r" b="b"/>
              <a:pathLst>
                <a:path w="1676" h="2421" extrusionOk="0">
                  <a:moveTo>
                    <a:pt x="310" y="1"/>
                  </a:moveTo>
                  <a:cubicBezTo>
                    <a:pt x="217" y="1"/>
                    <a:pt x="93" y="32"/>
                    <a:pt x="0" y="94"/>
                  </a:cubicBezTo>
                  <a:cubicBezTo>
                    <a:pt x="186" y="187"/>
                    <a:pt x="310" y="342"/>
                    <a:pt x="341" y="559"/>
                  </a:cubicBezTo>
                  <a:cubicBezTo>
                    <a:pt x="1086" y="683"/>
                    <a:pt x="1086" y="1738"/>
                    <a:pt x="341" y="1862"/>
                  </a:cubicBezTo>
                  <a:cubicBezTo>
                    <a:pt x="310" y="2079"/>
                    <a:pt x="186" y="2234"/>
                    <a:pt x="0" y="2327"/>
                  </a:cubicBezTo>
                  <a:cubicBezTo>
                    <a:pt x="93" y="2389"/>
                    <a:pt x="217" y="2420"/>
                    <a:pt x="310" y="2420"/>
                  </a:cubicBezTo>
                  <a:cubicBezTo>
                    <a:pt x="621" y="2420"/>
                    <a:pt x="869" y="2203"/>
                    <a:pt x="962" y="1924"/>
                  </a:cubicBezTo>
                  <a:cubicBezTo>
                    <a:pt x="962" y="1893"/>
                    <a:pt x="993" y="1862"/>
                    <a:pt x="1024" y="1862"/>
                  </a:cubicBezTo>
                  <a:cubicBezTo>
                    <a:pt x="1675" y="1676"/>
                    <a:pt x="1675" y="745"/>
                    <a:pt x="1024" y="559"/>
                  </a:cubicBezTo>
                  <a:cubicBezTo>
                    <a:pt x="993" y="559"/>
                    <a:pt x="962" y="528"/>
                    <a:pt x="962" y="497"/>
                  </a:cubicBezTo>
                  <a:cubicBezTo>
                    <a:pt x="869" y="218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1260375" y="2213500"/>
              <a:ext cx="20200" cy="77575"/>
            </a:xfrm>
            <a:custGeom>
              <a:avLst/>
              <a:gdLst/>
              <a:ahLst/>
              <a:cxnLst/>
              <a:rect l="l" t="t" r="r" b="b"/>
              <a:pathLst>
                <a:path w="808" h="3103" extrusionOk="0">
                  <a:moveTo>
                    <a:pt x="776" y="1"/>
                  </a:moveTo>
                  <a:cubicBezTo>
                    <a:pt x="373" y="32"/>
                    <a:pt x="280" y="528"/>
                    <a:pt x="1" y="714"/>
                  </a:cubicBezTo>
                  <a:lnTo>
                    <a:pt x="1" y="3103"/>
                  </a:lnTo>
                  <a:lnTo>
                    <a:pt x="807" y="3103"/>
                  </a:lnTo>
                  <a:lnTo>
                    <a:pt x="807" y="373"/>
                  </a:lnTo>
                  <a:cubicBezTo>
                    <a:pt x="807" y="342"/>
                    <a:pt x="807" y="311"/>
                    <a:pt x="807" y="280"/>
                  </a:cubicBezTo>
                  <a:lnTo>
                    <a:pt x="807" y="187"/>
                  </a:lnTo>
                  <a:lnTo>
                    <a:pt x="807" y="94"/>
                  </a:lnTo>
                  <a:cubicBezTo>
                    <a:pt x="807" y="63"/>
                    <a:pt x="807" y="32"/>
                    <a:pt x="807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1051000" y="2259250"/>
              <a:ext cx="238875" cy="55100"/>
            </a:xfrm>
            <a:custGeom>
              <a:avLst/>
              <a:gdLst/>
              <a:ahLst/>
              <a:cxnLst/>
              <a:rect l="l" t="t" r="r" b="b"/>
              <a:pathLst>
                <a:path w="9555" h="2204" extrusionOk="0">
                  <a:moveTo>
                    <a:pt x="248" y="1"/>
                  </a:moveTo>
                  <a:cubicBezTo>
                    <a:pt x="93" y="1"/>
                    <a:pt x="0" y="125"/>
                    <a:pt x="0" y="249"/>
                  </a:cubicBezTo>
                  <a:lnTo>
                    <a:pt x="0" y="1924"/>
                  </a:lnTo>
                  <a:cubicBezTo>
                    <a:pt x="0" y="2079"/>
                    <a:pt x="93" y="2203"/>
                    <a:pt x="248" y="2203"/>
                  </a:cubicBezTo>
                  <a:lnTo>
                    <a:pt x="652" y="2203"/>
                  </a:lnTo>
                  <a:lnTo>
                    <a:pt x="931" y="2141"/>
                  </a:lnTo>
                  <a:lnTo>
                    <a:pt x="1086" y="2203"/>
                  </a:lnTo>
                  <a:lnTo>
                    <a:pt x="2544" y="2203"/>
                  </a:lnTo>
                  <a:lnTo>
                    <a:pt x="2730" y="2141"/>
                  </a:lnTo>
                  <a:lnTo>
                    <a:pt x="2978" y="2203"/>
                  </a:lnTo>
                  <a:lnTo>
                    <a:pt x="4405" y="2203"/>
                  </a:lnTo>
                  <a:lnTo>
                    <a:pt x="4653" y="2141"/>
                  </a:lnTo>
                  <a:lnTo>
                    <a:pt x="4839" y="2203"/>
                  </a:lnTo>
                  <a:lnTo>
                    <a:pt x="6266" y="2203"/>
                  </a:lnTo>
                  <a:lnTo>
                    <a:pt x="6545" y="2141"/>
                  </a:lnTo>
                  <a:lnTo>
                    <a:pt x="6700" y="2203"/>
                  </a:lnTo>
                  <a:lnTo>
                    <a:pt x="8189" y="2203"/>
                  </a:lnTo>
                  <a:lnTo>
                    <a:pt x="8407" y="2141"/>
                  </a:lnTo>
                  <a:lnTo>
                    <a:pt x="8593" y="2203"/>
                  </a:lnTo>
                  <a:lnTo>
                    <a:pt x="9306" y="2203"/>
                  </a:lnTo>
                  <a:cubicBezTo>
                    <a:pt x="9430" y="2203"/>
                    <a:pt x="9554" y="2079"/>
                    <a:pt x="9554" y="1924"/>
                  </a:cubicBezTo>
                  <a:lnTo>
                    <a:pt x="9554" y="249"/>
                  </a:lnTo>
                  <a:cubicBezTo>
                    <a:pt x="9554" y="125"/>
                    <a:pt x="9430" y="1"/>
                    <a:pt x="9306" y="1"/>
                  </a:cubicBezTo>
                  <a:lnTo>
                    <a:pt x="9182" y="1"/>
                  </a:lnTo>
                  <a:lnTo>
                    <a:pt x="8903" y="63"/>
                  </a:lnTo>
                  <a:lnTo>
                    <a:pt x="8717" y="1"/>
                  </a:lnTo>
                  <a:lnTo>
                    <a:pt x="7290" y="1"/>
                  </a:lnTo>
                  <a:lnTo>
                    <a:pt x="6980" y="63"/>
                  </a:lnTo>
                  <a:lnTo>
                    <a:pt x="6856" y="1"/>
                  </a:lnTo>
                  <a:lnTo>
                    <a:pt x="5398" y="1"/>
                  </a:lnTo>
                  <a:lnTo>
                    <a:pt x="5181" y="63"/>
                  </a:lnTo>
                  <a:lnTo>
                    <a:pt x="4963" y="1"/>
                  </a:lnTo>
                  <a:lnTo>
                    <a:pt x="3536" y="1"/>
                  </a:lnTo>
                  <a:lnTo>
                    <a:pt x="3288" y="63"/>
                  </a:lnTo>
                  <a:lnTo>
                    <a:pt x="3102" y="1"/>
                  </a:lnTo>
                  <a:lnTo>
                    <a:pt x="1644" y="1"/>
                  </a:lnTo>
                  <a:lnTo>
                    <a:pt x="1396" y="63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1048675" y="2376800"/>
              <a:ext cx="63600" cy="57750"/>
            </a:xfrm>
            <a:custGeom>
              <a:avLst/>
              <a:gdLst/>
              <a:ahLst/>
              <a:cxnLst/>
              <a:rect l="l" t="t" r="r" b="b"/>
              <a:pathLst>
                <a:path w="2544" h="2310" extrusionOk="0">
                  <a:moveTo>
                    <a:pt x="994" y="0"/>
                  </a:moveTo>
                  <a:cubicBezTo>
                    <a:pt x="962" y="0"/>
                    <a:pt x="931" y="4"/>
                    <a:pt x="900" y="14"/>
                  </a:cubicBezTo>
                  <a:cubicBezTo>
                    <a:pt x="745" y="107"/>
                    <a:pt x="621" y="262"/>
                    <a:pt x="559" y="417"/>
                  </a:cubicBezTo>
                  <a:cubicBezTo>
                    <a:pt x="559" y="448"/>
                    <a:pt x="528" y="479"/>
                    <a:pt x="497" y="510"/>
                  </a:cubicBezTo>
                  <a:cubicBezTo>
                    <a:pt x="217" y="572"/>
                    <a:pt x="0" y="851"/>
                    <a:pt x="0" y="1131"/>
                  </a:cubicBezTo>
                  <a:cubicBezTo>
                    <a:pt x="0" y="1441"/>
                    <a:pt x="217" y="1689"/>
                    <a:pt x="497" y="1782"/>
                  </a:cubicBezTo>
                  <a:cubicBezTo>
                    <a:pt x="528" y="1782"/>
                    <a:pt x="559" y="1813"/>
                    <a:pt x="559" y="1844"/>
                  </a:cubicBezTo>
                  <a:cubicBezTo>
                    <a:pt x="621" y="1999"/>
                    <a:pt x="714" y="2154"/>
                    <a:pt x="869" y="2247"/>
                  </a:cubicBezTo>
                  <a:cubicBezTo>
                    <a:pt x="993" y="2278"/>
                    <a:pt x="1086" y="2309"/>
                    <a:pt x="1210" y="2309"/>
                  </a:cubicBezTo>
                  <a:cubicBezTo>
                    <a:pt x="1489" y="2309"/>
                    <a:pt x="1768" y="2092"/>
                    <a:pt x="1799" y="1813"/>
                  </a:cubicBezTo>
                  <a:cubicBezTo>
                    <a:pt x="2544" y="1689"/>
                    <a:pt x="2544" y="634"/>
                    <a:pt x="1799" y="510"/>
                  </a:cubicBezTo>
                  <a:cubicBezTo>
                    <a:pt x="1770" y="220"/>
                    <a:pt x="1551" y="11"/>
                    <a:pt x="1269" y="11"/>
                  </a:cubicBezTo>
                  <a:cubicBezTo>
                    <a:pt x="1249" y="11"/>
                    <a:pt x="1230" y="12"/>
                    <a:pt x="1210" y="14"/>
                  </a:cubicBezTo>
                  <a:cubicBezTo>
                    <a:pt x="1127" y="14"/>
                    <a:pt x="1058" y="0"/>
                    <a:pt x="994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1071150" y="2374800"/>
              <a:ext cx="38025" cy="60525"/>
            </a:xfrm>
            <a:custGeom>
              <a:avLst/>
              <a:gdLst/>
              <a:ahLst/>
              <a:cxnLst/>
              <a:rect l="l" t="t" r="r" b="b"/>
              <a:pathLst>
                <a:path w="1521" h="2421" extrusionOk="0">
                  <a:moveTo>
                    <a:pt x="311" y="1"/>
                  </a:moveTo>
                  <a:cubicBezTo>
                    <a:pt x="187" y="1"/>
                    <a:pt x="94" y="32"/>
                    <a:pt x="1" y="94"/>
                  </a:cubicBezTo>
                  <a:cubicBezTo>
                    <a:pt x="187" y="187"/>
                    <a:pt x="311" y="373"/>
                    <a:pt x="342" y="559"/>
                  </a:cubicBezTo>
                  <a:cubicBezTo>
                    <a:pt x="1086" y="683"/>
                    <a:pt x="1086" y="1738"/>
                    <a:pt x="342" y="1862"/>
                  </a:cubicBezTo>
                  <a:cubicBezTo>
                    <a:pt x="311" y="2079"/>
                    <a:pt x="187" y="2234"/>
                    <a:pt x="1" y="2327"/>
                  </a:cubicBezTo>
                  <a:cubicBezTo>
                    <a:pt x="94" y="2389"/>
                    <a:pt x="187" y="2420"/>
                    <a:pt x="311" y="2420"/>
                  </a:cubicBezTo>
                  <a:cubicBezTo>
                    <a:pt x="621" y="2420"/>
                    <a:pt x="869" y="2234"/>
                    <a:pt x="962" y="1924"/>
                  </a:cubicBezTo>
                  <a:cubicBezTo>
                    <a:pt x="962" y="1893"/>
                    <a:pt x="993" y="1862"/>
                    <a:pt x="1024" y="1862"/>
                  </a:cubicBezTo>
                  <a:cubicBezTo>
                    <a:pt x="1304" y="1769"/>
                    <a:pt x="1521" y="1521"/>
                    <a:pt x="1521" y="1211"/>
                  </a:cubicBezTo>
                  <a:cubicBezTo>
                    <a:pt x="1521" y="931"/>
                    <a:pt x="1304" y="652"/>
                    <a:pt x="1024" y="590"/>
                  </a:cubicBezTo>
                  <a:cubicBezTo>
                    <a:pt x="993" y="559"/>
                    <a:pt x="962" y="528"/>
                    <a:pt x="962" y="497"/>
                  </a:cubicBezTo>
                  <a:cubicBezTo>
                    <a:pt x="869" y="218"/>
                    <a:pt x="621" y="1"/>
                    <a:pt x="311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1237875" y="2376800"/>
              <a:ext cx="63625" cy="57750"/>
            </a:xfrm>
            <a:custGeom>
              <a:avLst/>
              <a:gdLst/>
              <a:ahLst/>
              <a:cxnLst/>
              <a:rect l="l" t="t" r="r" b="b"/>
              <a:pathLst>
                <a:path w="2545" h="2310" extrusionOk="0">
                  <a:moveTo>
                    <a:pt x="995" y="0"/>
                  </a:moveTo>
                  <a:cubicBezTo>
                    <a:pt x="963" y="0"/>
                    <a:pt x="932" y="4"/>
                    <a:pt x="901" y="14"/>
                  </a:cubicBezTo>
                  <a:cubicBezTo>
                    <a:pt x="745" y="107"/>
                    <a:pt x="621" y="262"/>
                    <a:pt x="559" y="417"/>
                  </a:cubicBezTo>
                  <a:cubicBezTo>
                    <a:pt x="559" y="448"/>
                    <a:pt x="528" y="479"/>
                    <a:pt x="497" y="510"/>
                  </a:cubicBezTo>
                  <a:cubicBezTo>
                    <a:pt x="218" y="572"/>
                    <a:pt x="1" y="851"/>
                    <a:pt x="1" y="1131"/>
                  </a:cubicBezTo>
                  <a:cubicBezTo>
                    <a:pt x="1" y="1441"/>
                    <a:pt x="218" y="1689"/>
                    <a:pt x="497" y="1782"/>
                  </a:cubicBezTo>
                  <a:cubicBezTo>
                    <a:pt x="528" y="1782"/>
                    <a:pt x="559" y="1813"/>
                    <a:pt x="559" y="1844"/>
                  </a:cubicBezTo>
                  <a:cubicBezTo>
                    <a:pt x="621" y="1999"/>
                    <a:pt x="714" y="2154"/>
                    <a:pt x="869" y="2247"/>
                  </a:cubicBezTo>
                  <a:cubicBezTo>
                    <a:pt x="994" y="2278"/>
                    <a:pt x="1087" y="2309"/>
                    <a:pt x="1211" y="2309"/>
                  </a:cubicBezTo>
                  <a:cubicBezTo>
                    <a:pt x="1490" y="2309"/>
                    <a:pt x="1769" y="2092"/>
                    <a:pt x="1800" y="1813"/>
                  </a:cubicBezTo>
                  <a:cubicBezTo>
                    <a:pt x="2545" y="1689"/>
                    <a:pt x="2545" y="634"/>
                    <a:pt x="1800" y="510"/>
                  </a:cubicBezTo>
                  <a:cubicBezTo>
                    <a:pt x="1771" y="220"/>
                    <a:pt x="1552" y="11"/>
                    <a:pt x="1269" y="11"/>
                  </a:cubicBezTo>
                  <a:cubicBezTo>
                    <a:pt x="1250" y="11"/>
                    <a:pt x="1230" y="12"/>
                    <a:pt x="1211" y="14"/>
                  </a:cubicBezTo>
                  <a:cubicBezTo>
                    <a:pt x="1128" y="14"/>
                    <a:pt x="1059" y="0"/>
                    <a:pt x="995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1260375" y="2374800"/>
              <a:ext cx="38800" cy="60775"/>
            </a:xfrm>
            <a:custGeom>
              <a:avLst/>
              <a:gdLst/>
              <a:ahLst/>
              <a:cxnLst/>
              <a:rect l="l" t="t" r="r" b="b"/>
              <a:pathLst>
                <a:path w="1552" h="2431" extrusionOk="0">
                  <a:moveTo>
                    <a:pt x="311" y="1"/>
                  </a:moveTo>
                  <a:cubicBezTo>
                    <a:pt x="187" y="1"/>
                    <a:pt x="94" y="32"/>
                    <a:pt x="1" y="94"/>
                  </a:cubicBezTo>
                  <a:cubicBezTo>
                    <a:pt x="187" y="187"/>
                    <a:pt x="311" y="373"/>
                    <a:pt x="342" y="559"/>
                  </a:cubicBezTo>
                  <a:cubicBezTo>
                    <a:pt x="1086" y="683"/>
                    <a:pt x="1086" y="1738"/>
                    <a:pt x="342" y="1862"/>
                  </a:cubicBezTo>
                  <a:cubicBezTo>
                    <a:pt x="311" y="2079"/>
                    <a:pt x="187" y="2234"/>
                    <a:pt x="32" y="2358"/>
                  </a:cubicBezTo>
                  <a:cubicBezTo>
                    <a:pt x="129" y="2407"/>
                    <a:pt x="232" y="2430"/>
                    <a:pt x="334" y="2430"/>
                  </a:cubicBezTo>
                  <a:cubicBezTo>
                    <a:pt x="622" y="2430"/>
                    <a:pt x="893" y="2245"/>
                    <a:pt x="962" y="1924"/>
                  </a:cubicBezTo>
                  <a:cubicBezTo>
                    <a:pt x="993" y="1893"/>
                    <a:pt x="993" y="1862"/>
                    <a:pt x="1055" y="1862"/>
                  </a:cubicBezTo>
                  <a:cubicBezTo>
                    <a:pt x="1334" y="1769"/>
                    <a:pt x="1520" y="1521"/>
                    <a:pt x="1551" y="1211"/>
                  </a:cubicBezTo>
                  <a:cubicBezTo>
                    <a:pt x="1551" y="900"/>
                    <a:pt x="1334" y="652"/>
                    <a:pt x="1055" y="590"/>
                  </a:cubicBezTo>
                  <a:lnTo>
                    <a:pt x="1024" y="590"/>
                  </a:lnTo>
                  <a:cubicBezTo>
                    <a:pt x="993" y="559"/>
                    <a:pt x="962" y="528"/>
                    <a:pt x="962" y="497"/>
                  </a:cubicBezTo>
                  <a:cubicBezTo>
                    <a:pt x="869" y="218"/>
                    <a:pt x="621" y="1"/>
                    <a:pt x="311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1067275" y="2259250"/>
              <a:ext cx="24850" cy="55100"/>
            </a:xfrm>
            <a:custGeom>
              <a:avLst/>
              <a:gdLst/>
              <a:ahLst/>
              <a:cxnLst/>
              <a:rect l="l" t="t" r="r" b="b"/>
              <a:pathLst>
                <a:path w="994" h="2204" extrusionOk="0">
                  <a:moveTo>
                    <a:pt x="559" y="1"/>
                  </a:moveTo>
                  <a:lnTo>
                    <a:pt x="1" y="2203"/>
                  </a:lnTo>
                  <a:lnTo>
                    <a:pt x="435" y="220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1113800" y="2259250"/>
              <a:ext cx="25625" cy="55100"/>
            </a:xfrm>
            <a:custGeom>
              <a:avLst/>
              <a:gdLst/>
              <a:ahLst/>
              <a:cxnLst/>
              <a:rect l="l" t="t" r="r" b="b"/>
              <a:pathLst>
                <a:path w="1025" h="2204" extrusionOk="0">
                  <a:moveTo>
                    <a:pt x="590" y="1"/>
                  </a:moveTo>
                  <a:lnTo>
                    <a:pt x="1" y="2203"/>
                  </a:lnTo>
                  <a:lnTo>
                    <a:pt x="466" y="2203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1161125" y="2259250"/>
              <a:ext cx="24825" cy="55100"/>
            </a:xfrm>
            <a:custGeom>
              <a:avLst/>
              <a:gdLst/>
              <a:ahLst/>
              <a:cxnLst/>
              <a:rect l="l" t="t" r="r" b="b"/>
              <a:pathLst>
                <a:path w="993" h="2204" extrusionOk="0">
                  <a:moveTo>
                    <a:pt x="558" y="1"/>
                  </a:moveTo>
                  <a:lnTo>
                    <a:pt x="0" y="2203"/>
                  </a:lnTo>
                  <a:lnTo>
                    <a:pt x="434" y="220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5"/>
            <p:cNvSpPr/>
            <p:nvPr/>
          </p:nvSpPr>
          <p:spPr>
            <a:xfrm>
              <a:off x="1207650" y="2259250"/>
              <a:ext cx="25600" cy="55100"/>
            </a:xfrm>
            <a:custGeom>
              <a:avLst/>
              <a:gdLst/>
              <a:ahLst/>
              <a:cxnLst/>
              <a:rect l="l" t="t" r="r" b="b"/>
              <a:pathLst>
                <a:path w="1024" h="2204" extrusionOk="0">
                  <a:moveTo>
                    <a:pt x="590" y="1"/>
                  </a:moveTo>
                  <a:lnTo>
                    <a:pt x="0" y="2203"/>
                  </a:lnTo>
                  <a:lnTo>
                    <a:pt x="434" y="2203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5"/>
            <p:cNvSpPr/>
            <p:nvPr/>
          </p:nvSpPr>
          <p:spPr>
            <a:xfrm>
              <a:off x="1268900" y="2259250"/>
              <a:ext cx="27175" cy="55100"/>
            </a:xfrm>
            <a:custGeom>
              <a:avLst/>
              <a:gdLst/>
              <a:ahLst/>
              <a:cxnLst/>
              <a:rect l="l" t="t" r="r" b="b"/>
              <a:pathLst>
                <a:path w="1087" h="2204" extrusionOk="0">
                  <a:moveTo>
                    <a:pt x="466" y="1"/>
                  </a:moveTo>
                  <a:lnTo>
                    <a:pt x="342" y="311"/>
                  </a:lnTo>
                  <a:lnTo>
                    <a:pt x="280" y="683"/>
                  </a:lnTo>
                  <a:lnTo>
                    <a:pt x="280" y="1924"/>
                  </a:lnTo>
                  <a:cubicBezTo>
                    <a:pt x="280" y="2079"/>
                    <a:pt x="156" y="2203"/>
                    <a:pt x="1" y="2203"/>
                  </a:cubicBezTo>
                  <a:lnTo>
                    <a:pt x="838" y="2203"/>
                  </a:lnTo>
                  <a:cubicBezTo>
                    <a:pt x="993" y="2203"/>
                    <a:pt x="1086" y="2079"/>
                    <a:pt x="1086" y="1924"/>
                  </a:cubicBezTo>
                  <a:lnTo>
                    <a:pt x="1086" y="249"/>
                  </a:lnTo>
                  <a:cubicBezTo>
                    <a:pt x="1086" y="125"/>
                    <a:pt x="993" y="1"/>
                    <a:pt x="838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254950" y="2259250"/>
              <a:ext cx="24050" cy="55100"/>
            </a:xfrm>
            <a:custGeom>
              <a:avLst/>
              <a:gdLst/>
              <a:ahLst/>
              <a:cxnLst/>
              <a:rect l="l" t="t" r="r" b="b"/>
              <a:pathLst>
                <a:path w="962" h="2204" extrusionOk="0">
                  <a:moveTo>
                    <a:pt x="559" y="1"/>
                  </a:moveTo>
                  <a:lnTo>
                    <a:pt x="0" y="2203"/>
                  </a:lnTo>
                  <a:lnTo>
                    <a:pt x="435" y="2203"/>
                  </a:lnTo>
                  <a:lnTo>
                    <a:pt x="900" y="342"/>
                  </a:lnTo>
                  <a:cubicBezTo>
                    <a:pt x="962" y="156"/>
                    <a:pt x="838" y="1"/>
                    <a:pt x="652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268900" y="2259250"/>
              <a:ext cx="11675" cy="16325"/>
            </a:xfrm>
            <a:custGeom>
              <a:avLst/>
              <a:gdLst/>
              <a:ahLst/>
              <a:cxnLst/>
              <a:rect l="l" t="t" r="r" b="b"/>
              <a:pathLst>
                <a:path w="467" h="653" extrusionOk="0">
                  <a:moveTo>
                    <a:pt x="1" y="1"/>
                  </a:moveTo>
                  <a:cubicBezTo>
                    <a:pt x="156" y="1"/>
                    <a:pt x="280" y="125"/>
                    <a:pt x="280" y="249"/>
                  </a:cubicBezTo>
                  <a:lnTo>
                    <a:pt x="280" y="652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4" name="Google Shape;3434;p35"/>
          <p:cNvGrpSpPr/>
          <p:nvPr/>
        </p:nvGrpSpPr>
        <p:grpSpPr>
          <a:xfrm flipH="1">
            <a:off x="817070" y="1125572"/>
            <a:ext cx="434975" cy="435009"/>
            <a:chOff x="4451379" y="1751468"/>
            <a:chExt cx="335551" cy="335551"/>
          </a:xfrm>
        </p:grpSpPr>
        <p:sp>
          <p:nvSpPr>
            <p:cNvPr id="3435" name="Google Shape;3435;p35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5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5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5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5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5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5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5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5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5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5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5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5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5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5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5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5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5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5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5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5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5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5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5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5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5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5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5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5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5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5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5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5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5" name="Google Shape;3525;p35"/>
          <p:cNvSpPr/>
          <p:nvPr/>
        </p:nvSpPr>
        <p:spPr>
          <a:xfrm flipH="1">
            <a:off x="7516124" y="4021410"/>
            <a:ext cx="642902" cy="642902"/>
          </a:xfrm>
          <a:custGeom>
            <a:avLst/>
            <a:gdLst/>
            <a:ahLst/>
            <a:cxnLst/>
            <a:rect l="l" t="t" r="r" b="b"/>
            <a:pathLst>
              <a:path w="17877" h="17877" extrusionOk="0">
                <a:moveTo>
                  <a:pt x="17613" y="10410"/>
                </a:moveTo>
                <a:lnTo>
                  <a:pt x="15636" y="10015"/>
                </a:lnTo>
                <a:lnTo>
                  <a:pt x="17393" y="9136"/>
                </a:lnTo>
                <a:cubicBezTo>
                  <a:pt x="17525" y="9049"/>
                  <a:pt x="17569" y="8917"/>
                  <a:pt x="17525" y="8785"/>
                </a:cubicBezTo>
                <a:cubicBezTo>
                  <a:pt x="17481" y="8697"/>
                  <a:pt x="17349" y="8609"/>
                  <a:pt x="17217" y="8697"/>
                </a:cubicBezTo>
                <a:lnTo>
                  <a:pt x="14889" y="9883"/>
                </a:lnTo>
                <a:lnTo>
                  <a:pt x="10453" y="9049"/>
                </a:lnTo>
                <a:cubicBezTo>
                  <a:pt x="10453" y="8961"/>
                  <a:pt x="10453" y="8829"/>
                  <a:pt x="10453" y="8741"/>
                </a:cubicBezTo>
                <a:lnTo>
                  <a:pt x="12342" y="8522"/>
                </a:lnTo>
                <a:lnTo>
                  <a:pt x="13572" y="9268"/>
                </a:lnTo>
                <a:cubicBezTo>
                  <a:pt x="13616" y="9312"/>
                  <a:pt x="13704" y="9268"/>
                  <a:pt x="13747" y="9224"/>
                </a:cubicBezTo>
                <a:cubicBezTo>
                  <a:pt x="13747" y="9136"/>
                  <a:pt x="13747" y="9049"/>
                  <a:pt x="13704" y="9005"/>
                </a:cubicBezTo>
                <a:lnTo>
                  <a:pt x="12737" y="8478"/>
                </a:lnTo>
                <a:lnTo>
                  <a:pt x="13835" y="8346"/>
                </a:lnTo>
                <a:cubicBezTo>
                  <a:pt x="13923" y="8346"/>
                  <a:pt x="13967" y="8258"/>
                  <a:pt x="13923" y="8170"/>
                </a:cubicBezTo>
                <a:cubicBezTo>
                  <a:pt x="13923" y="8126"/>
                  <a:pt x="13879" y="8082"/>
                  <a:pt x="13791" y="8082"/>
                </a:cubicBezTo>
                <a:lnTo>
                  <a:pt x="12693" y="8214"/>
                </a:lnTo>
                <a:lnTo>
                  <a:pt x="13528" y="7424"/>
                </a:lnTo>
                <a:cubicBezTo>
                  <a:pt x="13572" y="7336"/>
                  <a:pt x="13572" y="7248"/>
                  <a:pt x="13528" y="7204"/>
                </a:cubicBezTo>
                <a:cubicBezTo>
                  <a:pt x="13440" y="7160"/>
                  <a:pt x="13396" y="7160"/>
                  <a:pt x="13352" y="7204"/>
                </a:cubicBezTo>
                <a:lnTo>
                  <a:pt x="12342" y="8258"/>
                </a:lnTo>
                <a:lnTo>
                  <a:pt x="10453" y="8478"/>
                </a:lnTo>
                <a:cubicBezTo>
                  <a:pt x="10453" y="8390"/>
                  <a:pt x="10409" y="8346"/>
                  <a:pt x="10409" y="8302"/>
                </a:cubicBezTo>
                <a:lnTo>
                  <a:pt x="14055" y="5798"/>
                </a:lnTo>
                <a:lnTo>
                  <a:pt x="16690" y="5974"/>
                </a:lnTo>
                <a:cubicBezTo>
                  <a:pt x="16778" y="5974"/>
                  <a:pt x="16910" y="5842"/>
                  <a:pt x="16866" y="5755"/>
                </a:cubicBezTo>
                <a:cubicBezTo>
                  <a:pt x="16866" y="5623"/>
                  <a:pt x="16778" y="5491"/>
                  <a:pt x="16646" y="5491"/>
                </a:cubicBezTo>
                <a:lnTo>
                  <a:pt x="14670" y="5359"/>
                </a:lnTo>
                <a:lnTo>
                  <a:pt x="16339" y="4261"/>
                </a:lnTo>
                <a:cubicBezTo>
                  <a:pt x="16427" y="4173"/>
                  <a:pt x="16427" y="4042"/>
                  <a:pt x="16383" y="3954"/>
                </a:cubicBezTo>
                <a:cubicBezTo>
                  <a:pt x="16295" y="3822"/>
                  <a:pt x="16163" y="3778"/>
                  <a:pt x="16075" y="3866"/>
                </a:cubicBezTo>
                <a:lnTo>
                  <a:pt x="14406" y="4964"/>
                </a:lnTo>
                <a:lnTo>
                  <a:pt x="15021" y="3075"/>
                </a:lnTo>
                <a:cubicBezTo>
                  <a:pt x="15021" y="2944"/>
                  <a:pt x="14977" y="2812"/>
                  <a:pt x="14846" y="2768"/>
                </a:cubicBezTo>
                <a:cubicBezTo>
                  <a:pt x="14758" y="2724"/>
                  <a:pt x="14626" y="2768"/>
                  <a:pt x="14582" y="2900"/>
                </a:cubicBezTo>
                <a:lnTo>
                  <a:pt x="13791" y="5403"/>
                </a:lnTo>
                <a:lnTo>
                  <a:pt x="10190" y="7863"/>
                </a:lnTo>
                <a:cubicBezTo>
                  <a:pt x="10102" y="7775"/>
                  <a:pt x="10014" y="7687"/>
                  <a:pt x="9926" y="7599"/>
                </a:cubicBezTo>
                <a:lnTo>
                  <a:pt x="10936" y="6018"/>
                </a:lnTo>
                <a:lnTo>
                  <a:pt x="12342" y="5579"/>
                </a:lnTo>
                <a:cubicBezTo>
                  <a:pt x="12386" y="5535"/>
                  <a:pt x="12430" y="5491"/>
                  <a:pt x="12386" y="5403"/>
                </a:cubicBezTo>
                <a:cubicBezTo>
                  <a:pt x="12342" y="5359"/>
                  <a:pt x="12298" y="5315"/>
                  <a:pt x="12210" y="5315"/>
                </a:cubicBezTo>
                <a:lnTo>
                  <a:pt x="11156" y="5667"/>
                </a:lnTo>
                <a:lnTo>
                  <a:pt x="11771" y="4744"/>
                </a:lnTo>
                <a:cubicBezTo>
                  <a:pt x="11859" y="4613"/>
                  <a:pt x="11639" y="4481"/>
                  <a:pt x="11551" y="4613"/>
                </a:cubicBezTo>
                <a:lnTo>
                  <a:pt x="10936" y="5535"/>
                </a:lnTo>
                <a:lnTo>
                  <a:pt x="10849" y="4437"/>
                </a:lnTo>
                <a:cubicBezTo>
                  <a:pt x="10849" y="4349"/>
                  <a:pt x="10761" y="4305"/>
                  <a:pt x="10717" y="4305"/>
                </a:cubicBezTo>
                <a:cubicBezTo>
                  <a:pt x="10629" y="4305"/>
                  <a:pt x="10585" y="4349"/>
                  <a:pt x="10585" y="4437"/>
                </a:cubicBezTo>
                <a:lnTo>
                  <a:pt x="10717" y="5886"/>
                </a:lnTo>
                <a:lnTo>
                  <a:pt x="9663" y="7467"/>
                </a:lnTo>
                <a:cubicBezTo>
                  <a:pt x="9575" y="7424"/>
                  <a:pt x="9531" y="7380"/>
                  <a:pt x="9443" y="7336"/>
                </a:cubicBezTo>
                <a:lnTo>
                  <a:pt x="10234" y="3075"/>
                </a:lnTo>
                <a:lnTo>
                  <a:pt x="12210" y="1362"/>
                </a:lnTo>
                <a:cubicBezTo>
                  <a:pt x="12342" y="1275"/>
                  <a:pt x="12342" y="1143"/>
                  <a:pt x="12210" y="1055"/>
                </a:cubicBezTo>
                <a:cubicBezTo>
                  <a:pt x="12122" y="967"/>
                  <a:pt x="11991" y="967"/>
                  <a:pt x="11903" y="1055"/>
                </a:cubicBezTo>
                <a:lnTo>
                  <a:pt x="10409" y="2373"/>
                </a:lnTo>
                <a:lnTo>
                  <a:pt x="10761" y="396"/>
                </a:lnTo>
                <a:cubicBezTo>
                  <a:pt x="10805" y="89"/>
                  <a:pt x="10366" y="1"/>
                  <a:pt x="10322" y="308"/>
                </a:cubicBezTo>
                <a:lnTo>
                  <a:pt x="9926" y="2285"/>
                </a:lnTo>
                <a:lnTo>
                  <a:pt x="9048" y="528"/>
                </a:lnTo>
                <a:cubicBezTo>
                  <a:pt x="8960" y="396"/>
                  <a:pt x="8828" y="352"/>
                  <a:pt x="8696" y="396"/>
                </a:cubicBezTo>
                <a:cubicBezTo>
                  <a:pt x="8565" y="440"/>
                  <a:pt x="8521" y="572"/>
                  <a:pt x="8609" y="704"/>
                </a:cubicBezTo>
                <a:lnTo>
                  <a:pt x="9795" y="3031"/>
                </a:lnTo>
                <a:lnTo>
                  <a:pt x="9004" y="7292"/>
                </a:lnTo>
                <a:cubicBezTo>
                  <a:pt x="8916" y="7248"/>
                  <a:pt x="8828" y="7248"/>
                  <a:pt x="8784" y="7292"/>
                </a:cubicBezTo>
                <a:lnTo>
                  <a:pt x="8389" y="5447"/>
                </a:lnTo>
                <a:lnTo>
                  <a:pt x="9048" y="4129"/>
                </a:lnTo>
                <a:cubicBezTo>
                  <a:pt x="9048" y="4042"/>
                  <a:pt x="9048" y="3954"/>
                  <a:pt x="8960" y="3954"/>
                </a:cubicBezTo>
                <a:cubicBezTo>
                  <a:pt x="8872" y="3910"/>
                  <a:pt x="8828" y="3954"/>
                  <a:pt x="8784" y="4042"/>
                </a:cubicBezTo>
                <a:lnTo>
                  <a:pt x="8301" y="5008"/>
                </a:lnTo>
                <a:lnTo>
                  <a:pt x="8082" y="3910"/>
                </a:lnTo>
                <a:cubicBezTo>
                  <a:pt x="8038" y="3866"/>
                  <a:pt x="7994" y="3822"/>
                  <a:pt x="7950" y="3822"/>
                </a:cubicBezTo>
                <a:cubicBezTo>
                  <a:pt x="7862" y="3866"/>
                  <a:pt x="7818" y="3910"/>
                  <a:pt x="7818" y="3998"/>
                </a:cubicBezTo>
                <a:lnTo>
                  <a:pt x="8038" y="5096"/>
                </a:lnTo>
                <a:lnTo>
                  <a:pt x="7203" y="4349"/>
                </a:lnTo>
                <a:cubicBezTo>
                  <a:pt x="7159" y="4305"/>
                  <a:pt x="7071" y="4305"/>
                  <a:pt x="7027" y="4349"/>
                </a:cubicBezTo>
                <a:cubicBezTo>
                  <a:pt x="6940" y="4393"/>
                  <a:pt x="6940" y="4481"/>
                  <a:pt x="7027" y="4525"/>
                </a:cubicBezTo>
                <a:lnTo>
                  <a:pt x="8126" y="5491"/>
                </a:lnTo>
                <a:lnTo>
                  <a:pt x="8477" y="7336"/>
                </a:lnTo>
                <a:cubicBezTo>
                  <a:pt x="8345" y="7380"/>
                  <a:pt x="8257" y="7424"/>
                  <a:pt x="8126" y="7467"/>
                </a:cubicBezTo>
                <a:lnTo>
                  <a:pt x="5666" y="3866"/>
                </a:lnTo>
                <a:lnTo>
                  <a:pt x="5842" y="1231"/>
                </a:lnTo>
                <a:cubicBezTo>
                  <a:pt x="5842" y="1143"/>
                  <a:pt x="5754" y="1011"/>
                  <a:pt x="5622" y="1011"/>
                </a:cubicBezTo>
                <a:cubicBezTo>
                  <a:pt x="5490" y="1055"/>
                  <a:pt x="5402" y="1143"/>
                  <a:pt x="5358" y="1275"/>
                </a:cubicBezTo>
                <a:lnTo>
                  <a:pt x="5227" y="3251"/>
                </a:lnTo>
                <a:lnTo>
                  <a:pt x="4129" y="1582"/>
                </a:lnTo>
                <a:cubicBezTo>
                  <a:pt x="4041" y="1494"/>
                  <a:pt x="3909" y="1450"/>
                  <a:pt x="3777" y="1538"/>
                </a:cubicBezTo>
                <a:cubicBezTo>
                  <a:pt x="3689" y="1626"/>
                  <a:pt x="3646" y="1758"/>
                  <a:pt x="3733" y="1846"/>
                </a:cubicBezTo>
                <a:lnTo>
                  <a:pt x="4831" y="3515"/>
                </a:lnTo>
                <a:lnTo>
                  <a:pt x="2987" y="2900"/>
                </a:lnTo>
                <a:cubicBezTo>
                  <a:pt x="2855" y="2900"/>
                  <a:pt x="2723" y="2944"/>
                  <a:pt x="2679" y="3075"/>
                </a:cubicBezTo>
                <a:cubicBezTo>
                  <a:pt x="2635" y="3163"/>
                  <a:pt x="2679" y="3295"/>
                  <a:pt x="2811" y="3339"/>
                </a:cubicBezTo>
                <a:lnTo>
                  <a:pt x="5271" y="4129"/>
                </a:lnTo>
                <a:lnTo>
                  <a:pt x="7774" y="7775"/>
                </a:lnTo>
                <a:cubicBezTo>
                  <a:pt x="7730" y="7819"/>
                  <a:pt x="7686" y="7863"/>
                  <a:pt x="7642" y="7951"/>
                </a:cubicBezTo>
                <a:lnTo>
                  <a:pt x="6017" y="7072"/>
                </a:lnTo>
                <a:lnTo>
                  <a:pt x="5402" y="5755"/>
                </a:lnTo>
                <a:cubicBezTo>
                  <a:pt x="5358" y="5711"/>
                  <a:pt x="5271" y="5667"/>
                  <a:pt x="5227" y="5711"/>
                </a:cubicBezTo>
                <a:cubicBezTo>
                  <a:pt x="5183" y="5755"/>
                  <a:pt x="5139" y="5798"/>
                  <a:pt x="5183" y="5886"/>
                </a:cubicBezTo>
                <a:lnTo>
                  <a:pt x="5622" y="6896"/>
                </a:lnTo>
                <a:lnTo>
                  <a:pt x="4656" y="6369"/>
                </a:lnTo>
                <a:cubicBezTo>
                  <a:pt x="4568" y="6369"/>
                  <a:pt x="4480" y="6369"/>
                  <a:pt x="4480" y="6457"/>
                </a:cubicBezTo>
                <a:cubicBezTo>
                  <a:pt x="4436" y="6501"/>
                  <a:pt x="4436" y="6589"/>
                  <a:pt x="4524" y="6633"/>
                </a:cubicBezTo>
                <a:lnTo>
                  <a:pt x="5490" y="7160"/>
                </a:lnTo>
                <a:lnTo>
                  <a:pt x="4392" y="7380"/>
                </a:lnTo>
                <a:cubicBezTo>
                  <a:pt x="4348" y="7380"/>
                  <a:pt x="4304" y="7424"/>
                  <a:pt x="4304" y="7511"/>
                </a:cubicBezTo>
                <a:cubicBezTo>
                  <a:pt x="4304" y="7599"/>
                  <a:pt x="4348" y="7643"/>
                  <a:pt x="4436" y="7643"/>
                </a:cubicBezTo>
                <a:lnTo>
                  <a:pt x="5886" y="7380"/>
                </a:lnTo>
                <a:lnTo>
                  <a:pt x="7511" y="8214"/>
                </a:lnTo>
                <a:cubicBezTo>
                  <a:pt x="7467" y="8302"/>
                  <a:pt x="7467" y="8434"/>
                  <a:pt x="7423" y="8522"/>
                </a:cubicBezTo>
                <a:lnTo>
                  <a:pt x="2987" y="7643"/>
                </a:lnTo>
                <a:lnTo>
                  <a:pt x="1274" y="5667"/>
                </a:lnTo>
                <a:cubicBezTo>
                  <a:pt x="1186" y="5579"/>
                  <a:pt x="1054" y="5579"/>
                  <a:pt x="966" y="5667"/>
                </a:cubicBezTo>
                <a:cubicBezTo>
                  <a:pt x="878" y="5755"/>
                  <a:pt x="878" y="5930"/>
                  <a:pt x="966" y="6018"/>
                </a:cubicBezTo>
                <a:lnTo>
                  <a:pt x="2240" y="7511"/>
                </a:lnTo>
                <a:lnTo>
                  <a:pt x="307" y="7116"/>
                </a:lnTo>
                <a:cubicBezTo>
                  <a:pt x="176" y="7116"/>
                  <a:pt x="44" y="7204"/>
                  <a:pt x="44" y="7336"/>
                </a:cubicBezTo>
                <a:cubicBezTo>
                  <a:pt x="0" y="7467"/>
                  <a:pt x="88" y="7555"/>
                  <a:pt x="220" y="7599"/>
                </a:cubicBezTo>
                <a:lnTo>
                  <a:pt x="2152" y="7995"/>
                </a:lnTo>
                <a:lnTo>
                  <a:pt x="439" y="8873"/>
                </a:lnTo>
                <a:cubicBezTo>
                  <a:pt x="307" y="8961"/>
                  <a:pt x="264" y="9093"/>
                  <a:pt x="307" y="9224"/>
                </a:cubicBezTo>
                <a:cubicBezTo>
                  <a:pt x="351" y="9312"/>
                  <a:pt x="483" y="9356"/>
                  <a:pt x="571" y="9312"/>
                </a:cubicBezTo>
                <a:lnTo>
                  <a:pt x="2899" y="8126"/>
                </a:lnTo>
                <a:lnTo>
                  <a:pt x="7423" y="8961"/>
                </a:lnTo>
                <a:lnTo>
                  <a:pt x="7423" y="8961"/>
                </a:lnTo>
                <a:lnTo>
                  <a:pt x="5578" y="9356"/>
                </a:lnTo>
                <a:lnTo>
                  <a:pt x="4260" y="8741"/>
                </a:lnTo>
                <a:cubicBezTo>
                  <a:pt x="4216" y="8697"/>
                  <a:pt x="4129" y="8741"/>
                  <a:pt x="4129" y="8785"/>
                </a:cubicBezTo>
                <a:cubicBezTo>
                  <a:pt x="4085" y="8873"/>
                  <a:pt x="4129" y="8961"/>
                  <a:pt x="4173" y="8961"/>
                </a:cubicBezTo>
                <a:lnTo>
                  <a:pt x="5183" y="9444"/>
                </a:lnTo>
                <a:lnTo>
                  <a:pt x="4085" y="9707"/>
                </a:lnTo>
                <a:cubicBezTo>
                  <a:pt x="3997" y="9707"/>
                  <a:pt x="3997" y="9795"/>
                  <a:pt x="3997" y="9839"/>
                </a:cubicBezTo>
                <a:cubicBezTo>
                  <a:pt x="3997" y="9927"/>
                  <a:pt x="4085" y="9971"/>
                  <a:pt x="4129" y="9971"/>
                </a:cubicBezTo>
                <a:lnTo>
                  <a:pt x="5227" y="9707"/>
                </a:lnTo>
                <a:lnTo>
                  <a:pt x="4524" y="10586"/>
                </a:lnTo>
                <a:cubicBezTo>
                  <a:pt x="4480" y="10630"/>
                  <a:pt x="4480" y="10718"/>
                  <a:pt x="4524" y="10762"/>
                </a:cubicBezTo>
                <a:cubicBezTo>
                  <a:pt x="4568" y="10806"/>
                  <a:pt x="4656" y="10806"/>
                  <a:pt x="4700" y="10762"/>
                </a:cubicBezTo>
                <a:lnTo>
                  <a:pt x="5622" y="9620"/>
                </a:lnTo>
                <a:lnTo>
                  <a:pt x="7467" y="9224"/>
                </a:lnTo>
                <a:cubicBezTo>
                  <a:pt x="7511" y="9356"/>
                  <a:pt x="7555" y="9444"/>
                  <a:pt x="7642" y="9576"/>
                </a:cubicBezTo>
                <a:lnTo>
                  <a:pt x="3777" y="12211"/>
                </a:lnTo>
                <a:lnTo>
                  <a:pt x="1186" y="12035"/>
                </a:lnTo>
                <a:cubicBezTo>
                  <a:pt x="1054" y="12035"/>
                  <a:pt x="922" y="12123"/>
                  <a:pt x="966" y="12255"/>
                </a:cubicBezTo>
                <a:cubicBezTo>
                  <a:pt x="966" y="12387"/>
                  <a:pt x="1054" y="12475"/>
                  <a:pt x="1186" y="12475"/>
                </a:cubicBezTo>
                <a:lnTo>
                  <a:pt x="3162" y="12606"/>
                </a:lnTo>
                <a:lnTo>
                  <a:pt x="1493" y="13704"/>
                </a:lnTo>
                <a:cubicBezTo>
                  <a:pt x="1406" y="13792"/>
                  <a:pt x="1406" y="13968"/>
                  <a:pt x="1449" y="14056"/>
                </a:cubicBezTo>
                <a:cubicBezTo>
                  <a:pt x="1537" y="14144"/>
                  <a:pt x="1669" y="14187"/>
                  <a:pt x="1801" y="14144"/>
                </a:cubicBezTo>
                <a:lnTo>
                  <a:pt x="3426" y="13046"/>
                </a:lnTo>
                <a:lnTo>
                  <a:pt x="2855" y="14890"/>
                </a:lnTo>
                <a:cubicBezTo>
                  <a:pt x="2811" y="15022"/>
                  <a:pt x="2855" y="15154"/>
                  <a:pt x="2987" y="15198"/>
                </a:cubicBezTo>
                <a:cubicBezTo>
                  <a:pt x="3075" y="15286"/>
                  <a:pt x="3206" y="15198"/>
                  <a:pt x="3250" y="15066"/>
                </a:cubicBezTo>
                <a:lnTo>
                  <a:pt x="4041" y="12606"/>
                </a:lnTo>
                <a:lnTo>
                  <a:pt x="7950" y="9927"/>
                </a:lnTo>
                <a:cubicBezTo>
                  <a:pt x="7950" y="9971"/>
                  <a:pt x="7994" y="10015"/>
                  <a:pt x="8038" y="10015"/>
                </a:cubicBezTo>
                <a:lnTo>
                  <a:pt x="7027" y="11640"/>
                </a:lnTo>
                <a:lnTo>
                  <a:pt x="5666" y="12123"/>
                </a:lnTo>
                <a:cubicBezTo>
                  <a:pt x="5622" y="12167"/>
                  <a:pt x="5578" y="12255"/>
                  <a:pt x="5622" y="12299"/>
                </a:cubicBezTo>
                <a:cubicBezTo>
                  <a:pt x="5666" y="12343"/>
                  <a:pt x="5710" y="12387"/>
                  <a:pt x="5798" y="12387"/>
                </a:cubicBezTo>
                <a:lnTo>
                  <a:pt x="6852" y="11991"/>
                </a:lnTo>
                <a:lnTo>
                  <a:pt x="6281" y="12958"/>
                </a:lnTo>
                <a:cubicBezTo>
                  <a:pt x="6237" y="13002"/>
                  <a:pt x="6281" y="13089"/>
                  <a:pt x="6325" y="13133"/>
                </a:cubicBezTo>
                <a:cubicBezTo>
                  <a:pt x="6413" y="13133"/>
                  <a:pt x="6456" y="13133"/>
                  <a:pt x="6500" y="13089"/>
                </a:cubicBezTo>
                <a:lnTo>
                  <a:pt x="7115" y="12123"/>
                </a:lnTo>
                <a:lnTo>
                  <a:pt x="7247" y="13221"/>
                </a:lnTo>
                <a:cubicBezTo>
                  <a:pt x="7247" y="13309"/>
                  <a:pt x="7291" y="13353"/>
                  <a:pt x="7379" y="13353"/>
                </a:cubicBezTo>
                <a:cubicBezTo>
                  <a:pt x="7423" y="13353"/>
                  <a:pt x="7511" y="13309"/>
                  <a:pt x="7467" y="13221"/>
                </a:cubicBezTo>
                <a:lnTo>
                  <a:pt x="7335" y="11772"/>
                </a:lnTo>
                <a:lnTo>
                  <a:pt x="8257" y="10147"/>
                </a:lnTo>
                <a:lnTo>
                  <a:pt x="8433" y="10235"/>
                </a:lnTo>
                <a:lnTo>
                  <a:pt x="7555" y="14934"/>
                </a:lnTo>
                <a:lnTo>
                  <a:pt x="5578" y="16647"/>
                </a:lnTo>
                <a:cubicBezTo>
                  <a:pt x="5490" y="16735"/>
                  <a:pt x="5490" y="16867"/>
                  <a:pt x="5578" y="16955"/>
                </a:cubicBezTo>
                <a:cubicBezTo>
                  <a:pt x="5666" y="17042"/>
                  <a:pt x="5842" y="17042"/>
                  <a:pt x="5929" y="16955"/>
                </a:cubicBezTo>
                <a:lnTo>
                  <a:pt x="7423" y="15637"/>
                </a:lnTo>
                <a:lnTo>
                  <a:pt x="7027" y="17613"/>
                </a:lnTo>
                <a:cubicBezTo>
                  <a:pt x="7027" y="17745"/>
                  <a:pt x="7115" y="17833"/>
                  <a:pt x="7247" y="17877"/>
                </a:cubicBezTo>
                <a:cubicBezTo>
                  <a:pt x="7379" y="17877"/>
                  <a:pt x="7467" y="17833"/>
                  <a:pt x="7511" y="17701"/>
                </a:cubicBezTo>
                <a:lnTo>
                  <a:pt x="7862" y="15725"/>
                </a:lnTo>
                <a:lnTo>
                  <a:pt x="8784" y="17482"/>
                </a:lnTo>
                <a:cubicBezTo>
                  <a:pt x="8828" y="17613"/>
                  <a:pt x="9004" y="17657"/>
                  <a:pt x="9092" y="17613"/>
                </a:cubicBezTo>
                <a:cubicBezTo>
                  <a:pt x="9224" y="17569"/>
                  <a:pt x="9267" y="17438"/>
                  <a:pt x="9224" y="17306"/>
                </a:cubicBezTo>
                <a:lnTo>
                  <a:pt x="8038" y="14978"/>
                </a:lnTo>
                <a:lnTo>
                  <a:pt x="8916" y="10322"/>
                </a:lnTo>
                <a:lnTo>
                  <a:pt x="9048" y="10322"/>
                </a:lnTo>
                <a:lnTo>
                  <a:pt x="9311" y="12167"/>
                </a:lnTo>
                <a:lnTo>
                  <a:pt x="8565" y="13441"/>
                </a:lnTo>
                <a:cubicBezTo>
                  <a:pt x="8565" y="13485"/>
                  <a:pt x="8565" y="13573"/>
                  <a:pt x="8653" y="13616"/>
                </a:cubicBezTo>
                <a:cubicBezTo>
                  <a:pt x="8696" y="13616"/>
                  <a:pt x="8784" y="13616"/>
                  <a:pt x="8828" y="13529"/>
                </a:cubicBezTo>
                <a:lnTo>
                  <a:pt x="9355" y="12606"/>
                </a:lnTo>
                <a:lnTo>
                  <a:pt x="9531" y="13704"/>
                </a:lnTo>
                <a:cubicBezTo>
                  <a:pt x="9531" y="13748"/>
                  <a:pt x="9619" y="13792"/>
                  <a:pt x="9663" y="13792"/>
                </a:cubicBezTo>
                <a:cubicBezTo>
                  <a:pt x="9751" y="13792"/>
                  <a:pt x="9795" y="13704"/>
                  <a:pt x="9795" y="13660"/>
                </a:cubicBezTo>
                <a:lnTo>
                  <a:pt x="9619" y="12562"/>
                </a:lnTo>
                <a:lnTo>
                  <a:pt x="10453" y="13309"/>
                </a:lnTo>
                <a:cubicBezTo>
                  <a:pt x="10497" y="13353"/>
                  <a:pt x="10585" y="13353"/>
                  <a:pt x="10629" y="13309"/>
                </a:cubicBezTo>
                <a:cubicBezTo>
                  <a:pt x="10673" y="13265"/>
                  <a:pt x="10673" y="13177"/>
                  <a:pt x="10629" y="13133"/>
                </a:cubicBezTo>
                <a:lnTo>
                  <a:pt x="9575" y="12123"/>
                </a:lnTo>
                <a:lnTo>
                  <a:pt x="9311" y="10278"/>
                </a:lnTo>
                <a:cubicBezTo>
                  <a:pt x="9355" y="10278"/>
                  <a:pt x="9399" y="10235"/>
                  <a:pt x="9443" y="10235"/>
                </a:cubicBezTo>
                <a:lnTo>
                  <a:pt x="12122" y="14144"/>
                </a:lnTo>
                <a:lnTo>
                  <a:pt x="11947" y="16735"/>
                </a:lnTo>
                <a:cubicBezTo>
                  <a:pt x="11947" y="16867"/>
                  <a:pt x="12035" y="16955"/>
                  <a:pt x="12166" y="16955"/>
                </a:cubicBezTo>
                <a:cubicBezTo>
                  <a:pt x="12298" y="16955"/>
                  <a:pt x="12386" y="16823"/>
                  <a:pt x="12430" y="16735"/>
                </a:cubicBezTo>
                <a:lnTo>
                  <a:pt x="12562" y="14758"/>
                </a:lnTo>
                <a:lnTo>
                  <a:pt x="13660" y="16384"/>
                </a:lnTo>
                <a:cubicBezTo>
                  <a:pt x="13747" y="16515"/>
                  <a:pt x="13879" y="16515"/>
                  <a:pt x="14011" y="16427"/>
                </a:cubicBezTo>
                <a:cubicBezTo>
                  <a:pt x="14099" y="16384"/>
                  <a:pt x="14143" y="16252"/>
                  <a:pt x="14055" y="16120"/>
                </a:cubicBezTo>
                <a:lnTo>
                  <a:pt x="12957" y="14495"/>
                </a:lnTo>
                <a:lnTo>
                  <a:pt x="14846" y="15110"/>
                </a:lnTo>
                <a:cubicBezTo>
                  <a:pt x="14933" y="15110"/>
                  <a:pt x="15065" y="15066"/>
                  <a:pt x="15153" y="14934"/>
                </a:cubicBezTo>
                <a:cubicBezTo>
                  <a:pt x="15197" y="14846"/>
                  <a:pt x="15109" y="14715"/>
                  <a:pt x="15021" y="14671"/>
                </a:cubicBezTo>
                <a:lnTo>
                  <a:pt x="12518" y="13880"/>
                </a:lnTo>
                <a:lnTo>
                  <a:pt x="9882" y="10015"/>
                </a:lnTo>
                <a:cubicBezTo>
                  <a:pt x="9926" y="9971"/>
                  <a:pt x="10014" y="9883"/>
                  <a:pt x="10058" y="9839"/>
                </a:cubicBezTo>
                <a:lnTo>
                  <a:pt x="11507" y="11025"/>
                </a:lnTo>
                <a:lnTo>
                  <a:pt x="11859" y="12431"/>
                </a:lnTo>
                <a:cubicBezTo>
                  <a:pt x="11859" y="12518"/>
                  <a:pt x="11947" y="12518"/>
                  <a:pt x="12035" y="12518"/>
                </a:cubicBezTo>
                <a:cubicBezTo>
                  <a:pt x="12078" y="12475"/>
                  <a:pt x="12122" y="12431"/>
                  <a:pt x="12122" y="12343"/>
                </a:cubicBezTo>
                <a:lnTo>
                  <a:pt x="11859" y="11245"/>
                </a:lnTo>
                <a:lnTo>
                  <a:pt x="12737" y="11947"/>
                </a:lnTo>
                <a:cubicBezTo>
                  <a:pt x="12781" y="11991"/>
                  <a:pt x="12869" y="11991"/>
                  <a:pt x="12913" y="11904"/>
                </a:cubicBezTo>
                <a:cubicBezTo>
                  <a:pt x="12957" y="11860"/>
                  <a:pt x="12957" y="11772"/>
                  <a:pt x="12913" y="11728"/>
                </a:cubicBezTo>
                <a:lnTo>
                  <a:pt x="12035" y="11025"/>
                </a:lnTo>
                <a:lnTo>
                  <a:pt x="13133" y="11025"/>
                </a:lnTo>
                <a:cubicBezTo>
                  <a:pt x="13220" y="11025"/>
                  <a:pt x="13264" y="10981"/>
                  <a:pt x="13264" y="10893"/>
                </a:cubicBezTo>
                <a:cubicBezTo>
                  <a:pt x="13264" y="10849"/>
                  <a:pt x="13220" y="10762"/>
                  <a:pt x="13176" y="10762"/>
                </a:cubicBezTo>
                <a:lnTo>
                  <a:pt x="11683" y="10762"/>
                </a:lnTo>
                <a:lnTo>
                  <a:pt x="10234" y="9620"/>
                </a:lnTo>
                <a:lnTo>
                  <a:pt x="10278" y="9488"/>
                </a:lnTo>
                <a:lnTo>
                  <a:pt x="14802" y="10322"/>
                </a:lnTo>
                <a:lnTo>
                  <a:pt x="16558" y="12343"/>
                </a:lnTo>
                <a:cubicBezTo>
                  <a:pt x="16602" y="12431"/>
                  <a:pt x="16778" y="12431"/>
                  <a:pt x="16866" y="12343"/>
                </a:cubicBezTo>
                <a:cubicBezTo>
                  <a:pt x="16910" y="12255"/>
                  <a:pt x="16910" y="12079"/>
                  <a:pt x="16866" y="11991"/>
                </a:cubicBezTo>
                <a:lnTo>
                  <a:pt x="15548" y="10542"/>
                </a:lnTo>
                <a:lnTo>
                  <a:pt x="17525" y="10893"/>
                </a:lnTo>
                <a:cubicBezTo>
                  <a:pt x="17788" y="10893"/>
                  <a:pt x="17876" y="10498"/>
                  <a:pt x="17613" y="10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6" name="Google Shape;3526;p35"/>
          <p:cNvGrpSpPr/>
          <p:nvPr/>
        </p:nvGrpSpPr>
        <p:grpSpPr>
          <a:xfrm>
            <a:off x="7532451" y="-125079"/>
            <a:ext cx="626575" cy="626608"/>
            <a:chOff x="4451379" y="1751468"/>
            <a:chExt cx="335551" cy="335551"/>
          </a:xfrm>
        </p:grpSpPr>
        <p:sp>
          <p:nvSpPr>
            <p:cNvPr id="3527" name="Google Shape;3527;p35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5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5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5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5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5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5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5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5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5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5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5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5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5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5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5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5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5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5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5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5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5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5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5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5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5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5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5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5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5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8065;p50">
            <a:extLst>
              <a:ext uri="{FF2B5EF4-FFF2-40B4-BE49-F238E27FC236}">
                <a16:creationId xmlns:a16="http://schemas.microsoft.com/office/drawing/2014/main" id="{39A3870A-4CC0-4748-BD41-3F8AEE756C4F}"/>
              </a:ext>
            </a:extLst>
          </p:cNvPr>
          <p:cNvGrpSpPr/>
          <p:nvPr/>
        </p:nvGrpSpPr>
        <p:grpSpPr>
          <a:xfrm>
            <a:off x="5775025" y="3428978"/>
            <a:ext cx="1312620" cy="1443992"/>
            <a:chOff x="984350" y="1134375"/>
            <a:chExt cx="987675" cy="1086525"/>
          </a:xfrm>
        </p:grpSpPr>
        <p:sp>
          <p:nvSpPr>
            <p:cNvPr id="277" name="Google Shape;8066;p50">
              <a:extLst>
                <a:ext uri="{FF2B5EF4-FFF2-40B4-BE49-F238E27FC236}">
                  <a16:creationId xmlns:a16="http://schemas.microsoft.com/office/drawing/2014/main" id="{F4B33412-0D46-4D68-AA3C-B4A4D7BCEA97}"/>
                </a:ext>
              </a:extLst>
            </p:cNvPr>
            <p:cNvSpPr/>
            <p:nvPr/>
          </p:nvSpPr>
          <p:spPr>
            <a:xfrm>
              <a:off x="1606450" y="1134375"/>
              <a:ext cx="360025" cy="241775"/>
            </a:xfrm>
            <a:custGeom>
              <a:avLst/>
              <a:gdLst/>
              <a:ahLst/>
              <a:cxnLst/>
              <a:rect l="l" t="t" r="r" b="b"/>
              <a:pathLst>
                <a:path w="14401" h="9671" extrusionOk="0">
                  <a:moveTo>
                    <a:pt x="1355" y="5618"/>
                  </a:moveTo>
                  <a:cubicBezTo>
                    <a:pt x="1170" y="5236"/>
                    <a:pt x="0" y="25"/>
                    <a:pt x="0" y="25"/>
                  </a:cubicBezTo>
                  <a:cubicBezTo>
                    <a:pt x="3178" y="2526"/>
                    <a:pt x="3843" y="4694"/>
                    <a:pt x="4718" y="8550"/>
                  </a:cubicBezTo>
                  <a:lnTo>
                    <a:pt x="8512" y="8661"/>
                  </a:lnTo>
                  <a:cubicBezTo>
                    <a:pt x="9510" y="4583"/>
                    <a:pt x="11481" y="2834"/>
                    <a:pt x="14400" y="1"/>
                  </a:cubicBezTo>
                  <a:lnTo>
                    <a:pt x="9744" y="9560"/>
                  </a:lnTo>
                  <a:lnTo>
                    <a:pt x="3067" y="9671"/>
                  </a:lnTo>
                  <a:close/>
                </a:path>
              </a:pathLst>
            </a:custGeom>
            <a:solidFill>
              <a:srgbClr val="312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067;p50">
              <a:extLst>
                <a:ext uri="{FF2B5EF4-FFF2-40B4-BE49-F238E27FC236}">
                  <a16:creationId xmlns:a16="http://schemas.microsoft.com/office/drawing/2014/main" id="{2931B391-8D22-449A-AB03-149F3AF3BE4D}"/>
                </a:ext>
              </a:extLst>
            </p:cNvPr>
            <p:cNvSpPr/>
            <p:nvPr/>
          </p:nvSpPr>
          <p:spPr>
            <a:xfrm>
              <a:off x="1269525" y="1603100"/>
              <a:ext cx="252550" cy="466575"/>
            </a:xfrm>
            <a:custGeom>
              <a:avLst/>
              <a:gdLst/>
              <a:ahLst/>
              <a:cxnLst/>
              <a:rect l="l" t="t" r="r" b="b"/>
              <a:pathLst>
                <a:path w="10102" h="18663" extrusionOk="0">
                  <a:moveTo>
                    <a:pt x="7207" y="5802"/>
                  </a:moveTo>
                  <a:cubicBezTo>
                    <a:pt x="7318" y="6221"/>
                    <a:pt x="10102" y="8549"/>
                    <a:pt x="9794" y="10434"/>
                  </a:cubicBezTo>
                  <a:cubicBezTo>
                    <a:pt x="9474" y="12319"/>
                    <a:pt x="5753" y="14327"/>
                    <a:pt x="5655" y="15571"/>
                  </a:cubicBezTo>
                  <a:cubicBezTo>
                    <a:pt x="5606" y="16088"/>
                    <a:pt x="5803" y="16889"/>
                    <a:pt x="6074" y="17690"/>
                  </a:cubicBezTo>
                  <a:cubicBezTo>
                    <a:pt x="6074" y="17690"/>
                    <a:pt x="5211" y="18416"/>
                    <a:pt x="5088" y="18540"/>
                  </a:cubicBezTo>
                  <a:cubicBezTo>
                    <a:pt x="4953" y="18663"/>
                    <a:pt x="4029" y="18613"/>
                    <a:pt x="4029" y="18613"/>
                  </a:cubicBezTo>
                  <a:cubicBezTo>
                    <a:pt x="3401" y="17505"/>
                    <a:pt x="2896" y="16273"/>
                    <a:pt x="3339" y="15398"/>
                  </a:cubicBezTo>
                  <a:cubicBezTo>
                    <a:pt x="4275" y="13551"/>
                    <a:pt x="1" y="9399"/>
                    <a:pt x="1565" y="4694"/>
                  </a:cubicBezTo>
                  <a:cubicBezTo>
                    <a:pt x="3142" y="0"/>
                    <a:pt x="7207" y="5802"/>
                    <a:pt x="7207" y="5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068;p50">
              <a:extLst>
                <a:ext uri="{FF2B5EF4-FFF2-40B4-BE49-F238E27FC236}">
                  <a16:creationId xmlns:a16="http://schemas.microsoft.com/office/drawing/2014/main" id="{C537AF1E-7CD1-4D2B-A2A6-4A428D4F1932}"/>
                </a:ext>
              </a:extLst>
            </p:cNvPr>
            <p:cNvSpPr/>
            <p:nvPr/>
          </p:nvSpPr>
          <p:spPr>
            <a:xfrm>
              <a:off x="1364075" y="2037625"/>
              <a:ext cx="129675" cy="132450"/>
            </a:xfrm>
            <a:custGeom>
              <a:avLst/>
              <a:gdLst/>
              <a:ahLst/>
              <a:cxnLst/>
              <a:rect l="l" t="t" r="r" b="b"/>
              <a:pathLst>
                <a:path w="5187" h="5298" extrusionOk="0">
                  <a:moveTo>
                    <a:pt x="3314" y="2821"/>
                  </a:moveTo>
                  <a:cubicBezTo>
                    <a:pt x="3228" y="2612"/>
                    <a:pt x="2624" y="1269"/>
                    <a:pt x="2193" y="1"/>
                  </a:cubicBezTo>
                  <a:cubicBezTo>
                    <a:pt x="2033" y="259"/>
                    <a:pt x="1282" y="912"/>
                    <a:pt x="0" y="814"/>
                  </a:cubicBezTo>
                  <a:cubicBezTo>
                    <a:pt x="777" y="2218"/>
                    <a:pt x="1922" y="3524"/>
                    <a:pt x="1811" y="3721"/>
                  </a:cubicBezTo>
                  <a:cubicBezTo>
                    <a:pt x="1639" y="4066"/>
                    <a:pt x="1553" y="4250"/>
                    <a:pt x="2476" y="4768"/>
                  </a:cubicBezTo>
                  <a:cubicBezTo>
                    <a:pt x="3388" y="5297"/>
                    <a:pt x="4694" y="4719"/>
                    <a:pt x="4940" y="4558"/>
                  </a:cubicBezTo>
                  <a:cubicBezTo>
                    <a:pt x="5187" y="4398"/>
                    <a:pt x="4940" y="3327"/>
                    <a:pt x="4447" y="3240"/>
                  </a:cubicBezTo>
                  <a:cubicBezTo>
                    <a:pt x="3955" y="3154"/>
                    <a:pt x="3462" y="3166"/>
                    <a:pt x="3314" y="2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069;p50">
              <a:extLst>
                <a:ext uri="{FF2B5EF4-FFF2-40B4-BE49-F238E27FC236}">
                  <a16:creationId xmlns:a16="http://schemas.microsoft.com/office/drawing/2014/main" id="{F31A9FF7-A730-4AEC-92BE-E642CE86F870}"/>
                </a:ext>
              </a:extLst>
            </p:cNvPr>
            <p:cNvSpPr/>
            <p:nvPr/>
          </p:nvSpPr>
          <p:spPr>
            <a:xfrm>
              <a:off x="1651100" y="1712725"/>
              <a:ext cx="203575" cy="348950"/>
            </a:xfrm>
            <a:custGeom>
              <a:avLst/>
              <a:gdLst/>
              <a:ahLst/>
              <a:cxnLst/>
              <a:rect l="l" t="t" r="r" b="b"/>
              <a:pathLst>
                <a:path w="8143" h="13958" extrusionOk="0">
                  <a:moveTo>
                    <a:pt x="4817" y="1"/>
                  </a:moveTo>
                  <a:cubicBezTo>
                    <a:pt x="4977" y="456"/>
                    <a:pt x="8143" y="3019"/>
                    <a:pt x="7884" y="5100"/>
                  </a:cubicBezTo>
                  <a:cubicBezTo>
                    <a:pt x="7613" y="7182"/>
                    <a:pt x="4829" y="10287"/>
                    <a:pt x="4767" y="11679"/>
                  </a:cubicBezTo>
                  <a:cubicBezTo>
                    <a:pt x="4767" y="11839"/>
                    <a:pt x="4829" y="13095"/>
                    <a:pt x="4841" y="13292"/>
                  </a:cubicBezTo>
                  <a:cubicBezTo>
                    <a:pt x="3942" y="13477"/>
                    <a:pt x="3154" y="13810"/>
                    <a:pt x="2415" y="13957"/>
                  </a:cubicBezTo>
                  <a:cubicBezTo>
                    <a:pt x="1663" y="12750"/>
                    <a:pt x="1121" y="10976"/>
                    <a:pt x="1047" y="10410"/>
                  </a:cubicBezTo>
                  <a:cubicBezTo>
                    <a:pt x="838" y="8747"/>
                    <a:pt x="0" y="5544"/>
                    <a:pt x="776" y="3450"/>
                  </a:cubicBezTo>
                  <a:cubicBezTo>
                    <a:pt x="1565" y="1368"/>
                    <a:pt x="4817" y="1"/>
                    <a:pt x="4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070;p50">
              <a:extLst>
                <a:ext uri="{FF2B5EF4-FFF2-40B4-BE49-F238E27FC236}">
                  <a16:creationId xmlns:a16="http://schemas.microsoft.com/office/drawing/2014/main" id="{130D707D-E588-426E-AA03-5C4CFB071380}"/>
                </a:ext>
              </a:extLst>
            </p:cNvPr>
            <p:cNvSpPr/>
            <p:nvPr/>
          </p:nvSpPr>
          <p:spPr>
            <a:xfrm>
              <a:off x="1698200" y="2007750"/>
              <a:ext cx="139550" cy="170325"/>
            </a:xfrm>
            <a:custGeom>
              <a:avLst/>
              <a:gdLst/>
              <a:ahLst/>
              <a:cxnLst/>
              <a:rect l="l" t="t" r="r" b="b"/>
              <a:pathLst>
                <a:path w="5582" h="6813" extrusionOk="0">
                  <a:moveTo>
                    <a:pt x="136" y="1430"/>
                  </a:moveTo>
                  <a:cubicBezTo>
                    <a:pt x="900" y="3130"/>
                    <a:pt x="1849" y="4842"/>
                    <a:pt x="1738" y="5076"/>
                  </a:cubicBezTo>
                  <a:cubicBezTo>
                    <a:pt x="1553" y="5458"/>
                    <a:pt x="1455" y="5655"/>
                    <a:pt x="2465" y="6234"/>
                  </a:cubicBezTo>
                  <a:cubicBezTo>
                    <a:pt x="3475" y="6813"/>
                    <a:pt x="5051" y="6406"/>
                    <a:pt x="5310" y="6234"/>
                  </a:cubicBezTo>
                  <a:cubicBezTo>
                    <a:pt x="5581" y="6049"/>
                    <a:pt x="5187" y="4645"/>
                    <a:pt x="4645" y="4546"/>
                  </a:cubicBezTo>
                  <a:cubicBezTo>
                    <a:pt x="4091" y="4448"/>
                    <a:pt x="3549" y="4460"/>
                    <a:pt x="3389" y="4090"/>
                  </a:cubicBezTo>
                  <a:cubicBezTo>
                    <a:pt x="3241" y="3721"/>
                    <a:pt x="2957" y="1738"/>
                    <a:pt x="2896" y="346"/>
                  </a:cubicBezTo>
                  <a:cubicBezTo>
                    <a:pt x="2896" y="346"/>
                    <a:pt x="2526" y="1"/>
                    <a:pt x="2526" y="13"/>
                  </a:cubicBezTo>
                  <a:cubicBezTo>
                    <a:pt x="2526" y="25"/>
                    <a:pt x="2366" y="752"/>
                    <a:pt x="2366" y="752"/>
                  </a:cubicBezTo>
                  <a:lnTo>
                    <a:pt x="2033" y="149"/>
                  </a:lnTo>
                  <a:lnTo>
                    <a:pt x="1861" y="998"/>
                  </a:lnTo>
                  <a:lnTo>
                    <a:pt x="1393" y="432"/>
                  </a:lnTo>
                  <a:lnTo>
                    <a:pt x="1159" y="1183"/>
                  </a:lnTo>
                  <a:lnTo>
                    <a:pt x="654" y="370"/>
                  </a:lnTo>
                  <a:lnTo>
                    <a:pt x="555" y="1233"/>
                  </a:lnTo>
                  <a:lnTo>
                    <a:pt x="1" y="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071;p50">
              <a:extLst>
                <a:ext uri="{FF2B5EF4-FFF2-40B4-BE49-F238E27FC236}">
                  <a16:creationId xmlns:a16="http://schemas.microsoft.com/office/drawing/2014/main" id="{CA9AB196-9EC9-4CCD-905A-E1360DEACDC4}"/>
                </a:ext>
              </a:extLst>
            </p:cNvPr>
            <p:cNvSpPr/>
            <p:nvPr/>
          </p:nvSpPr>
          <p:spPr>
            <a:xfrm>
              <a:off x="1589500" y="1135000"/>
              <a:ext cx="128450" cy="250075"/>
            </a:xfrm>
            <a:custGeom>
              <a:avLst/>
              <a:gdLst/>
              <a:ahLst/>
              <a:cxnLst/>
              <a:rect l="l" t="t" r="r" b="b"/>
              <a:pathLst>
                <a:path w="5138" h="10003" extrusionOk="0">
                  <a:moveTo>
                    <a:pt x="4829" y="9313"/>
                  </a:moveTo>
                  <a:cubicBezTo>
                    <a:pt x="5026" y="8537"/>
                    <a:pt x="5137" y="7552"/>
                    <a:pt x="3955" y="4805"/>
                  </a:cubicBezTo>
                  <a:cubicBezTo>
                    <a:pt x="2785" y="2058"/>
                    <a:pt x="678" y="0"/>
                    <a:pt x="678" y="0"/>
                  </a:cubicBezTo>
                  <a:cubicBezTo>
                    <a:pt x="678" y="0"/>
                    <a:pt x="1" y="4595"/>
                    <a:pt x="887" y="6985"/>
                  </a:cubicBezTo>
                  <a:cubicBezTo>
                    <a:pt x="1774" y="9375"/>
                    <a:pt x="2674" y="10003"/>
                    <a:pt x="2674" y="10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072;p50">
              <a:extLst>
                <a:ext uri="{FF2B5EF4-FFF2-40B4-BE49-F238E27FC236}">
                  <a16:creationId xmlns:a16="http://schemas.microsoft.com/office/drawing/2014/main" id="{DBCAE4AB-7D32-4366-A020-36DF8F5EDF91}"/>
                </a:ext>
              </a:extLst>
            </p:cNvPr>
            <p:cNvSpPr/>
            <p:nvPr/>
          </p:nvSpPr>
          <p:spPr>
            <a:xfrm>
              <a:off x="1603975" y="1169800"/>
              <a:ext cx="91800" cy="190650"/>
            </a:xfrm>
            <a:custGeom>
              <a:avLst/>
              <a:gdLst/>
              <a:ahLst/>
              <a:cxnLst/>
              <a:rect l="l" t="t" r="r" b="b"/>
              <a:pathLst>
                <a:path w="3672" h="7626" extrusionOk="0">
                  <a:moveTo>
                    <a:pt x="3671" y="6874"/>
                  </a:moveTo>
                  <a:cubicBezTo>
                    <a:pt x="2932" y="3696"/>
                    <a:pt x="518" y="0"/>
                    <a:pt x="518" y="0"/>
                  </a:cubicBezTo>
                  <a:cubicBezTo>
                    <a:pt x="1" y="2686"/>
                    <a:pt x="321" y="4583"/>
                    <a:pt x="1762" y="7625"/>
                  </a:cubicBezTo>
                  <a:cubicBezTo>
                    <a:pt x="1935" y="6923"/>
                    <a:pt x="3031" y="6455"/>
                    <a:pt x="3671" y="68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073;p50">
              <a:extLst>
                <a:ext uri="{FF2B5EF4-FFF2-40B4-BE49-F238E27FC236}">
                  <a16:creationId xmlns:a16="http://schemas.microsoft.com/office/drawing/2014/main" id="{2CAC03EF-F684-4896-BC9F-7ADEC595CC7B}"/>
                </a:ext>
              </a:extLst>
            </p:cNvPr>
            <p:cNvSpPr/>
            <p:nvPr/>
          </p:nvSpPr>
          <p:spPr>
            <a:xfrm>
              <a:off x="1830625" y="1134375"/>
              <a:ext cx="138300" cy="250400"/>
            </a:xfrm>
            <a:custGeom>
              <a:avLst/>
              <a:gdLst/>
              <a:ahLst/>
              <a:cxnLst/>
              <a:rect l="l" t="t" r="r" b="b"/>
              <a:pathLst>
                <a:path w="5532" h="10016" extrusionOk="0">
                  <a:moveTo>
                    <a:pt x="99" y="9338"/>
                  </a:moveTo>
                  <a:cubicBezTo>
                    <a:pt x="1" y="8574"/>
                    <a:pt x="13" y="7589"/>
                    <a:pt x="1541" y="4830"/>
                  </a:cubicBezTo>
                  <a:cubicBezTo>
                    <a:pt x="3068" y="2070"/>
                    <a:pt x="5433" y="1"/>
                    <a:pt x="5433" y="1"/>
                  </a:cubicBezTo>
                  <a:cubicBezTo>
                    <a:pt x="5433" y="1"/>
                    <a:pt x="5532" y="4595"/>
                    <a:pt x="4337" y="6998"/>
                  </a:cubicBezTo>
                  <a:cubicBezTo>
                    <a:pt x="3154" y="9387"/>
                    <a:pt x="2169" y="10016"/>
                    <a:pt x="2169" y="10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074;p50">
              <a:extLst>
                <a:ext uri="{FF2B5EF4-FFF2-40B4-BE49-F238E27FC236}">
                  <a16:creationId xmlns:a16="http://schemas.microsoft.com/office/drawing/2014/main" id="{AC849D7A-FE05-4957-B16F-B1455AE900E3}"/>
                </a:ext>
              </a:extLst>
            </p:cNvPr>
            <p:cNvSpPr/>
            <p:nvPr/>
          </p:nvSpPr>
          <p:spPr>
            <a:xfrm>
              <a:off x="1850025" y="1170725"/>
              <a:ext cx="105350" cy="190650"/>
            </a:xfrm>
            <a:custGeom>
              <a:avLst/>
              <a:gdLst/>
              <a:ahLst/>
              <a:cxnLst/>
              <a:rect l="l" t="t" r="r" b="b"/>
              <a:pathLst>
                <a:path w="4214" h="7626" extrusionOk="0">
                  <a:moveTo>
                    <a:pt x="1" y="6886"/>
                  </a:moveTo>
                  <a:cubicBezTo>
                    <a:pt x="1159" y="3708"/>
                    <a:pt x="4029" y="0"/>
                    <a:pt x="4029" y="0"/>
                  </a:cubicBezTo>
                  <a:cubicBezTo>
                    <a:pt x="4214" y="2673"/>
                    <a:pt x="3647" y="4583"/>
                    <a:pt x="1812" y="7625"/>
                  </a:cubicBezTo>
                  <a:cubicBezTo>
                    <a:pt x="1738" y="6936"/>
                    <a:pt x="703" y="6467"/>
                    <a:pt x="1" y="6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075;p50">
              <a:extLst>
                <a:ext uri="{FF2B5EF4-FFF2-40B4-BE49-F238E27FC236}">
                  <a16:creationId xmlns:a16="http://schemas.microsoft.com/office/drawing/2014/main" id="{6716F53B-41DC-4312-8BE4-06B6EB8D69D0}"/>
                </a:ext>
              </a:extLst>
            </p:cNvPr>
            <p:cNvSpPr/>
            <p:nvPr/>
          </p:nvSpPr>
          <p:spPr>
            <a:xfrm>
              <a:off x="1135250" y="1533500"/>
              <a:ext cx="746225" cy="488450"/>
            </a:xfrm>
            <a:custGeom>
              <a:avLst/>
              <a:gdLst/>
              <a:ahLst/>
              <a:cxnLst/>
              <a:rect l="l" t="t" r="r" b="b"/>
              <a:pathLst>
                <a:path w="29849" h="19538" extrusionOk="0">
                  <a:moveTo>
                    <a:pt x="29232" y="1343"/>
                  </a:moveTo>
                  <a:cubicBezTo>
                    <a:pt x="29799" y="3967"/>
                    <a:pt x="29848" y="6677"/>
                    <a:pt x="29380" y="9313"/>
                  </a:cubicBezTo>
                  <a:cubicBezTo>
                    <a:pt x="27877" y="17554"/>
                    <a:pt x="24749" y="19537"/>
                    <a:pt x="18589" y="17800"/>
                  </a:cubicBezTo>
                  <a:cubicBezTo>
                    <a:pt x="15805" y="16064"/>
                    <a:pt x="10669" y="14043"/>
                    <a:pt x="9289" y="15497"/>
                  </a:cubicBezTo>
                  <a:cubicBezTo>
                    <a:pt x="8340" y="16495"/>
                    <a:pt x="5532" y="18724"/>
                    <a:pt x="4534" y="17443"/>
                  </a:cubicBezTo>
                  <a:cubicBezTo>
                    <a:pt x="1" y="11666"/>
                    <a:pt x="75" y="9412"/>
                    <a:pt x="4078" y="6135"/>
                  </a:cubicBezTo>
                  <a:cubicBezTo>
                    <a:pt x="6850" y="3844"/>
                    <a:pt x="11654" y="4989"/>
                    <a:pt x="14795" y="5076"/>
                  </a:cubicBezTo>
                  <a:cubicBezTo>
                    <a:pt x="18688" y="5186"/>
                    <a:pt x="20068" y="4090"/>
                    <a:pt x="20794" y="2895"/>
                  </a:cubicBezTo>
                  <a:cubicBezTo>
                    <a:pt x="21509" y="1688"/>
                    <a:pt x="22470" y="530"/>
                    <a:pt x="23751" y="259"/>
                  </a:cubicBezTo>
                  <a:cubicBezTo>
                    <a:pt x="25020" y="0"/>
                    <a:pt x="29232" y="1343"/>
                    <a:pt x="29232" y="1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076;p50">
              <a:extLst>
                <a:ext uri="{FF2B5EF4-FFF2-40B4-BE49-F238E27FC236}">
                  <a16:creationId xmlns:a16="http://schemas.microsoft.com/office/drawing/2014/main" id="{5521AF72-361A-457D-A60B-4A90E126FD7B}"/>
                </a:ext>
              </a:extLst>
            </p:cNvPr>
            <p:cNvSpPr/>
            <p:nvPr/>
          </p:nvSpPr>
          <p:spPr>
            <a:xfrm>
              <a:off x="1682200" y="1582450"/>
              <a:ext cx="198350" cy="414250"/>
            </a:xfrm>
            <a:custGeom>
              <a:avLst/>
              <a:gdLst/>
              <a:ahLst/>
              <a:cxnLst/>
              <a:rect l="l" t="t" r="r" b="b"/>
              <a:pathLst>
                <a:path w="7934" h="16570" extrusionOk="0">
                  <a:moveTo>
                    <a:pt x="7478" y="1"/>
                  </a:moveTo>
                  <a:cubicBezTo>
                    <a:pt x="7921" y="2428"/>
                    <a:pt x="7933" y="4916"/>
                    <a:pt x="7515" y="7355"/>
                  </a:cubicBezTo>
                  <a:cubicBezTo>
                    <a:pt x="6307" y="13982"/>
                    <a:pt x="4041" y="16569"/>
                    <a:pt x="0" y="16409"/>
                  </a:cubicBezTo>
                  <a:cubicBezTo>
                    <a:pt x="247" y="15744"/>
                    <a:pt x="592" y="15128"/>
                    <a:pt x="1023" y="14561"/>
                  </a:cubicBezTo>
                  <a:cubicBezTo>
                    <a:pt x="1700" y="13724"/>
                    <a:pt x="1885" y="13157"/>
                    <a:pt x="1885" y="13157"/>
                  </a:cubicBezTo>
                  <a:lnTo>
                    <a:pt x="1097" y="13674"/>
                  </a:lnTo>
                  <a:lnTo>
                    <a:pt x="2070" y="11593"/>
                  </a:lnTo>
                  <a:cubicBezTo>
                    <a:pt x="2070" y="11593"/>
                    <a:pt x="1269" y="11950"/>
                    <a:pt x="1454" y="11790"/>
                  </a:cubicBezTo>
                  <a:cubicBezTo>
                    <a:pt x="1639" y="11630"/>
                    <a:pt x="1959" y="10238"/>
                    <a:pt x="1959" y="10238"/>
                  </a:cubicBezTo>
                  <a:lnTo>
                    <a:pt x="1392" y="10546"/>
                  </a:lnTo>
                  <a:cubicBezTo>
                    <a:pt x="1392" y="10546"/>
                    <a:pt x="1934" y="8858"/>
                    <a:pt x="2366" y="7675"/>
                  </a:cubicBezTo>
                  <a:cubicBezTo>
                    <a:pt x="2612" y="7010"/>
                    <a:pt x="2760" y="6296"/>
                    <a:pt x="2797" y="5581"/>
                  </a:cubicBezTo>
                  <a:lnTo>
                    <a:pt x="2279" y="5877"/>
                  </a:lnTo>
                  <a:cubicBezTo>
                    <a:pt x="2279" y="5877"/>
                    <a:pt x="2797" y="4485"/>
                    <a:pt x="2821" y="3438"/>
                  </a:cubicBezTo>
                  <a:cubicBezTo>
                    <a:pt x="2846" y="2391"/>
                    <a:pt x="2427" y="1208"/>
                    <a:pt x="2427" y="1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077;p50">
              <a:extLst>
                <a:ext uri="{FF2B5EF4-FFF2-40B4-BE49-F238E27FC236}">
                  <a16:creationId xmlns:a16="http://schemas.microsoft.com/office/drawing/2014/main" id="{7542754C-AD1B-4225-BFFD-2DD96615B975}"/>
                </a:ext>
              </a:extLst>
            </p:cNvPr>
            <p:cNvSpPr/>
            <p:nvPr/>
          </p:nvSpPr>
          <p:spPr>
            <a:xfrm>
              <a:off x="1544550" y="1333625"/>
              <a:ext cx="427475" cy="285500"/>
            </a:xfrm>
            <a:custGeom>
              <a:avLst/>
              <a:gdLst/>
              <a:ahLst/>
              <a:cxnLst/>
              <a:rect l="l" t="t" r="r" b="b"/>
              <a:pathLst>
                <a:path w="17099" h="11420" extrusionOk="0">
                  <a:moveTo>
                    <a:pt x="9140" y="1"/>
                  </a:moveTo>
                  <a:cubicBezTo>
                    <a:pt x="7982" y="13"/>
                    <a:pt x="4336" y="456"/>
                    <a:pt x="2612" y="2267"/>
                  </a:cubicBezTo>
                  <a:cubicBezTo>
                    <a:pt x="1552" y="3388"/>
                    <a:pt x="1404" y="5643"/>
                    <a:pt x="986" y="7158"/>
                  </a:cubicBezTo>
                  <a:cubicBezTo>
                    <a:pt x="505" y="7552"/>
                    <a:pt x="160" y="8094"/>
                    <a:pt x="0" y="8698"/>
                  </a:cubicBezTo>
                  <a:lnTo>
                    <a:pt x="591" y="8439"/>
                  </a:lnTo>
                  <a:lnTo>
                    <a:pt x="148" y="9412"/>
                  </a:lnTo>
                  <a:lnTo>
                    <a:pt x="1577" y="8858"/>
                  </a:lnTo>
                  <a:lnTo>
                    <a:pt x="641" y="9966"/>
                  </a:lnTo>
                  <a:lnTo>
                    <a:pt x="1848" y="9757"/>
                  </a:lnTo>
                  <a:cubicBezTo>
                    <a:pt x="1848" y="9757"/>
                    <a:pt x="2020" y="10274"/>
                    <a:pt x="3868" y="10816"/>
                  </a:cubicBezTo>
                  <a:cubicBezTo>
                    <a:pt x="5272" y="11235"/>
                    <a:pt x="7440" y="11383"/>
                    <a:pt x="8377" y="11420"/>
                  </a:cubicBezTo>
                  <a:cubicBezTo>
                    <a:pt x="9313" y="11383"/>
                    <a:pt x="11493" y="11235"/>
                    <a:pt x="12959" y="10816"/>
                  </a:cubicBezTo>
                  <a:cubicBezTo>
                    <a:pt x="14881" y="10274"/>
                    <a:pt x="15115" y="9757"/>
                    <a:pt x="15115" y="9757"/>
                  </a:cubicBezTo>
                  <a:lnTo>
                    <a:pt x="16297" y="9966"/>
                  </a:lnTo>
                  <a:lnTo>
                    <a:pt x="15497" y="8858"/>
                  </a:lnTo>
                  <a:lnTo>
                    <a:pt x="16864" y="9412"/>
                  </a:lnTo>
                  <a:lnTo>
                    <a:pt x="16544" y="8439"/>
                  </a:lnTo>
                  <a:lnTo>
                    <a:pt x="17098" y="8698"/>
                  </a:lnTo>
                  <a:cubicBezTo>
                    <a:pt x="17036" y="8106"/>
                    <a:pt x="16765" y="7564"/>
                    <a:pt x="16334" y="7158"/>
                  </a:cubicBezTo>
                  <a:cubicBezTo>
                    <a:pt x="16113" y="5643"/>
                    <a:pt x="16260" y="3388"/>
                    <a:pt x="15349" y="2267"/>
                  </a:cubicBezTo>
                  <a:cubicBezTo>
                    <a:pt x="13883" y="456"/>
                    <a:pt x="10298" y="13"/>
                    <a:pt x="9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078;p50">
              <a:extLst>
                <a:ext uri="{FF2B5EF4-FFF2-40B4-BE49-F238E27FC236}">
                  <a16:creationId xmlns:a16="http://schemas.microsoft.com/office/drawing/2014/main" id="{EEE19FFB-D3A8-41FC-A0C4-1E2425059FD1}"/>
                </a:ext>
              </a:extLst>
            </p:cNvPr>
            <p:cNvSpPr/>
            <p:nvPr/>
          </p:nvSpPr>
          <p:spPr>
            <a:xfrm>
              <a:off x="1560550" y="1502075"/>
              <a:ext cx="391450" cy="117050"/>
            </a:xfrm>
            <a:custGeom>
              <a:avLst/>
              <a:gdLst/>
              <a:ahLst/>
              <a:cxnLst/>
              <a:rect l="l" t="t" r="r" b="b"/>
              <a:pathLst>
                <a:path w="15658" h="4682" extrusionOk="0">
                  <a:moveTo>
                    <a:pt x="1" y="3228"/>
                  </a:moveTo>
                  <a:lnTo>
                    <a:pt x="1208" y="3019"/>
                  </a:lnTo>
                  <a:cubicBezTo>
                    <a:pt x="1208" y="3019"/>
                    <a:pt x="1380" y="3536"/>
                    <a:pt x="3228" y="4078"/>
                  </a:cubicBezTo>
                  <a:cubicBezTo>
                    <a:pt x="4632" y="4497"/>
                    <a:pt x="6800" y="4645"/>
                    <a:pt x="7737" y="4682"/>
                  </a:cubicBezTo>
                  <a:cubicBezTo>
                    <a:pt x="8673" y="4645"/>
                    <a:pt x="10853" y="4497"/>
                    <a:pt x="12319" y="4078"/>
                  </a:cubicBezTo>
                  <a:cubicBezTo>
                    <a:pt x="14241" y="3536"/>
                    <a:pt x="14475" y="3019"/>
                    <a:pt x="14475" y="3019"/>
                  </a:cubicBezTo>
                  <a:lnTo>
                    <a:pt x="15657" y="3228"/>
                  </a:lnTo>
                  <a:lnTo>
                    <a:pt x="14265" y="2083"/>
                  </a:lnTo>
                  <a:cubicBezTo>
                    <a:pt x="14265" y="2083"/>
                    <a:pt x="14241" y="2526"/>
                    <a:pt x="14154" y="2415"/>
                  </a:cubicBezTo>
                  <a:cubicBezTo>
                    <a:pt x="14068" y="2304"/>
                    <a:pt x="12787" y="1122"/>
                    <a:pt x="12787" y="1122"/>
                  </a:cubicBezTo>
                  <a:lnTo>
                    <a:pt x="12762" y="1565"/>
                  </a:lnTo>
                  <a:lnTo>
                    <a:pt x="8045" y="1"/>
                  </a:lnTo>
                  <a:lnTo>
                    <a:pt x="3117" y="1565"/>
                  </a:lnTo>
                  <a:lnTo>
                    <a:pt x="3142" y="1122"/>
                  </a:lnTo>
                  <a:cubicBezTo>
                    <a:pt x="3142" y="1122"/>
                    <a:pt x="1701" y="2304"/>
                    <a:pt x="1602" y="2415"/>
                  </a:cubicBezTo>
                  <a:cubicBezTo>
                    <a:pt x="1503" y="2526"/>
                    <a:pt x="1540" y="2083"/>
                    <a:pt x="1540" y="2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79;p50">
              <a:extLst>
                <a:ext uri="{FF2B5EF4-FFF2-40B4-BE49-F238E27FC236}">
                  <a16:creationId xmlns:a16="http://schemas.microsoft.com/office/drawing/2014/main" id="{B510280E-5B2A-4F4B-9DE4-EE7009E1F42D}"/>
                </a:ext>
              </a:extLst>
            </p:cNvPr>
            <p:cNvSpPr/>
            <p:nvPr/>
          </p:nvSpPr>
          <p:spPr>
            <a:xfrm>
              <a:off x="1648025" y="1481450"/>
              <a:ext cx="222975" cy="156150"/>
            </a:xfrm>
            <a:custGeom>
              <a:avLst/>
              <a:gdLst/>
              <a:ahLst/>
              <a:cxnLst/>
              <a:rect l="l" t="t" r="r" b="b"/>
              <a:pathLst>
                <a:path w="8919" h="6246" extrusionOk="0">
                  <a:moveTo>
                    <a:pt x="480" y="2920"/>
                  </a:moveTo>
                  <a:cubicBezTo>
                    <a:pt x="0" y="4103"/>
                    <a:pt x="1774" y="5753"/>
                    <a:pt x="2439" y="5987"/>
                  </a:cubicBezTo>
                  <a:cubicBezTo>
                    <a:pt x="3067" y="6221"/>
                    <a:pt x="3930" y="5679"/>
                    <a:pt x="4422" y="5655"/>
                  </a:cubicBezTo>
                  <a:cubicBezTo>
                    <a:pt x="4915" y="5692"/>
                    <a:pt x="5740" y="6246"/>
                    <a:pt x="6381" y="6024"/>
                  </a:cubicBezTo>
                  <a:cubicBezTo>
                    <a:pt x="7058" y="5790"/>
                    <a:pt x="8919" y="4176"/>
                    <a:pt x="8500" y="2982"/>
                  </a:cubicBezTo>
                  <a:cubicBezTo>
                    <a:pt x="8216" y="2193"/>
                    <a:pt x="5482" y="13"/>
                    <a:pt x="4533" y="74"/>
                  </a:cubicBezTo>
                  <a:cubicBezTo>
                    <a:pt x="3609" y="1"/>
                    <a:pt x="801" y="2144"/>
                    <a:pt x="480" y="29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080;p50">
              <a:extLst>
                <a:ext uri="{FF2B5EF4-FFF2-40B4-BE49-F238E27FC236}">
                  <a16:creationId xmlns:a16="http://schemas.microsoft.com/office/drawing/2014/main" id="{FF5558AB-2563-4108-8F8C-680F4023F7BB}"/>
                </a:ext>
              </a:extLst>
            </p:cNvPr>
            <p:cNvSpPr/>
            <p:nvPr/>
          </p:nvSpPr>
          <p:spPr>
            <a:xfrm>
              <a:off x="1711150" y="1518725"/>
              <a:ext cx="97025" cy="93025"/>
            </a:xfrm>
            <a:custGeom>
              <a:avLst/>
              <a:gdLst/>
              <a:ahLst/>
              <a:cxnLst/>
              <a:rect l="l" t="t" r="r" b="b"/>
              <a:pathLst>
                <a:path w="3881" h="3721" extrusionOk="0">
                  <a:moveTo>
                    <a:pt x="468" y="296"/>
                  </a:moveTo>
                  <a:cubicBezTo>
                    <a:pt x="50" y="702"/>
                    <a:pt x="0" y="825"/>
                    <a:pt x="160" y="1441"/>
                  </a:cubicBezTo>
                  <a:cubicBezTo>
                    <a:pt x="308" y="2070"/>
                    <a:pt x="900" y="3683"/>
                    <a:pt x="1873" y="3646"/>
                  </a:cubicBezTo>
                  <a:cubicBezTo>
                    <a:pt x="2932" y="3720"/>
                    <a:pt x="3511" y="2082"/>
                    <a:pt x="3696" y="1478"/>
                  </a:cubicBezTo>
                  <a:cubicBezTo>
                    <a:pt x="3881" y="875"/>
                    <a:pt x="3831" y="727"/>
                    <a:pt x="3449" y="308"/>
                  </a:cubicBezTo>
                  <a:cubicBezTo>
                    <a:pt x="3166" y="12"/>
                    <a:pt x="764" y="0"/>
                    <a:pt x="468" y="296"/>
                  </a:cubicBezTo>
                  <a:close/>
                </a:path>
              </a:pathLst>
            </a:custGeom>
            <a:solidFill>
              <a:srgbClr val="312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081;p50">
              <a:extLst>
                <a:ext uri="{FF2B5EF4-FFF2-40B4-BE49-F238E27FC236}">
                  <a16:creationId xmlns:a16="http://schemas.microsoft.com/office/drawing/2014/main" id="{145DD3D0-3841-405D-8308-CE30984EBC91}"/>
                </a:ext>
              </a:extLst>
            </p:cNvPr>
            <p:cNvSpPr/>
            <p:nvPr/>
          </p:nvSpPr>
          <p:spPr>
            <a:xfrm>
              <a:off x="1666175" y="1472200"/>
              <a:ext cx="31750" cy="32075"/>
            </a:xfrm>
            <a:custGeom>
              <a:avLst/>
              <a:gdLst/>
              <a:ahLst/>
              <a:cxnLst/>
              <a:rect l="l" t="t" r="r" b="b"/>
              <a:pathLst>
                <a:path w="1270" h="1283" extrusionOk="0">
                  <a:moveTo>
                    <a:pt x="678" y="1282"/>
                  </a:moveTo>
                  <a:cubicBezTo>
                    <a:pt x="321" y="1282"/>
                    <a:pt x="50" y="999"/>
                    <a:pt x="38" y="654"/>
                  </a:cubicBezTo>
                  <a:cubicBezTo>
                    <a:pt x="1" y="321"/>
                    <a:pt x="247" y="13"/>
                    <a:pt x="592" y="1"/>
                  </a:cubicBezTo>
                  <a:cubicBezTo>
                    <a:pt x="937" y="1"/>
                    <a:pt x="1220" y="284"/>
                    <a:pt x="1233" y="629"/>
                  </a:cubicBezTo>
                  <a:cubicBezTo>
                    <a:pt x="1270" y="962"/>
                    <a:pt x="1011" y="1270"/>
                    <a:pt x="678" y="1282"/>
                  </a:cubicBezTo>
                  <a:close/>
                </a:path>
              </a:pathLst>
            </a:custGeom>
            <a:solidFill>
              <a:srgbClr val="26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082;p50">
              <a:extLst>
                <a:ext uri="{FF2B5EF4-FFF2-40B4-BE49-F238E27FC236}">
                  <a16:creationId xmlns:a16="http://schemas.microsoft.com/office/drawing/2014/main" id="{A8403F4F-5921-4CD0-AEEA-846D6511113E}"/>
                </a:ext>
              </a:extLst>
            </p:cNvPr>
            <p:cNvSpPr/>
            <p:nvPr/>
          </p:nvSpPr>
          <p:spPr>
            <a:xfrm>
              <a:off x="1834025" y="1472525"/>
              <a:ext cx="31750" cy="32350"/>
            </a:xfrm>
            <a:custGeom>
              <a:avLst/>
              <a:gdLst/>
              <a:ahLst/>
              <a:cxnLst/>
              <a:rect l="l" t="t" r="r" b="b"/>
              <a:pathLst>
                <a:path w="1270" h="1294" extrusionOk="0">
                  <a:moveTo>
                    <a:pt x="604" y="1294"/>
                  </a:moveTo>
                  <a:cubicBezTo>
                    <a:pt x="271" y="1294"/>
                    <a:pt x="0" y="998"/>
                    <a:pt x="37" y="666"/>
                  </a:cubicBezTo>
                  <a:cubicBezTo>
                    <a:pt x="37" y="321"/>
                    <a:pt x="321" y="25"/>
                    <a:pt x="666" y="0"/>
                  </a:cubicBezTo>
                  <a:cubicBezTo>
                    <a:pt x="998" y="0"/>
                    <a:pt x="1269" y="296"/>
                    <a:pt x="1232" y="641"/>
                  </a:cubicBezTo>
                  <a:cubicBezTo>
                    <a:pt x="1232" y="986"/>
                    <a:pt x="961" y="1269"/>
                    <a:pt x="604" y="1294"/>
                  </a:cubicBezTo>
                  <a:close/>
                </a:path>
              </a:pathLst>
            </a:custGeom>
            <a:solidFill>
              <a:srgbClr val="26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083;p50">
              <a:extLst>
                <a:ext uri="{FF2B5EF4-FFF2-40B4-BE49-F238E27FC236}">
                  <a16:creationId xmlns:a16="http://schemas.microsoft.com/office/drawing/2014/main" id="{FECAA4BE-E39D-42AF-9C2F-6007C4085CCB}"/>
                </a:ext>
              </a:extLst>
            </p:cNvPr>
            <p:cNvSpPr/>
            <p:nvPr/>
          </p:nvSpPr>
          <p:spPr>
            <a:xfrm>
              <a:off x="1148800" y="1640350"/>
              <a:ext cx="252875" cy="466600"/>
            </a:xfrm>
            <a:custGeom>
              <a:avLst/>
              <a:gdLst/>
              <a:ahLst/>
              <a:cxnLst/>
              <a:rect l="l" t="t" r="r" b="b"/>
              <a:pathLst>
                <a:path w="10115" h="18664" extrusionOk="0">
                  <a:moveTo>
                    <a:pt x="7220" y="5815"/>
                  </a:moveTo>
                  <a:cubicBezTo>
                    <a:pt x="7343" y="6222"/>
                    <a:pt x="10114" y="8550"/>
                    <a:pt x="9806" y="10435"/>
                  </a:cubicBezTo>
                  <a:cubicBezTo>
                    <a:pt x="9486" y="12319"/>
                    <a:pt x="5778" y="14327"/>
                    <a:pt x="5667" y="15584"/>
                  </a:cubicBezTo>
                  <a:cubicBezTo>
                    <a:pt x="5618" y="16089"/>
                    <a:pt x="5815" y="16902"/>
                    <a:pt x="6086" y="17702"/>
                  </a:cubicBezTo>
                  <a:cubicBezTo>
                    <a:pt x="6086" y="17702"/>
                    <a:pt x="5224" y="18417"/>
                    <a:pt x="5088" y="18540"/>
                  </a:cubicBezTo>
                  <a:cubicBezTo>
                    <a:pt x="4953" y="18663"/>
                    <a:pt x="4041" y="18626"/>
                    <a:pt x="4029" y="18614"/>
                  </a:cubicBezTo>
                  <a:cubicBezTo>
                    <a:pt x="3401" y="17518"/>
                    <a:pt x="2908" y="16273"/>
                    <a:pt x="3352" y="15399"/>
                  </a:cubicBezTo>
                  <a:cubicBezTo>
                    <a:pt x="4288" y="13551"/>
                    <a:pt x="1" y="9400"/>
                    <a:pt x="1578" y="4706"/>
                  </a:cubicBezTo>
                  <a:cubicBezTo>
                    <a:pt x="3142" y="1"/>
                    <a:pt x="7220" y="5815"/>
                    <a:pt x="7220" y="5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084;p50">
              <a:extLst>
                <a:ext uri="{FF2B5EF4-FFF2-40B4-BE49-F238E27FC236}">
                  <a16:creationId xmlns:a16="http://schemas.microsoft.com/office/drawing/2014/main" id="{6B75C845-D07D-4351-BA29-D8BCDC74A771}"/>
                </a:ext>
              </a:extLst>
            </p:cNvPr>
            <p:cNvSpPr/>
            <p:nvPr/>
          </p:nvSpPr>
          <p:spPr>
            <a:xfrm>
              <a:off x="1243650" y="2075200"/>
              <a:ext cx="129700" cy="132125"/>
            </a:xfrm>
            <a:custGeom>
              <a:avLst/>
              <a:gdLst/>
              <a:ahLst/>
              <a:cxnLst/>
              <a:rect l="l" t="t" r="r" b="b"/>
              <a:pathLst>
                <a:path w="5188" h="5285" extrusionOk="0">
                  <a:moveTo>
                    <a:pt x="3327" y="2821"/>
                  </a:moveTo>
                  <a:cubicBezTo>
                    <a:pt x="3228" y="2600"/>
                    <a:pt x="2625" y="1257"/>
                    <a:pt x="2194" y="0"/>
                  </a:cubicBezTo>
                  <a:cubicBezTo>
                    <a:pt x="2046" y="247"/>
                    <a:pt x="1294" y="912"/>
                    <a:pt x="1" y="813"/>
                  </a:cubicBezTo>
                  <a:cubicBezTo>
                    <a:pt x="789" y="2230"/>
                    <a:pt x="1923" y="3511"/>
                    <a:pt x="1824" y="3708"/>
                  </a:cubicBezTo>
                  <a:cubicBezTo>
                    <a:pt x="1652" y="4053"/>
                    <a:pt x="1565" y="4238"/>
                    <a:pt x="2489" y="4768"/>
                  </a:cubicBezTo>
                  <a:cubicBezTo>
                    <a:pt x="3413" y="5285"/>
                    <a:pt x="4707" y="4718"/>
                    <a:pt x="4953" y="4558"/>
                  </a:cubicBezTo>
                  <a:cubicBezTo>
                    <a:pt x="5187" y="4398"/>
                    <a:pt x="4953" y="3326"/>
                    <a:pt x="4460" y="3240"/>
                  </a:cubicBezTo>
                  <a:cubicBezTo>
                    <a:pt x="3968" y="3154"/>
                    <a:pt x="3462" y="3154"/>
                    <a:pt x="3327" y="2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085;p50">
              <a:extLst>
                <a:ext uri="{FF2B5EF4-FFF2-40B4-BE49-F238E27FC236}">
                  <a16:creationId xmlns:a16="http://schemas.microsoft.com/office/drawing/2014/main" id="{509076EF-8639-4975-8B62-D105AC579677}"/>
                </a:ext>
              </a:extLst>
            </p:cNvPr>
            <p:cNvSpPr/>
            <p:nvPr/>
          </p:nvSpPr>
          <p:spPr>
            <a:xfrm>
              <a:off x="1536525" y="1755225"/>
              <a:ext cx="203900" cy="349250"/>
            </a:xfrm>
            <a:custGeom>
              <a:avLst/>
              <a:gdLst/>
              <a:ahLst/>
              <a:cxnLst/>
              <a:rect l="l" t="t" r="r" b="b"/>
              <a:pathLst>
                <a:path w="8156" h="13970" extrusionOk="0">
                  <a:moveTo>
                    <a:pt x="4830" y="1"/>
                  </a:moveTo>
                  <a:cubicBezTo>
                    <a:pt x="4977" y="456"/>
                    <a:pt x="8156" y="3031"/>
                    <a:pt x="7885" y="5100"/>
                  </a:cubicBezTo>
                  <a:cubicBezTo>
                    <a:pt x="7626" y="7182"/>
                    <a:pt x="4842" y="10299"/>
                    <a:pt x="4780" y="11678"/>
                  </a:cubicBezTo>
                  <a:cubicBezTo>
                    <a:pt x="4768" y="11839"/>
                    <a:pt x="4842" y="13107"/>
                    <a:pt x="4854" y="13292"/>
                  </a:cubicBezTo>
                  <a:cubicBezTo>
                    <a:pt x="3955" y="13477"/>
                    <a:pt x="3167" y="13810"/>
                    <a:pt x="2428" y="13970"/>
                  </a:cubicBezTo>
                  <a:cubicBezTo>
                    <a:pt x="1676" y="12750"/>
                    <a:pt x="1134" y="10989"/>
                    <a:pt x="1060" y="10410"/>
                  </a:cubicBezTo>
                  <a:cubicBezTo>
                    <a:pt x="851" y="8747"/>
                    <a:pt x="1" y="5544"/>
                    <a:pt x="789" y="3462"/>
                  </a:cubicBezTo>
                  <a:cubicBezTo>
                    <a:pt x="1578" y="1368"/>
                    <a:pt x="4830" y="1"/>
                    <a:pt x="4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086;p50">
              <a:extLst>
                <a:ext uri="{FF2B5EF4-FFF2-40B4-BE49-F238E27FC236}">
                  <a16:creationId xmlns:a16="http://schemas.microsoft.com/office/drawing/2014/main" id="{64E7BFDC-756B-4F60-8D34-B1EB8E221DAD}"/>
                </a:ext>
              </a:extLst>
            </p:cNvPr>
            <p:cNvSpPr/>
            <p:nvPr/>
          </p:nvSpPr>
          <p:spPr>
            <a:xfrm>
              <a:off x="1579025" y="2038250"/>
              <a:ext cx="144475" cy="182650"/>
            </a:xfrm>
            <a:custGeom>
              <a:avLst/>
              <a:gdLst/>
              <a:ahLst/>
              <a:cxnLst/>
              <a:rect l="l" t="t" r="r" b="b"/>
              <a:pathLst>
                <a:path w="5779" h="7306" extrusionOk="0">
                  <a:moveTo>
                    <a:pt x="333" y="1922"/>
                  </a:moveTo>
                  <a:lnTo>
                    <a:pt x="407" y="2082"/>
                  </a:lnTo>
                  <a:lnTo>
                    <a:pt x="407" y="2082"/>
                  </a:lnTo>
                  <a:lnTo>
                    <a:pt x="407" y="2082"/>
                  </a:lnTo>
                  <a:cubicBezTo>
                    <a:pt x="1159" y="3720"/>
                    <a:pt x="2046" y="5334"/>
                    <a:pt x="1935" y="5556"/>
                  </a:cubicBezTo>
                  <a:cubicBezTo>
                    <a:pt x="1738" y="5938"/>
                    <a:pt x="1639" y="6135"/>
                    <a:pt x="2662" y="6714"/>
                  </a:cubicBezTo>
                  <a:cubicBezTo>
                    <a:pt x="3672" y="7305"/>
                    <a:pt x="5236" y="6886"/>
                    <a:pt x="5507" y="6714"/>
                  </a:cubicBezTo>
                  <a:cubicBezTo>
                    <a:pt x="5778" y="6529"/>
                    <a:pt x="5372" y="5137"/>
                    <a:pt x="4830" y="5026"/>
                  </a:cubicBezTo>
                  <a:cubicBezTo>
                    <a:pt x="4288" y="4928"/>
                    <a:pt x="3746" y="4940"/>
                    <a:pt x="3585" y="4570"/>
                  </a:cubicBezTo>
                  <a:cubicBezTo>
                    <a:pt x="3425" y="4188"/>
                    <a:pt x="3154" y="2218"/>
                    <a:pt x="3093" y="826"/>
                  </a:cubicBezTo>
                  <a:cubicBezTo>
                    <a:pt x="3093" y="826"/>
                    <a:pt x="2538" y="0"/>
                    <a:pt x="2538" y="37"/>
                  </a:cubicBezTo>
                  <a:cubicBezTo>
                    <a:pt x="2538" y="62"/>
                    <a:pt x="2427" y="1047"/>
                    <a:pt x="2427" y="1047"/>
                  </a:cubicBezTo>
                  <a:lnTo>
                    <a:pt x="1922" y="542"/>
                  </a:lnTo>
                  <a:cubicBezTo>
                    <a:pt x="1922" y="542"/>
                    <a:pt x="1812" y="1565"/>
                    <a:pt x="1775" y="1528"/>
                  </a:cubicBezTo>
                  <a:cubicBezTo>
                    <a:pt x="1750" y="1491"/>
                    <a:pt x="728" y="567"/>
                    <a:pt x="728" y="567"/>
                  </a:cubicBezTo>
                  <a:lnTo>
                    <a:pt x="728" y="1540"/>
                  </a:lnTo>
                  <a:lnTo>
                    <a:pt x="124" y="1244"/>
                  </a:lnTo>
                  <a:lnTo>
                    <a:pt x="1" y="1195"/>
                  </a:lnTo>
                  <a:lnTo>
                    <a:pt x="321" y="1910"/>
                  </a:lnTo>
                  <a:close/>
                  <a:moveTo>
                    <a:pt x="3105" y="838"/>
                  </a:moveTo>
                  <a:cubicBezTo>
                    <a:pt x="3093" y="850"/>
                    <a:pt x="3093" y="862"/>
                    <a:pt x="3080" y="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87;p50">
              <a:extLst>
                <a:ext uri="{FF2B5EF4-FFF2-40B4-BE49-F238E27FC236}">
                  <a16:creationId xmlns:a16="http://schemas.microsoft.com/office/drawing/2014/main" id="{DE28084A-ECED-4706-BFE8-4F7A234A1F94}"/>
                </a:ext>
              </a:extLst>
            </p:cNvPr>
            <p:cNvSpPr/>
            <p:nvPr/>
          </p:nvSpPr>
          <p:spPr>
            <a:xfrm>
              <a:off x="984350" y="1679150"/>
              <a:ext cx="583300" cy="530950"/>
            </a:xfrm>
            <a:custGeom>
              <a:avLst/>
              <a:gdLst/>
              <a:ahLst/>
              <a:cxnLst/>
              <a:rect l="l" t="t" r="r" b="b"/>
              <a:pathLst>
                <a:path w="23332" h="21238" extrusionOk="0">
                  <a:moveTo>
                    <a:pt x="10028" y="371"/>
                  </a:moveTo>
                  <a:cubicBezTo>
                    <a:pt x="9277" y="1"/>
                    <a:pt x="7971" y="100"/>
                    <a:pt x="5803" y="1910"/>
                  </a:cubicBezTo>
                  <a:cubicBezTo>
                    <a:pt x="1" y="6751"/>
                    <a:pt x="1725" y="12245"/>
                    <a:pt x="4645" y="14857"/>
                  </a:cubicBezTo>
                  <a:cubicBezTo>
                    <a:pt x="7195" y="17111"/>
                    <a:pt x="9572" y="17444"/>
                    <a:pt x="12196" y="17395"/>
                  </a:cubicBezTo>
                  <a:cubicBezTo>
                    <a:pt x="17641" y="17284"/>
                    <a:pt x="19464" y="20105"/>
                    <a:pt x="20831" y="21238"/>
                  </a:cubicBezTo>
                  <a:cubicBezTo>
                    <a:pt x="23332" y="14758"/>
                    <a:pt x="9868" y="9449"/>
                    <a:pt x="8168" y="7749"/>
                  </a:cubicBezTo>
                  <a:cubicBezTo>
                    <a:pt x="6591" y="6160"/>
                    <a:pt x="6406" y="4497"/>
                    <a:pt x="7478" y="3352"/>
                  </a:cubicBezTo>
                  <a:lnTo>
                    <a:pt x="7478" y="3352"/>
                  </a:lnTo>
                  <a:cubicBezTo>
                    <a:pt x="8168" y="1997"/>
                    <a:pt x="9006" y="1393"/>
                    <a:pt x="10028" y="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088;p50">
              <a:extLst>
                <a:ext uri="{FF2B5EF4-FFF2-40B4-BE49-F238E27FC236}">
                  <a16:creationId xmlns:a16="http://schemas.microsoft.com/office/drawing/2014/main" id="{BCF60E2B-8C2B-49DB-869C-1D7C0EA831AE}"/>
                </a:ext>
              </a:extLst>
            </p:cNvPr>
            <p:cNvSpPr/>
            <p:nvPr/>
          </p:nvSpPr>
          <p:spPr>
            <a:xfrm>
              <a:off x="1196850" y="1976650"/>
              <a:ext cx="335700" cy="233775"/>
            </a:xfrm>
            <a:custGeom>
              <a:avLst/>
              <a:gdLst/>
              <a:ahLst/>
              <a:cxnLst/>
              <a:rect l="l" t="t" r="r" b="b"/>
              <a:pathLst>
                <a:path w="13428" h="9351" extrusionOk="0">
                  <a:moveTo>
                    <a:pt x="12331" y="9350"/>
                  </a:moveTo>
                  <a:cubicBezTo>
                    <a:pt x="13428" y="6480"/>
                    <a:pt x="11407" y="3832"/>
                    <a:pt x="8660" y="1639"/>
                  </a:cubicBezTo>
                  <a:cubicBezTo>
                    <a:pt x="8008" y="1109"/>
                    <a:pt x="7318" y="604"/>
                    <a:pt x="6603" y="136"/>
                  </a:cubicBezTo>
                  <a:lnTo>
                    <a:pt x="7897" y="2107"/>
                  </a:lnTo>
                  <a:cubicBezTo>
                    <a:pt x="7897" y="2107"/>
                    <a:pt x="7096" y="1651"/>
                    <a:pt x="6086" y="1208"/>
                  </a:cubicBezTo>
                  <a:cubicBezTo>
                    <a:pt x="5667" y="1023"/>
                    <a:pt x="5211" y="838"/>
                    <a:pt x="4768" y="690"/>
                  </a:cubicBezTo>
                  <a:cubicBezTo>
                    <a:pt x="4632" y="641"/>
                    <a:pt x="4509" y="604"/>
                    <a:pt x="4374" y="567"/>
                  </a:cubicBezTo>
                  <a:lnTo>
                    <a:pt x="2748" y="87"/>
                  </a:lnTo>
                  <a:lnTo>
                    <a:pt x="2440" y="1"/>
                  </a:lnTo>
                  <a:lnTo>
                    <a:pt x="4177" y="1306"/>
                  </a:lnTo>
                  <a:lnTo>
                    <a:pt x="5618" y="2378"/>
                  </a:lnTo>
                  <a:cubicBezTo>
                    <a:pt x="5618" y="2378"/>
                    <a:pt x="4669" y="2341"/>
                    <a:pt x="3745" y="2304"/>
                  </a:cubicBezTo>
                  <a:cubicBezTo>
                    <a:pt x="2809" y="2267"/>
                    <a:pt x="1898" y="2255"/>
                    <a:pt x="2008" y="2316"/>
                  </a:cubicBezTo>
                  <a:cubicBezTo>
                    <a:pt x="2169" y="2390"/>
                    <a:pt x="3290" y="3043"/>
                    <a:pt x="3918" y="3400"/>
                  </a:cubicBezTo>
                  <a:lnTo>
                    <a:pt x="4361" y="3659"/>
                  </a:lnTo>
                  <a:lnTo>
                    <a:pt x="3992" y="3647"/>
                  </a:lnTo>
                  <a:lnTo>
                    <a:pt x="1405" y="3561"/>
                  </a:lnTo>
                  <a:lnTo>
                    <a:pt x="1" y="3511"/>
                  </a:lnTo>
                  <a:cubicBezTo>
                    <a:pt x="1" y="3511"/>
                    <a:pt x="715" y="3696"/>
                    <a:pt x="1528" y="3918"/>
                  </a:cubicBezTo>
                  <a:cubicBezTo>
                    <a:pt x="2218" y="4115"/>
                    <a:pt x="2969" y="4337"/>
                    <a:pt x="3376" y="4484"/>
                  </a:cubicBezTo>
                  <a:cubicBezTo>
                    <a:pt x="3585" y="4571"/>
                    <a:pt x="3708" y="4632"/>
                    <a:pt x="3671" y="4669"/>
                  </a:cubicBezTo>
                  <a:lnTo>
                    <a:pt x="3671" y="4669"/>
                  </a:lnTo>
                  <a:cubicBezTo>
                    <a:pt x="3585" y="4731"/>
                    <a:pt x="2858" y="4879"/>
                    <a:pt x="2045" y="5039"/>
                  </a:cubicBezTo>
                  <a:lnTo>
                    <a:pt x="2045" y="5039"/>
                  </a:lnTo>
                  <a:lnTo>
                    <a:pt x="727" y="5285"/>
                  </a:lnTo>
                  <a:cubicBezTo>
                    <a:pt x="1257" y="5384"/>
                    <a:pt x="1787" y="5445"/>
                    <a:pt x="2316" y="5470"/>
                  </a:cubicBezTo>
                  <a:cubicBezTo>
                    <a:pt x="2785" y="5495"/>
                    <a:pt x="3240" y="5507"/>
                    <a:pt x="3708" y="5495"/>
                  </a:cubicBezTo>
                  <a:cubicBezTo>
                    <a:pt x="4041" y="5482"/>
                    <a:pt x="4361" y="5495"/>
                    <a:pt x="4669" y="5507"/>
                  </a:cubicBezTo>
                  <a:cubicBezTo>
                    <a:pt x="5963" y="5544"/>
                    <a:pt x="7244" y="5827"/>
                    <a:pt x="8439" y="6345"/>
                  </a:cubicBezTo>
                  <a:cubicBezTo>
                    <a:pt x="9067" y="6628"/>
                    <a:pt x="9671" y="6997"/>
                    <a:pt x="10225" y="7429"/>
                  </a:cubicBezTo>
                  <a:cubicBezTo>
                    <a:pt x="11136" y="8143"/>
                    <a:pt x="11777" y="8882"/>
                    <a:pt x="12331" y="93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089;p50">
              <a:extLst>
                <a:ext uri="{FF2B5EF4-FFF2-40B4-BE49-F238E27FC236}">
                  <a16:creationId xmlns:a16="http://schemas.microsoft.com/office/drawing/2014/main" id="{ACA5C36B-2D43-45FD-8C9C-C45C01C52D95}"/>
                </a:ext>
              </a:extLst>
            </p:cNvPr>
            <p:cNvSpPr/>
            <p:nvPr/>
          </p:nvSpPr>
          <p:spPr>
            <a:xfrm>
              <a:off x="1391800" y="1874100"/>
              <a:ext cx="161075" cy="78550"/>
            </a:xfrm>
            <a:custGeom>
              <a:avLst/>
              <a:gdLst/>
              <a:ahLst/>
              <a:cxnLst/>
              <a:rect l="l" t="t" r="r" b="b"/>
              <a:pathLst>
                <a:path w="6443" h="3142" extrusionOk="0">
                  <a:moveTo>
                    <a:pt x="0" y="1417"/>
                  </a:moveTo>
                  <a:cubicBezTo>
                    <a:pt x="850" y="1269"/>
                    <a:pt x="2045" y="1479"/>
                    <a:pt x="3314" y="1885"/>
                  </a:cubicBezTo>
                  <a:cubicBezTo>
                    <a:pt x="4385" y="2218"/>
                    <a:pt x="5433" y="2649"/>
                    <a:pt x="6443" y="3142"/>
                  </a:cubicBezTo>
                  <a:cubicBezTo>
                    <a:pt x="6332" y="2403"/>
                    <a:pt x="6270" y="1651"/>
                    <a:pt x="6258" y="900"/>
                  </a:cubicBezTo>
                  <a:lnTo>
                    <a:pt x="4435" y="629"/>
                  </a:lnTo>
                  <a:lnTo>
                    <a:pt x="247" y="1"/>
                  </a:lnTo>
                  <a:cubicBezTo>
                    <a:pt x="247" y="1"/>
                    <a:pt x="247" y="62"/>
                    <a:pt x="234" y="382"/>
                  </a:cubicBezTo>
                  <a:cubicBezTo>
                    <a:pt x="197" y="641"/>
                    <a:pt x="148" y="900"/>
                    <a:pt x="74" y="1146"/>
                  </a:cubicBezTo>
                  <a:cubicBezTo>
                    <a:pt x="49" y="1232"/>
                    <a:pt x="25" y="1331"/>
                    <a:pt x="0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090;p50">
              <a:extLst>
                <a:ext uri="{FF2B5EF4-FFF2-40B4-BE49-F238E27FC236}">
                  <a16:creationId xmlns:a16="http://schemas.microsoft.com/office/drawing/2014/main" id="{2EA3C744-27B0-421B-9789-5F5539F87027}"/>
                </a:ext>
              </a:extLst>
            </p:cNvPr>
            <p:cNvSpPr/>
            <p:nvPr/>
          </p:nvSpPr>
          <p:spPr>
            <a:xfrm>
              <a:off x="1637550" y="1641600"/>
              <a:ext cx="22500" cy="22200"/>
            </a:xfrm>
            <a:custGeom>
              <a:avLst/>
              <a:gdLst/>
              <a:ahLst/>
              <a:cxnLst/>
              <a:rect l="l" t="t" r="r" b="b"/>
              <a:pathLst>
                <a:path w="900" h="888" extrusionOk="0">
                  <a:moveTo>
                    <a:pt x="899" y="0"/>
                  </a:moveTo>
                  <a:cubicBezTo>
                    <a:pt x="715" y="173"/>
                    <a:pt x="567" y="296"/>
                    <a:pt x="431" y="431"/>
                  </a:cubicBezTo>
                  <a:cubicBezTo>
                    <a:pt x="296" y="567"/>
                    <a:pt x="173" y="702"/>
                    <a:pt x="0" y="887"/>
                  </a:cubicBezTo>
                  <a:cubicBezTo>
                    <a:pt x="444" y="788"/>
                    <a:pt x="789" y="444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091;p50">
              <a:extLst>
                <a:ext uri="{FF2B5EF4-FFF2-40B4-BE49-F238E27FC236}">
                  <a16:creationId xmlns:a16="http://schemas.microsoft.com/office/drawing/2014/main" id="{F237B8D6-4BD4-4FC1-A6DB-5562BF87F9D3}"/>
                </a:ext>
              </a:extLst>
            </p:cNvPr>
            <p:cNvSpPr/>
            <p:nvPr/>
          </p:nvSpPr>
          <p:spPr>
            <a:xfrm>
              <a:off x="1646775" y="1649600"/>
              <a:ext cx="28375" cy="39125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1134" y="0"/>
                  </a:moveTo>
                  <a:cubicBezTo>
                    <a:pt x="1023" y="161"/>
                    <a:pt x="925" y="296"/>
                    <a:pt x="838" y="419"/>
                  </a:cubicBezTo>
                  <a:cubicBezTo>
                    <a:pt x="752" y="542"/>
                    <a:pt x="666" y="666"/>
                    <a:pt x="580" y="789"/>
                  </a:cubicBezTo>
                  <a:lnTo>
                    <a:pt x="309" y="1158"/>
                  </a:lnTo>
                  <a:cubicBezTo>
                    <a:pt x="223" y="1282"/>
                    <a:pt x="124" y="1417"/>
                    <a:pt x="1" y="1565"/>
                  </a:cubicBezTo>
                  <a:cubicBezTo>
                    <a:pt x="592" y="1232"/>
                    <a:pt x="999" y="666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092;p50">
              <a:extLst>
                <a:ext uri="{FF2B5EF4-FFF2-40B4-BE49-F238E27FC236}">
                  <a16:creationId xmlns:a16="http://schemas.microsoft.com/office/drawing/2014/main" id="{EB4AC611-EBBD-4F10-BBED-567ACAAE12DC}"/>
                </a:ext>
              </a:extLst>
            </p:cNvPr>
            <p:cNvSpPr/>
            <p:nvPr/>
          </p:nvSpPr>
          <p:spPr>
            <a:xfrm>
              <a:off x="1674500" y="1668075"/>
              <a:ext cx="28350" cy="38525"/>
            </a:xfrm>
            <a:custGeom>
              <a:avLst/>
              <a:gdLst/>
              <a:ahLst/>
              <a:cxnLst/>
              <a:rect l="l" t="t" r="r" b="b"/>
              <a:pathLst>
                <a:path w="1134" h="1541" extrusionOk="0">
                  <a:moveTo>
                    <a:pt x="1134" y="0"/>
                  </a:moveTo>
                  <a:cubicBezTo>
                    <a:pt x="1035" y="148"/>
                    <a:pt x="949" y="296"/>
                    <a:pt x="850" y="419"/>
                  </a:cubicBezTo>
                  <a:cubicBezTo>
                    <a:pt x="764" y="555"/>
                    <a:pt x="678" y="666"/>
                    <a:pt x="592" y="789"/>
                  </a:cubicBezTo>
                  <a:cubicBezTo>
                    <a:pt x="505" y="912"/>
                    <a:pt x="419" y="1023"/>
                    <a:pt x="321" y="1146"/>
                  </a:cubicBezTo>
                  <a:cubicBezTo>
                    <a:pt x="222" y="1269"/>
                    <a:pt x="124" y="1405"/>
                    <a:pt x="0" y="1540"/>
                  </a:cubicBezTo>
                  <a:cubicBezTo>
                    <a:pt x="604" y="1245"/>
                    <a:pt x="1035" y="666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093;p50">
              <a:extLst>
                <a:ext uri="{FF2B5EF4-FFF2-40B4-BE49-F238E27FC236}">
                  <a16:creationId xmlns:a16="http://schemas.microsoft.com/office/drawing/2014/main" id="{C764CCE8-7FE9-4E31-8505-8D3BE4DE7CE9}"/>
                </a:ext>
              </a:extLst>
            </p:cNvPr>
            <p:cNvSpPr/>
            <p:nvPr/>
          </p:nvSpPr>
          <p:spPr>
            <a:xfrm>
              <a:off x="1646175" y="1741975"/>
              <a:ext cx="42525" cy="36675"/>
            </a:xfrm>
            <a:custGeom>
              <a:avLst/>
              <a:gdLst/>
              <a:ahLst/>
              <a:cxnLst/>
              <a:rect l="l" t="t" r="r" b="b"/>
              <a:pathLst>
                <a:path w="1701" h="1467" extrusionOk="0">
                  <a:moveTo>
                    <a:pt x="1688" y="1"/>
                  </a:moveTo>
                  <a:cubicBezTo>
                    <a:pt x="1367" y="284"/>
                    <a:pt x="1109" y="506"/>
                    <a:pt x="850" y="740"/>
                  </a:cubicBezTo>
                  <a:cubicBezTo>
                    <a:pt x="591" y="962"/>
                    <a:pt x="333" y="1196"/>
                    <a:pt x="0" y="1467"/>
                  </a:cubicBezTo>
                  <a:cubicBezTo>
                    <a:pt x="727" y="1208"/>
                    <a:pt x="1331" y="678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094;p50">
              <a:extLst>
                <a:ext uri="{FF2B5EF4-FFF2-40B4-BE49-F238E27FC236}">
                  <a16:creationId xmlns:a16="http://schemas.microsoft.com/office/drawing/2014/main" id="{61C1E771-3BF0-4D3E-928F-2D37BE6FD4D2}"/>
                </a:ext>
              </a:extLst>
            </p:cNvPr>
            <p:cNvSpPr/>
            <p:nvPr/>
          </p:nvSpPr>
          <p:spPr>
            <a:xfrm>
              <a:off x="1543625" y="1754000"/>
              <a:ext cx="58225" cy="19425"/>
            </a:xfrm>
            <a:custGeom>
              <a:avLst/>
              <a:gdLst/>
              <a:ahLst/>
              <a:cxnLst/>
              <a:rect l="l" t="t" r="r" b="b"/>
              <a:pathLst>
                <a:path w="2329" h="777" extrusionOk="0">
                  <a:moveTo>
                    <a:pt x="2328" y="0"/>
                  </a:moveTo>
                  <a:cubicBezTo>
                    <a:pt x="2107" y="87"/>
                    <a:pt x="1909" y="148"/>
                    <a:pt x="1725" y="222"/>
                  </a:cubicBezTo>
                  <a:cubicBezTo>
                    <a:pt x="1528" y="296"/>
                    <a:pt x="1355" y="345"/>
                    <a:pt x="1170" y="407"/>
                  </a:cubicBezTo>
                  <a:cubicBezTo>
                    <a:pt x="986" y="468"/>
                    <a:pt x="813" y="518"/>
                    <a:pt x="616" y="579"/>
                  </a:cubicBezTo>
                  <a:cubicBezTo>
                    <a:pt x="419" y="641"/>
                    <a:pt x="222" y="690"/>
                    <a:pt x="0" y="752"/>
                  </a:cubicBezTo>
                  <a:cubicBezTo>
                    <a:pt x="419" y="776"/>
                    <a:pt x="838" y="727"/>
                    <a:pt x="1244" y="592"/>
                  </a:cubicBezTo>
                  <a:cubicBezTo>
                    <a:pt x="1638" y="468"/>
                    <a:pt x="2008" y="259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095;p50">
              <a:extLst>
                <a:ext uri="{FF2B5EF4-FFF2-40B4-BE49-F238E27FC236}">
                  <a16:creationId xmlns:a16="http://schemas.microsoft.com/office/drawing/2014/main" id="{4E8D36D3-2C51-419D-B0DB-56CB8E48ADA3}"/>
                </a:ext>
              </a:extLst>
            </p:cNvPr>
            <p:cNvSpPr/>
            <p:nvPr/>
          </p:nvSpPr>
          <p:spPr>
            <a:xfrm>
              <a:off x="1542375" y="1721350"/>
              <a:ext cx="52700" cy="17900"/>
            </a:xfrm>
            <a:custGeom>
              <a:avLst/>
              <a:gdLst/>
              <a:ahLst/>
              <a:cxnLst/>
              <a:rect l="l" t="t" r="r" b="b"/>
              <a:pathLst>
                <a:path w="2108" h="716" extrusionOk="0">
                  <a:moveTo>
                    <a:pt x="2107" y="1"/>
                  </a:moveTo>
                  <a:cubicBezTo>
                    <a:pt x="1935" y="99"/>
                    <a:pt x="1750" y="173"/>
                    <a:pt x="1578" y="247"/>
                  </a:cubicBezTo>
                  <a:cubicBezTo>
                    <a:pt x="1405" y="321"/>
                    <a:pt x="1245" y="370"/>
                    <a:pt x="1085" y="419"/>
                  </a:cubicBezTo>
                  <a:cubicBezTo>
                    <a:pt x="925" y="469"/>
                    <a:pt x="752" y="518"/>
                    <a:pt x="580" y="555"/>
                  </a:cubicBezTo>
                  <a:cubicBezTo>
                    <a:pt x="395" y="604"/>
                    <a:pt x="198" y="641"/>
                    <a:pt x="1" y="653"/>
                  </a:cubicBezTo>
                  <a:cubicBezTo>
                    <a:pt x="198" y="703"/>
                    <a:pt x="407" y="715"/>
                    <a:pt x="604" y="715"/>
                  </a:cubicBezTo>
                  <a:cubicBezTo>
                    <a:pt x="974" y="703"/>
                    <a:pt x="1331" y="592"/>
                    <a:pt x="1639" y="382"/>
                  </a:cubicBezTo>
                  <a:cubicBezTo>
                    <a:pt x="1812" y="284"/>
                    <a:pt x="1972" y="148"/>
                    <a:pt x="2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096;p50">
              <a:extLst>
                <a:ext uri="{FF2B5EF4-FFF2-40B4-BE49-F238E27FC236}">
                  <a16:creationId xmlns:a16="http://schemas.microsoft.com/office/drawing/2014/main" id="{ECF95082-0806-4E60-8C44-64FADDB8E15D}"/>
                </a:ext>
              </a:extLst>
            </p:cNvPr>
            <p:cNvSpPr/>
            <p:nvPr/>
          </p:nvSpPr>
          <p:spPr>
            <a:xfrm>
              <a:off x="1511575" y="1692100"/>
              <a:ext cx="76400" cy="14500"/>
            </a:xfrm>
            <a:custGeom>
              <a:avLst/>
              <a:gdLst/>
              <a:ahLst/>
              <a:cxnLst/>
              <a:rect l="l" t="t" r="r" b="b"/>
              <a:pathLst>
                <a:path w="3056" h="580" extrusionOk="0">
                  <a:moveTo>
                    <a:pt x="3056" y="0"/>
                  </a:moveTo>
                  <a:cubicBezTo>
                    <a:pt x="2810" y="111"/>
                    <a:pt x="2539" y="185"/>
                    <a:pt x="2280" y="247"/>
                  </a:cubicBezTo>
                  <a:cubicBezTo>
                    <a:pt x="2034" y="296"/>
                    <a:pt x="1787" y="333"/>
                    <a:pt x="1553" y="345"/>
                  </a:cubicBezTo>
                  <a:cubicBezTo>
                    <a:pt x="1307" y="370"/>
                    <a:pt x="1060" y="382"/>
                    <a:pt x="814" y="370"/>
                  </a:cubicBezTo>
                  <a:cubicBezTo>
                    <a:pt x="543" y="358"/>
                    <a:pt x="272" y="321"/>
                    <a:pt x="1" y="271"/>
                  </a:cubicBezTo>
                  <a:cubicBezTo>
                    <a:pt x="260" y="395"/>
                    <a:pt x="531" y="468"/>
                    <a:pt x="802" y="518"/>
                  </a:cubicBezTo>
                  <a:cubicBezTo>
                    <a:pt x="1060" y="567"/>
                    <a:pt x="1319" y="579"/>
                    <a:pt x="1578" y="555"/>
                  </a:cubicBezTo>
                  <a:cubicBezTo>
                    <a:pt x="1824" y="530"/>
                    <a:pt x="2083" y="481"/>
                    <a:pt x="2317" y="395"/>
                  </a:cubicBezTo>
                  <a:cubicBezTo>
                    <a:pt x="2588" y="296"/>
                    <a:pt x="2834" y="16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97;p50">
              <a:extLst>
                <a:ext uri="{FF2B5EF4-FFF2-40B4-BE49-F238E27FC236}">
                  <a16:creationId xmlns:a16="http://schemas.microsoft.com/office/drawing/2014/main" id="{8C4CFB65-8446-4A02-8217-36A5F1F59C20}"/>
                </a:ext>
              </a:extLst>
            </p:cNvPr>
            <p:cNvSpPr/>
            <p:nvPr/>
          </p:nvSpPr>
          <p:spPr>
            <a:xfrm>
              <a:off x="1461075" y="1666225"/>
              <a:ext cx="84725" cy="6500"/>
            </a:xfrm>
            <a:custGeom>
              <a:avLst/>
              <a:gdLst/>
              <a:ahLst/>
              <a:cxnLst/>
              <a:rect l="l" t="t" r="r" b="b"/>
              <a:pathLst>
                <a:path w="3389" h="260" extrusionOk="0">
                  <a:moveTo>
                    <a:pt x="3388" y="210"/>
                  </a:moveTo>
                  <a:cubicBezTo>
                    <a:pt x="2267" y="1"/>
                    <a:pt x="1122" y="1"/>
                    <a:pt x="1" y="210"/>
                  </a:cubicBezTo>
                  <a:cubicBezTo>
                    <a:pt x="641" y="247"/>
                    <a:pt x="1171" y="259"/>
                    <a:pt x="1701" y="259"/>
                  </a:cubicBezTo>
                  <a:cubicBezTo>
                    <a:pt x="2218" y="259"/>
                    <a:pt x="2748" y="235"/>
                    <a:pt x="338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098;p50">
              <a:extLst>
                <a:ext uri="{FF2B5EF4-FFF2-40B4-BE49-F238E27FC236}">
                  <a16:creationId xmlns:a16="http://schemas.microsoft.com/office/drawing/2014/main" id="{BB879101-2D05-4792-A326-F8AA5BCDBCFD}"/>
                </a:ext>
              </a:extLst>
            </p:cNvPr>
            <p:cNvSpPr/>
            <p:nvPr/>
          </p:nvSpPr>
          <p:spPr>
            <a:xfrm>
              <a:off x="1348975" y="1658525"/>
              <a:ext cx="65325" cy="13875"/>
            </a:xfrm>
            <a:custGeom>
              <a:avLst/>
              <a:gdLst/>
              <a:ahLst/>
              <a:cxnLst/>
              <a:rect l="l" t="t" r="r" b="b"/>
              <a:pathLst>
                <a:path w="2613" h="555" extrusionOk="0">
                  <a:moveTo>
                    <a:pt x="2612" y="555"/>
                  </a:moveTo>
                  <a:cubicBezTo>
                    <a:pt x="2428" y="407"/>
                    <a:pt x="2218" y="296"/>
                    <a:pt x="1996" y="198"/>
                  </a:cubicBezTo>
                  <a:cubicBezTo>
                    <a:pt x="1787" y="124"/>
                    <a:pt x="1565" y="75"/>
                    <a:pt x="1344" y="50"/>
                  </a:cubicBezTo>
                  <a:cubicBezTo>
                    <a:pt x="888" y="1"/>
                    <a:pt x="420" y="87"/>
                    <a:pt x="1" y="296"/>
                  </a:cubicBezTo>
                  <a:cubicBezTo>
                    <a:pt x="235" y="259"/>
                    <a:pt x="469" y="235"/>
                    <a:pt x="703" y="222"/>
                  </a:cubicBezTo>
                  <a:cubicBezTo>
                    <a:pt x="912" y="222"/>
                    <a:pt x="1122" y="235"/>
                    <a:pt x="1319" y="259"/>
                  </a:cubicBezTo>
                  <a:cubicBezTo>
                    <a:pt x="1528" y="272"/>
                    <a:pt x="1738" y="309"/>
                    <a:pt x="1935" y="358"/>
                  </a:cubicBezTo>
                  <a:cubicBezTo>
                    <a:pt x="2169" y="407"/>
                    <a:pt x="2403" y="469"/>
                    <a:pt x="2612" y="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099;p50">
              <a:extLst>
                <a:ext uri="{FF2B5EF4-FFF2-40B4-BE49-F238E27FC236}">
                  <a16:creationId xmlns:a16="http://schemas.microsoft.com/office/drawing/2014/main" id="{9CBC139D-DC62-40E4-848D-C48142F2BAFD}"/>
                </a:ext>
              </a:extLst>
            </p:cNvPr>
            <p:cNvSpPr/>
            <p:nvPr/>
          </p:nvSpPr>
          <p:spPr>
            <a:xfrm>
              <a:off x="1254750" y="1681925"/>
              <a:ext cx="42525" cy="23125"/>
            </a:xfrm>
            <a:custGeom>
              <a:avLst/>
              <a:gdLst/>
              <a:ahLst/>
              <a:cxnLst/>
              <a:rect l="l" t="t" r="r" b="b"/>
              <a:pathLst>
                <a:path w="1701" h="925" extrusionOk="0">
                  <a:moveTo>
                    <a:pt x="1700" y="1"/>
                  </a:moveTo>
                  <a:cubicBezTo>
                    <a:pt x="1528" y="1"/>
                    <a:pt x="1343" y="13"/>
                    <a:pt x="1183" y="62"/>
                  </a:cubicBezTo>
                  <a:cubicBezTo>
                    <a:pt x="863" y="136"/>
                    <a:pt x="567" y="296"/>
                    <a:pt x="333" y="518"/>
                  </a:cubicBezTo>
                  <a:cubicBezTo>
                    <a:pt x="198" y="641"/>
                    <a:pt x="87" y="777"/>
                    <a:pt x="0" y="925"/>
                  </a:cubicBezTo>
                  <a:cubicBezTo>
                    <a:pt x="148" y="814"/>
                    <a:pt x="284" y="728"/>
                    <a:pt x="419" y="641"/>
                  </a:cubicBezTo>
                  <a:cubicBezTo>
                    <a:pt x="555" y="567"/>
                    <a:pt x="690" y="494"/>
                    <a:pt x="826" y="420"/>
                  </a:cubicBezTo>
                  <a:cubicBezTo>
                    <a:pt x="949" y="346"/>
                    <a:pt x="1084" y="284"/>
                    <a:pt x="1232" y="210"/>
                  </a:cubicBezTo>
                  <a:cubicBezTo>
                    <a:pt x="1368" y="136"/>
                    <a:pt x="1528" y="62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100;p50">
              <a:extLst>
                <a:ext uri="{FF2B5EF4-FFF2-40B4-BE49-F238E27FC236}">
                  <a16:creationId xmlns:a16="http://schemas.microsoft.com/office/drawing/2014/main" id="{E49890BE-EB8A-47B5-855F-D863E16AB928}"/>
                </a:ext>
              </a:extLst>
            </p:cNvPr>
            <p:cNvSpPr/>
            <p:nvPr/>
          </p:nvSpPr>
          <p:spPr>
            <a:xfrm>
              <a:off x="1231650" y="1726900"/>
              <a:ext cx="28675" cy="27125"/>
            </a:xfrm>
            <a:custGeom>
              <a:avLst/>
              <a:gdLst/>
              <a:ahLst/>
              <a:cxnLst/>
              <a:rect l="l" t="t" r="r" b="b"/>
              <a:pathLst>
                <a:path w="1147" h="1085" extrusionOk="0">
                  <a:moveTo>
                    <a:pt x="1146" y="0"/>
                  </a:moveTo>
                  <a:cubicBezTo>
                    <a:pt x="900" y="87"/>
                    <a:pt x="653" y="234"/>
                    <a:pt x="456" y="419"/>
                  </a:cubicBezTo>
                  <a:cubicBezTo>
                    <a:pt x="259" y="604"/>
                    <a:pt x="99" y="826"/>
                    <a:pt x="1" y="1084"/>
                  </a:cubicBezTo>
                  <a:cubicBezTo>
                    <a:pt x="235" y="887"/>
                    <a:pt x="419" y="727"/>
                    <a:pt x="592" y="567"/>
                  </a:cubicBezTo>
                  <a:cubicBezTo>
                    <a:pt x="777" y="394"/>
                    <a:pt x="937" y="222"/>
                    <a:pt x="1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101;p50">
              <a:extLst>
                <a:ext uri="{FF2B5EF4-FFF2-40B4-BE49-F238E27FC236}">
                  <a16:creationId xmlns:a16="http://schemas.microsoft.com/office/drawing/2014/main" id="{0786C171-8501-45F9-A6B7-D58F6BDC2DF9}"/>
                </a:ext>
              </a:extLst>
            </p:cNvPr>
            <p:cNvSpPr/>
            <p:nvPr/>
          </p:nvSpPr>
          <p:spPr>
            <a:xfrm>
              <a:off x="1188525" y="1726275"/>
              <a:ext cx="30225" cy="45600"/>
            </a:xfrm>
            <a:custGeom>
              <a:avLst/>
              <a:gdLst/>
              <a:ahLst/>
              <a:cxnLst/>
              <a:rect l="l" t="t" r="r" b="b"/>
              <a:pathLst>
                <a:path w="1209" h="1824" extrusionOk="0">
                  <a:moveTo>
                    <a:pt x="1208" y="1"/>
                  </a:moveTo>
                  <a:cubicBezTo>
                    <a:pt x="1036" y="99"/>
                    <a:pt x="863" y="210"/>
                    <a:pt x="728" y="346"/>
                  </a:cubicBezTo>
                  <a:cubicBezTo>
                    <a:pt x="457" y="592"/>
                    <a:pt x="247" y="900"/>
                    <a:pt x="136" y="1245"/>
                  </a:cubicBezTo>
                  <a:cubicBezTo>
                    <a:pt x="63" y="1430"/>
                    <a:pt x="26" y="1627"/>
                    <a:pt x="1" y="1824"/>
                  </a:cubicBezTo>
                  <a:cubicBezTo>
                    <a:pt x="87" y="1627"/>
                    <a:pt x="186" y="1467"/>
                    <a:pt x="272" y="1306"/>
                  </a:cubicBezTo>
                  <a:cubicBezTo>
                    <a:pt x="358" y="1159"/>
                    <a:pt x="457" y="1011"/>
                    <a:pt x="543" y="875"/>
                  </a:cubicBezTo>
                  <a:cubicBezTo>
                    <a:pt x="629" y="740"/>
                    <a:pt x="728" y="592"/>
                    <a:pt x="839" y="456"/>
                  </a:cubicBezTo>
                  <a:cubicBezTo>
                    <a:pt x="950" y="296"/>
                    <a:pt x="1073" y="148"/>
                    <a:pt x="1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102;p50">
              <a:extLst>
                <a:ext uri="{FF2B5EF4-FFF2-40B4-BE49-F238E27FC236}">
                  <a16:creationId xmlns:a16="http://schemas.microsoft.com/office/drawing/2014/main" id="{5B3C799D-97BE-4017-87BE-CB1E2F4AB21A}"/>
                </a:ext>
              </a:extLst>
            </p:cNvPr>
            <p:cNvSpPr/>
            <p:nvPr/>
          </p:nvSpPr>
          <p:spPr>
            <a:xfrm>
              <a:off x="1189775" y="1790650"/>
              <a:ext cx="9875" cy="46200"/>
            </a:xfrm>
            <a:custGeom>
              <a:avLst/>
              <a:gdLst/>
              <a:ahLst/>
              <a:cxnLst/>
              <a:rect l="l" t="t" r="r" b="b"/>
              <a:pathLst>
                <a:path w="395" h="1848" extrusionOk="0">
                  <a:moveTo>
                    <a:pt x="394" y="0"/>
                  </a:moveTo>
                  <a:cubicBezTo>
                    <a:pt x="62" y="555"/>
                    <a:pt x="0" y="1232"/>
                    <a:pt x="222" y="1848"/>
                  </a:cubicBezTo>
                  <a:cubicBezTo>
                    <a:pt x="234" y="1663"/>
                    <a:pt x="247" y="1503"/>
                    <a:pt x="259" y="1355"/>
                  </a:cubicBezTo>
                  <a:cubicBezTo>
                    <a:pt x="271" y="1207"/>
                    <a:pt x="296" y="1060"/>
                    <a:pt x="308" y="924"/>
                  </a:cubicBezTo>
                  <a:cubicBezTo>
                    <a:pt x="321" y="776"/>
                    <a:pt x="333" y="641"/>
                    <a:pt x="345" y="481"/>
                  </a:cubicBezTo>
                  <a:cubicBezTo>
                    <a:pt x="357" y="333"/>
                    <a:pt x="370" y="173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103;p50">
              <a:extLst>
                <a:ext uri="{FF2B5EF4-FFF2-40B4-BE49-F238E27FC236}">
                  <a16:creationId xmlns:a16="http://schemas.microsoft.com/office/drawing/2014/main" id="{69FE7826-07DF-43E3-A012-AB4DE071FCA3}"/>
                </a:ext>
              </a:extLst>
            </p:cNvPr>
            <p:cNvSpPr/>
            <p:nvPr/>
          </p:nvSpPr>
          <p:spPr>
            <a:xfrm>
              <a:off x="1222725" y="1816200"/>
              <a:ext cx="12950" cy="48075"/>
            </a:xfrm>
            <a:custGeom>
              <a:avLst/>
              <a:gdLst/>
              <a:ahLst/>
              <a:cxnLst/>
              <a:rect l="l" t="t" r="r" b="b"/>
              <a:pathLst>
                <a:path w="518" h="1923" extrusionOk="0">
                  <a:moveTo>
                    <a:pt x="111" y="1"/>
                  </a:moveTo>
                  <a:cubicBezTo>
                    <a:pt x="50" y="173"/>
                    <a:pt x="13" y="358"/>
                    <a:pt x="0" y="530"/>
                  </a:cubicBezTo>
                  <a:cubicBezTo>
                    <a:pt x="0" y="690"/>
                    <a:pt x="13" y="863"/>
                    <a:pt x="37" y="1023"/>
                  </a:cubicBezTo>
                  <a:cubicBezTo>
                    <a:pt x="74" y="1183"/>
                    <a:pt x="136" y="1343"/>
                    <a:pt x="210" y="1491"/>
                  </a:cubicBezTo>
                  <a:cubicBezTo>
                    <a:pt x="296" y="1639"/>
                    <a:pt x="395" y="1787"/>
                    <a:pt x="518" y="1922"/>
                  </a:cubicBezTo>
                  <a:cubicBezTo>
                    <a:pt x="456" y="1762"/>
                    <a:pt x="395" y="1590"/>
                    <a:pt x="358" y="1430"/>
                  </a:cubicBezTo>
                  <a:cubicBezTo>
                    <a:pt x="308" y="1269"/>
                    <a:pt x="271" y="1122"/>
                    <a:pt x="247" y="974"/>
                  </a:cubicBezTo>
                  <a:cubicBezTo>
                    <a:pt x="210" y="838"/>
                    <a:pt x="185" y="678"/>
                    <a:pt x="160" y="518"/>
                  </a:cubicBezTo>
                  <a:cubicBezTo>
                    <a:pt x="136" y="346"/>
                    <a:pt x="111" y="17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104;p50">
              <a:extLst>
                <a:ext uri="{FF2B5EF4-FFF2-40B4-BE49-F238E27FC236}">
                  <a16:creationId xmlns:a16="http://schemas.microsoft.com/office/drawing/2014/main" id="{1E39073F-E0C3-4D44-B118-440FB41DF21B}"/>
                </a:ext>
              </a:extLst>
            </p:cNvPr>
            <p:cNvSpPr/>
            <p:nvPr/>
          </p:nvSpPr>
          <p:spPr>
            <a:xfrm>
              <a:off x="1265825" y="1842075"/>
              <a:ext cx="7125" cy="29275"/>
            </a:xfrm>
            <a:custGeom>
              <a:avLst/>
              <a:gdLst/>
              <a:ahLst/>
              <a:cxnLst/>
              <a:rect l="l" t="t" r="r" b="b"/>
              <a:pathLst>
                <a:path w="285" h="1171" extrusionOk="0">
                  <a:moveTo>
                    <a:pt x="124" y="0"/>
                  </a:moveTo>
                  <a:cubicBezTo>
                    <a:pt x="1" y="382"/>
                    <a:pt x="13" y="789"/>
                    <a:pt x="161" y="1171"/>
                  </a:cubicBezTo>
                  <a:cubicBezTo>
                    <a:pt x="284" y="789"/>
                    <a:pt x="272" y="37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105;p50">
              <a:extLst>
                <a:ext uri="{FF2B5EF4-FFF2-40B4-BE49-F238E27FC236}">
                  <a16:creationId xmlns:a16="http://schemas.microsoft.com/office/drawing/2014/main" id="{3B34AAD2-DC12-4341-B67B-34A8C33EC3CD}"/>
                </a:ext>
              </a:extLst>
            </p:cNvPr>
            <p:cNvSpPr/>
            <p:nvPr/>
          </p:nvSpPr>
          <p:spPr>
            <a:xfrm>
              <a:off x="1300325" y="1730600"/>
              <a:ext cx="32975" cy="23125"/>
            </a:xfrm>
            <a:custGeom>
              <a:avLst/>
              <a:gdLst/>
              <a:ahLst/>
              <a:cxnLst/>
              <a:rect l="l" t="t" r="r" b="b"/>
              <a:pathLst>
                <a:path w="1319" h="925" extrusionOk="0">
                  <a:moveTo>
                    <a:pt x="1319" y="0"/>
                  </a:moveTo>
                  <a:cubicBezTo>
                    <a:pt x="1035" y="12"/>
                    <a:pt x="764" y="99"/>
                    <a:pt x="530" y="259"/>
                  </a:cubicBezTo>
                  <a:cubicBezTo>
                    <a:pt x="284" y="431"/>
                    <a:pt x="111" y="665"/>
                    <a:pt x="1" y="924"/>
                  </a:cubicBezTo>
                  <a:cubicBezTo>
                    <a:pt x="111" y="825"/>
                    <a:pt x="222" y="739"/>
                    <a:pt x="333" y="653"/>
                  </a:cubicBezTo>
                  <a:cubicBezTo>
                    <a:pt x="444" y="579"/>
                    <a:pt x="543" y="505"/>
                    <a:pt x="641" y="431"/>
                  </a:cubicBezTo>
                  <a:cubicBezTo>
                    <a:pt x="740" y="370"/>
                    <a:pt x="851" y="296"/>
                    <a:pt x="949" y="222"/>
                  </a:cubicBezTo>
                  <a:cubicBezTo>
                    <a:pt x="1048" y="148"/>
                    <a:pt x="1183" y="74"/>
                    <a:pt x="1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106;p50">
              <a:extLst>
                <a:ext uri="{FF2B5EF4-FFF2-40B4-BE49-F238E27FC236}">
                  <a16:creationId xmlns:a16="http://schemas.microsoft.com/office/drawing/2014/main" id="{609317C4-C1BA-4680-9447-31AB79A96C55}"/>
                </a:ext>
              </a:extLst>
            </p:cNvPr>
            <p:cNvSpPr/>
            <p:nvPr/>
          </p:nvSpPr>
          <p:spPr>
            <a:xfrm>
              <a:off x="1258750" y="1743525"/>
              <a:ext cx="22500" cy="36050"/>
            </a:xfrm>
            <a:custGeom>
              <a:avLst/>
              <a:gdLst/>
              <a:ahLst/>
              <a:cxnLst/>
              <a:rect l="l" t="t" r="r" b="b"/>
              <a:pathLst>
                <a:path w="900" h="1442" extrusionOk="0">
                  <a:moveTo>
                    <a:pt x="900" y="1"/>
                  </a:moveTo>
                  <a:cubicBezTo>
                    <a:pt x="358" y="272"/>
                    <a:pt x="13" y="826"/>
                    <a:pt x="1" y="1442"/>
                  </a:cubicBezTo>
                  <a:cubicBezTo>
                    <a:pt x="74" y="1282"/>
                    <a:pt x="161" y="1158"/>
                    <a:pt x="222" y="1048"/>
                  </a:cubicBezTo>
                  <a:cubicBezTo>
                    <a:pt x="284" y="924"/>
                    <a:pt x="358" y="814"/>
                    <a:pt x="419" y="703"/>
                  </a:cubicBezTo>
                  <a:cubicBezTo>
                    <a:pt x="493" y="592"/>
                    <a:pt x="567" y="481"/>
                    <a:pt x="641" y="370"/>
                  </a:cubicBezTo>
                  <a:cubicBezTo>
                    <a:pt x="715" y="247"/>
                    <a:pt x="801" y="136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107;p50">
              <a:extLst>
                <a:ext uri="{FF2B5EF4-FFF2-40B4-BE49-F238E27FC236}">
                  <a16:creationId xmlns:a16="http://schemas.microsoft.com/office/drawing/2014/main" id="{245BE1EE-11B9-4968-93ED-3F732668D3B1}"/>
                </a:ext>
              </a:extLst>
            </p:cNvPr>
            <p:cNvSpPr/>
            <p:nvPr/>
          </p:nvSpPr>
          <p:spPr>
            <a:xfrm>
              <a:off x="1269525" y="1791575"/>
              <a:ext cx="7725" cy="18800"/>
            </a:xfrm>
            <a:custGeom>
              <a:avLst/>
              <a:gdLst/>
              <a:ahLst/>
              <a:cxnLst/>
              <a:rect l="l" t="t" r="r" b="b"/>
              <a:pathLst>
                <a:path w="309" h="752" extrusionOk="0">
                  <a:moveTo>
                    <a:pt x="296" y="0"/>
                  </a:moveTo>
                  <a:cubicBezTo>
                    <a:pt x="62" y="173"/>
                    <a:pt x="1" y="505"/>
                    <a:pt x="161" y="752"/>
                  </a:cubicBezTo>
                  <a:cubicBezTo>
                    <a:pt x="210" y="628"/>
                    <a:pt x="259" y="505"/>
                    <a:pt x="284" y="382"/>
                  </a:cubicBezTo>
                  <a:cubicBezTo>
                    <a:pt x="296" y="259"/>
                    <a:pt x="309" y="123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108;p50">
              <a:extLst>
                <a:ext uri="{FF2B5EF4-FFF2-40B4-BE49-F238E27FC236}">
                  <a16:creationId xmlns:a16="http://schemas.microsoft.com/office/drawing/2014/main" id="{D72CBC8E-4389-4A4B-A175-8DC95A178F7A}"/>
                </a:ext>
              </a:extLst>
            </p:cNvPr>
            <p:cNvSpPr/>
            <p:nvPr/>
          </p:nvSpPr>
          <p:spPr>
            <a:xfrm>
              <a:off x="1462925" y="1752775"/>
              <a:ext cx="40075" cy="13250"/>
            </a:xfrm>
            <a:custGeom>
              <a:avLst/>
              <a:gdLst/>
              <a:ahLst/>
              <a:cxnLst/>
              <a:rect l="l" t="t" r="r" b="b"/>
              <a:pathLst>
                <a:path w="1603" h="530" extrusionOk="0">
                  <a:moveTo>
                    <a:pt x="1602" y="0"/>
                  </a:moveTo>
                  <a:cubicBezTo>
                    <a:pt x="1294" y="86"/>
                    <a:pt x="1048" y="136"/>
                    <a:pt x="801" y="197"/>
                  </a:cubicBezTo>
                  <a:cubicBezTo>
                    <a:pt x="555" y="259"/>
                    <a:pt x="309" y="333"/>
                    <a:pt x="1" y="419"/>
                  </a:cubicBezTo>
                  <a:cubicBezTo>
                    <a:pt x="567" y="530"/>
                    <a:pt x="1159" y="382"/>
                    <a:pt x="1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109;p50">
              <a:extLst>
                <a:ext uri="{FF2B5EF4-FFF2-40B4-BE49-F238E27FC236}">
                  <a16:creationId xmlns:a16="http://schemas.microsoft.com/office/drawing/2014/main" id="{5993B592-DBAC-4395-94AD-3F4BCCD314D0}"/>
                </a:ext>
              </a:extLst>
            </p:cNvPr>
            <p:cNvSpPr/>
            <p:nvPr/>
          </p:nvSpPr>
          <p:spPr>
            <a:xfrm>
              <a:off x="1440450" y="1735525"/>
              <a:ext cx="49000" cy="6800"/>
            </a:xfrm>
            <a:custGeom>
              <a:avLst/>
              <a:gdLst/>
              <a:ahLst/>
              <a:cxnLst/>
              <a:rect l="l" t="t" r="r" b="b"/>
              <a:pathLst>
                <a:path w="1960" h="272" extrusionOk="0">
                  <a:moveTo>
                    <a:pt x="1959" y="37"/>
                  </a:moveTo>
                  <a:cubicBezTo>
                    <a:pt x="1590" y="13"/>
                    <a:pt x="1282" y="0"/>
                    <a:pt x="974" y="0"/>
                  </a:cubicBezTo>
                  <a:cubicBezTo>
                    <a:pt x="678" y="13"/>
                    <a:pt x="370" y="37"/>
                    <a:pt x="0" y="86"/>
                  </a:cubicBezTo>
                  <a:cubicBezTo>
                    <a:pt x="641" y="271"/>
                    <a:pt x="1331" y="259"/>
                    <a:pt x="1959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110;p50">
              <a:extLst>
                <a:ext uri="{FF2B5EF4-FFF2-40B4-BE49-F238E27FC236}">
                  <a16:creationId xmlns:a16="http://schemas.microsoft.com/office/drawing/2014/main" id="{33679681-2FDF-4B17-962C-83873C25C950}"/>
                </a:ext>
              </a:extLst>
            </p:cNvPr>
            <p:cNvSpPr/>
            <p:nvPr/>
          </p:nvSpPr>
          <p:spPr>
            <a:xfrm>
              <a:off x="1416725" y="1696725"/>
              <a:ext cx="44700" cy="9250"/>
            </a:xfrm>
            <a:custGeom>
              <a:avLst/>
              <a:gdLst/>
              <a:ahLst/>
              <a:cxnLst/>
              <a:rect l="l" t="t" r="r" b="b"/>
              <a:pathLst>
                <a:path w="1788" h="370" extrusionOk="0">
                  <a:moveTo>
                    <a:pt x="1787" y="370"/>
                  </a:moveTo>
                  <a:cubicBezTo>
                    <a:pt x="1652" y="271"/>
                    <a:pt x="1516" y="185"/>
                    <a:pt x="1356" y="123"/>
                  </a:cubicBezTo>
                  <a:cubicBezTo>
                    <a:pt x="1220" y="62"/>
                    <a:pt x="1073" y="25"/>
                    <a:pt x="925" y="12"/>
                  </a:cubicBezTo>
                  <a:cubicBezTo>
                    <a:pt x="777" y="0"/>
                    <a:pt x="617" y="0"/>
                    <a:pt x="469" y="25"/>
                  </a:cubicBezTo>
                  <a:cubicBezTo>
                    <a:pt x="309" y="62"/>
                    <a:pt x="149" y="111"/>
                    <a:pt x="1" y="185"/>
                  </a:cubicBezTo>
                  <a:lnTo>
                    <a:pt x="481" y="185"/>
                  </a:lnTo>
                  <a:cubicBezTo>
                    <a:pt x="629" y="185"/>
                    <a:pt x="765" y="210"/>
                    <a:pt x="900" y="222"/>
                  </a:cubicBezTo>
                  <a:cubicBezTo>
                    <a:pt x="1036" y="234"/>
                    <a:pt x="1171" y="246"/>
                    <a:pt x="1319" y="271"/>
                  </a:cubicBezTo>
                  <a:cubicBezTo>
                    <a:pt x="1479" y="296"/>
                    <a:pt x="1627" y="333"/>
                    <a:pt x="1787" y="3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111;p50">
              <a:extLst>
                <a:ext uri="{FF2B5EF4-FFF2-40B4-BE49-F238E27FC236}">
                  <a16:creationId xmlns:a16="http://schemas.microsoft.com/office/drawing/2014/main" id="{EB5DAA43-4FF2-4416-B43B-5EC4F91F4C2B}"/>
                </a:ext>
              </a:extLst>
            </p:cNvPr>
            <p:cNvSpPr/>
            <p:nvPr/>
          </p:nvSpPr>
          <p:spPr>
            <a:xfrm>
              <a:off x="1385625" y="1745075"/>
              <a:ext cx="23125" cy="6175"/>
            </a:xfrm>
            <a:custGeom>
              <a:avLst/>
              <a:gdLst/>
              <a:ahLst/>
              <a:cxnLst/>
              <a:rect l="l" t="t" r="r" b="b"/>
              <a:pathLst>
                <a:path w="925" h="247" extrusionOk="0">
                  <a:moveTo>
                    <a:pt x="925" y="0"/>
                  </a:moveTo>
                  <a:cubicBezTo>
                    <a:pt x="765" y="0"/>
                    <a:pt x="617" y="0"/>
                    <a:pt x="457" y="12"/>
                  </a:cubicBezTo>
                  <a:cubicBezTo>
                    <a:pt x="296" y="37"/>
                    <a:pt x="149" y="86"/>
                    <a:pt x="1" y="148"/>
                  </a:cubicBezTo>
                  <a:cubicBezTo>
                    <a:pt x="149" y="210"/>
                    <a:pt x="309" y="246"/>
                    <a:pt x="481" y="222"/>
                  </a:cubicBezTo>
                  <a:cubicBezTo>
                    <a:pt x="641" y="197"/>
                    <a:pt x="801" y="123"/>
                    <a:pt x="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112;p50">
              <a:extLst>
                <a:ext uri="{FF2B5EF4-FFF2-40B4-BE49-F238E27FC236}">
                  <a16:creationId xmlns:a16="http://schemas.microsoft.com/office/drawing/2014/main" id="{E939E973-0AD2-45A4-8A2A-B2455F60D265}"/>
                </a:ext>
              </a:extLst>
            </p:cNvPr>
            <p:cNvSpPr/>
            <p:nvPr/>
          </p:nvSpPr>
          <p:spPr>
            <a:xfrm>
              <a:off x="1354825" y="1715800"/>
              <a:ext cx="29300" cy="5275"/>
            </a:xfrm>
            <a:custGeom>
              <a:avLst/>
              <a:gdLst/>
              <a:ahLst/>
              <a:cxnLst/>
              <a:rect l="l" t="t" r="r" b="b"/>
              <a:pathLst>
                <a:path w="1172" h="211" extrusionOk="0">
                  <a:moveTo>
                    <a:pt x="1171" y="173"/>
                  </a:moveTo>
                  <a:cubicBezTo>
                    <a:pt x="986" y="75"/>
                    <a:pt x="789" y="13"/>
                    <a:pt x="592" y="1"/>
                  </a:cubicBezTo>
                  <a:cubicBezTo>
                    <a:pt x="383" y="1"/>
                    <a:pt x="186" y="38"/>
                    <a:pt x="1" y="112"/>
                  </a:cubicBezTo>
                  <a:cubicBezTo>
                    <a:pt x="186" y="161"/>
                    <a:pt x="383" y="198"/>
                    <a:pt x="580" y="210"/>
                  </a:cubicBezTo>
                  <a:cubicBezTo>
                    <a:pt x="777" y="210"/>
                    <a:pt x="974" y="198"/>
                    <a:pt x="1171" y="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113;p50">
              <a:extLst>
                <a:ext uri="{FF2B5EF4-FFF2-40B4-BE49-F238E27FC236}">
                  <a16:creationId xmlns:a16="http://schemas.microsoft.com/office/drawing/2014/main" id="{FD9C6D0B-8BCC-4A43-AD8A-83296845F2C7}"/>
                </a:ext>
              </a:extLst>
            </p:cNvPr>
            <p:cNvSpPr/>
            <p:nvPr/>
          </p:nvSpPr>
          <p:spPr>
            <a:xfrm>
              <a:off x="1318800" y="1681625"/>
              <a:ext cx="41300" cy="8350"/>
            </a:xfrm>
            <a:custGeom>
              <a:avLst/>
              <a:gdLst/>
              <a:ahLst/>
              <a:cxnLst/>
              <a:rect l="l" t="t" r="r" b="b"/>
              <a:pathLst>
                <a:path w="1652" h="334" extrusionOk="0">
                  <a:moveTo>
                    <a:pt x="1651" y="173"/>
                  </a:moveTo>
                  <a:cubicBezTo>
                    <a:pt x="1393" y="50"/>
                    <a:pt x="1097" y="1"/>
                    <a:pt x="814" y="25"/>
                  </a:cubicBezTo>
                  <a:cubicBezTo>
                    <a:pt x="518" y="50"/>
                    <a:pt x="235" y="161"/>
                    <a:pt x="1" y="333"/>
                  </a:cubicBezTo>
                  <a:cubicBezTo>
                    <a:pt x="161" y="296"/>
                    <a:pt x="309" y="284"/>
                    <a:pt x="444" y="259"/>
                  </a:cubicBezTo>
                  <a:lnTo>
                    <a:pt x="826" y="222"/>
                  </a:lnTo>
                  <a:lnTo>
                    <a:pt x="1220" y="198"/>
                  </a:lnTo>
                  <a:cubicBezTo>
                    <a:pt x="1356" y="185"/>
                    <a:pt x="1491" y="173"/>
                    <a:pt x="1651" y="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114;p50">
              <a:extLst>
                <a:ext uri="{FF2B5EF4-FFF2-40B4-BE49-F238E27FC236}">
                  <a16:creationId xmlns:a16="http://schemas.microsoft.com/office/drawing/2014/main" id="{40D64759-98ED-4353-91FB-83492B9DDB9F}"/>
                </a:ext>
              </a:extLst>
            </p:cNvPr>
            <p:cNvSpPr/>
            <p:nvPr/>
          </p:nvSpPr>
          <p:spPr>
            <a:xfrm>
              <a:off x="1624925" y="1725350"/>
              <a:ext cx="28050" cy="20675"/>
            </a:xfrm>
            <a:custGeom>
              <a:avLst/>
              <a:gdLst/>
              <a:ahLst/>
              <a:cxnLst/>
              <a:rect l="l" t="t" r="r" b="b"/>
              <a:pathLst>
                <a:path w="1122" h="827" extrusionOk="0">
                  <a:moveTo>
                    <a:pt x="1121" y="1"/>
                  </a:moveTo>
                  <a:cubicBezTo>
                    <a:pt x="899" y="161"/>
                    <a:pt x="715" y="272"/>
                    <a:pt x="542" y="395"/>
                  </a:cubicBezTo>
                  <a:cubicBezTo>
                    <a:pt x="370" y="518"/>
                    <a:pt x="210" y="654"/>
                    <a:pt x="0" y="826"/>
                  </a:cubicBezTo>
                  <a:cubicBezTo>
                    <a:pt x="234" y="789"/>
                    <a:pt x="468" y="703"/>
                    <a:pt x="665" y="555"/>
                  </a:cubicBezTo>
                  <a:cubicBezTo>
                    <a:pt x="862" y="407"/>
                    <a:pt x="1010" y="222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115;p50">
              <a:extLst>
                <a:ext uri="{FF2B5EF4-FFF2-40B4-BE49-F238E27FC236}">
                  <a16:creationId xmlns:a16="http://schemas.microsoft.com/office/drawing/2014/main" id="{1E3F771D-6CF0-407E-9225-E7F6B7503FB9}"/>
                </a:ext>
              </a:extLst>
            </p:cNvPr>
            <p:cNvSpPr/>
            <p:nvPr/>
          </p:nvSpPr>
          <p:spPr>
            <a:xfrm>
              <a:off x="1718525" y="1650825"/>
              <a:ext cx="9575" cy="31750"/>
            </a:xfrm>
            <a:custGeom>
              <a:avLst/>
              <a:gdLst/>
              <a:ahLst/>
              <a:cxnLst/>
              <a:rect l="l" t="t" r="r" b="b"/>
              <a:pathLst>
                <a:path w="383" h="1270" extrusionOk="0">
                  <a:moveTo>
                    <a:pt x="371" y="1"/>
                  </a:moveTo>
                  <a:cubicBezTo>
                    <a:pt x="124" y="383"/>
                    <a:pt x="1" y="826"/>
                    <a:pt x="26" y="1269"/>
                  </a:cubicBezTo>
                  <a:cubicBezTo>
                    <a:pt x="272" y="900"/>
                    <a:pt x="383" y="456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116;p50">
              <a:extLst>
                <a:ext uri="{FF2B5EF4-FFF2-40B4-BE49-F238E27FC236}">
                  <a16:creationId xmlns:a16="http://schemas.microsoft.com/office/drawing/2014/main" id="{CEFD4025-8F09-465A-BFEB-C03F52447B3F}"/>
                </a:ext>
              </a:extLst>
            </p:cNvPr>
            <p:cNvSpPr/>
            <p:nvPr/>
          </p:nvSpPr>
          <p:spPr>
            <a:xfrm>
              <a:off x="1613825" y="1706575"/>
              <a:ext cx="15425" cy="10500"/>
            </a:xfrm>
            <a:custGeom>
              <a:avLst/>
              <a:gdLst/>
              <a:ahLst/>
              <a:cxnLst/>
              <a:rect l="l" t="t" r="r" b="b"/>
              <a:pathLst>
                <a:path w="617" h="420" extrusionOk="0">
                  <a:moveTo>
                    <a:pt x="617" y="0"/>
                  </a:moveTo>
                  <a:cubicBezTo>
                    <a:pt x="346" y="13"/>
                    <a:pt x="112" y="173"/>
                    <a:pt x="1" y="419"/>
                  </a:cubicBezTo>
                  <a:cubicBezTo>
                    <a:pt x="259" y="407"/>
                    <a:pt x="493" y="247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117;p50">
              <a:extLst>
                <a:ext uri="{FF2B5EF4-FFF2-40B4-BE49-F238E27FC236}">
                  <a16:creationId xmlns:a16="http://schemas.microsoft.com/office/drawing/2014/main" id="{872FCFE3-55A5-40F3-A372-6902BD53CF52}"/>
                </a:ext>
              </a:extLst>
            </p:cNvPr>
            <p:cNvSpPr/>
            <p:nvPr/>
          </p:nvSpPr>
          <p:spPr>
            <a:xfrm>
              <a:off x="1571650" y="1662850"/>
              <a:ext cx="43750" cy="17250"/>
            </a:xfrm>
            <a:custGeom>
              <a:avLst/>
              <a:gdLst/>
              <a:ahLst/>
              <a:cxnLst/>
              <a:rect l="l" t="t" r="r" b="b"/>
              <a:pathLst>
                <a:path w="1750" h="690" extrusionOk="0">
                  <a:moveTo>
                    <a:pt x="1749" y="0"/>
                  </a:moveTo>
                  <a:cubicBezTo>
                    <a:pt x="1404" y="123"/>
                    <a:pt x="1133" y="222"/>
                    <a:pt x="862" y="320"/>
                  </a:cubicBezTo>
                  <a:cubicBezTo>
                    <a:pt x="604" y="431"/>
                    <a:pt x="333" y="554"/>
                    <a:pt x="0" y="690"/>
                  </a:cubicBezTo>
                  <a:cubicBezTo>
                    <a:pt x="320" y="690"/>
                    <a:pt x="641" y="628"/>
                    <a:pt x="949" y="517"/>
                  </a:cubicBezTo>
                  <a:cubicBezTo>
                    <a:pt x="1244" y="394"/>
                    <a:pt x="1515" y="222"/>
                    <a:pt x="1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118;p50">
              <a:extLst>
                <a:ext uri="{FF2B5EF4-FFF2-40B4-BE49-F238E27FC236}">
                  <a16:creationId xmlns:a16="http://schemas.microsoft.com/office/drawing/2014/main" id="{A696B842-DD4A-40A3-B913-9813D6E157B0}"/>
                </a:ext>
              </a:extLst>
            </p:cNvPr>
            <p:cNvSpPr/>
            <p:nvPr/>
          </p:nvSpPr>
          <p:spPr>
            <a:xfrm>
              <a:off x="1112775" y="1769400"/>
              <a:ext cx="19425" cy="77925"/>
            </a:xfrm>
            <a:custGeom>
              <a:avLst/>
              <a:gdLst/>
              <a:ahLst/>
              <a:cxnLst/>
              <a:rect l="l" t="t" r="r" b="b"/>
              <a:pathLst>
                <a:path w="777" h="3117" extrusionOk="0">
                  <a:moveTo>
                    <a:pt x="764" y="62"/>
                  </a:moveTo>
                  <a:cubicBezTo>
                    <a:pt x="764" y="37"/>
                    <a:pt x="764" y="25"/>
                    <a:pt x="777" y="0"/>
                  </a:cubicBezTo>
                  <a:lnTo>
                    <a:pt x="777" y="0"/>
                  </a:lnTo>
                  <a:lnTo>
                    <a:pt x="777" y="0"/>
                  </a:lnTo>
                  <a:cubicBezTo>
                    <a:pt x="617" y="25"/>
                    <a:pt x="469" y="111"/>
                    <a:pt x="346" y="222"/>
                  </a:cubicBezTo>
                  <a:cubicBezTo>
                    <a:pt x="284" y="271"/>
                    <a:pt x="235" y="333"/>
                    <a:pt x="198" y="407"/>
                  </a:cubicBezTo>
                  <a:cubicBezTo>
                    <a:pt x="148" y="468"/>
                    <a:pt x="112" y="542"/>
                    <a:pt x="87" y="604"/>
                  </a:cubicBezTo>
                  <a:cubicBezTo>
                    <a:pt x="75" y="641"/>
                    <a:pt x="50" y="678"/>
                    <a:pt x="50" y="715"/>
                  </a:cubicBezTo>
                  <a:cubicBezTo>
                    <a:pt x="38" y="752"/>
                    <a:pt x="25" y="789"/>
                    <a:pt x="13" y="826"/>
                  </a:cubicBezTo>
                  <a:cubicBezTo>
                    <a:pt x="1" y="899"/>
                    <a:pt x="1" y="973"/>
                    <a:pt x="1" y="1047"/>
                  </a:cubicBezTo>
                  <a:cubicBezTo>
                    <a:pt x="1" y="1195"/>
                    <a:pt x="13" y="1343"/>
                    <a:pt x="50" y="1491"/>
                  </a:cubicBezTo>
                  <a:cubicBezTo>
                    <a:pt x="124" y="1762"/>
                    <a:pt x="222" y="2033"/>
                    <a:pt x="358" y="2279"/>
                  </a:cubicBezTo>
                  <a:cubicBezTo>
                    <a:pt x="432" y="2415"/>
                    <a:pt x="493" y="2538"/>
                    <a:pt x="567" y="2673"/>
                  </a:cubicBezTo>
                  <a:cubicBezTo>
                    <a:pt x="629" y="2821"/>
                    <a:pt x="690" y="2969"/>
                    <a:pt x="740" y="3117"/>
                  </a:cubicBezTo>
                  <a:cubicBezTo>
                    <a:pt x="715" y="2957"/>
                    <a:pt x="690" y="2797"/>
                    <a:pt x="641" y="2649"/>
                  </a:cubicBezTo>
                  <a:cubicBezTo>
                    <a:pt x="604" y="2489"/>
                    <a:pt x="555" y="2353"/>
                    <a:pt x="506" y="2218"/>
                  </a:cubicBezTo>
                  <a:cubicBezTo>
                    <a:pt x="407" y="1959"/>
                    <a:pt x="321" y="1700"/>
                    <a:pt x="247" y="1442"/>
                  </a:cubicBezTo>
                  <a:cubicBezTo>
                    <a:pt x="222" y="1306"/>
                    <a:pt x="198" y="1183"/>
                    <a:pt x="198" y="1047"/>
                  </a:cubicBezTo>
                  <a:cubicBezTo>
                    <a:pt x="185" y="986"/>
                    <a:pt x="185" y="924"/>
                    <a:pt x="198" y="850"/>
                  </a:cubicBezTo>
                  <a:cubicBezTo>
                    <a:pt x="198" y="826"/>
                    <a:pt x="198" y="789"/>
                    <a:pt x="210" y="764"/>
                  </a:cubicBezTo>
                  <a:cubicBezTo>
                    <a:pt x="210" y="727"/>
                    <a:pt x="222" y="690"/>
                    <a:pt x="235" y="665"/>
                  </a:cubicBezTo>
                  <a:cubicBezTo>
                    <a:pt x="247" y="592"/>
                    <a:pt x="272" y="530"/>
                    <a:pt x="296" y="468"/>
                  </a:cubicBezTo>
                  <a:cubicBezTo>
                    <a:pt x="333" y="407"/>
                    <a:pt x="370" y="345"/>
                    <a:pt x="407" y="284"/>
                  </a:cubicBezTo>
                  <a:cubicBezTo>
                    <a:pt x="432" y="259"/>
                    <a:pt x="456" y="234"/>
                    <a:pt x="481" y="210"/>
                  </a:cubicBezTo>
                  <a:lnTo>
                    <a:pt x="530" y="173"/>
                  </a:lnTo>
                  <a:cubicBezTo>
                    <a:pt x="543" y="148"/>
                    <a:pt x="555" y="148"/>
                    <a:pt x="567" y="136"/>
                  </a:cubicBezTo>
                  <a:cubicBezTo>
                    <a:pt x="629" y="86"/>
                    <a:pt x="703" y="50"/>
                    <a:pt x="777" y="13"/>
                  </a:cubicBezTo>
                  <a:lnTo>
                    <a:pt x="777" y="13"/>
                  </a:lnTo>
                  <a:cubicBezTo>
                    <a:pt x="764" y="25"/>
                    <a:pt x="764" y="37"/>
                    <a:pt x="76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119;p50">
              <a:extLst>
                <a:ext uri="{FF2B5EF4-FFF2-40B4-BE49-F238E27FC236}">
                  <a16:creationId xmlns:a16="http://schemas.microsoft.com/office/drawing/2014/main" id="{87CACEF3-EA58-4D9A-A778-0ECA4E77988A}"/>
                </a:ext>
              </a:extLst>
            </p:cNvPr>
            <p:cNvSpPr/>
            <p:nvPr/>
          </p:nvSpPr>
          <p:spPr>
            <a:xfrm>
              <a:off x="1143575" y="1868550"/>
              <a:ext cx="48075" cy="58850"/>
            </a:xfrm>
            <a:custGeom>
              <a:avLst/>
              <a:gdLst/>
              <a:ahLst/>
              <a:cxnLst/>
              <a:rect l="l" t="t" r="r" b="b"/>
              <a:pathLst>
                <a:path w="1923" h="2354" extrusionOk="0">
                  <a:moveTo>
                    <a:pt x="25" y="1"/>
                  </a:moveTo>
                  <a:cubicBezTo>
                    <a:pt x="1" y="149"/>
                    <a:pt x="25" y="284"/>
                    <a:pt x="62" y="420"/>
                  </a:cubicBezTo>
                  <a:cubicBezTo>
                    <a:pt x="99" y="555"/>
                    <a:pt x="161" y="678"/>
                    <a:pt x="235" y="801"/>
                  </a:cubicBezTo>
                  <a:cubicBezTo>
                    <a:pt x="370" y="1011"/>
                    <a:pt x="543" y="1208"/>
                    <a:pt x="740" y="1368"/>
                  </a:cubicBezTo>
                  <a:cubicBezTo>
                    <a:pt x="924" y="1516"/>
                    <a:pt x="1121" y="1664"/>
                    <a:pt x="1331" y="1812"/>
                  </a:cubicBezTo>
                  <a:cubicBezTo>
                    <a:pt x="1540" y="1972"/>
                    <a:pt x="1750" y="2144"/>
                    <a:pt x="1922" y="2354"/>
                  </a:cubicBezTo>
                  <a:cubicBezTo>
                    <a:pt x="1861" y="2230"/>
                    <a:pt x="1787" y="2107"/>
                    <a:pt x="1700" y="1996"/>
                  </a:cubicBezTo>
                  <a:cubicBezTo>
                    <a:pt x="1614" y="1885"/>
                    <a:pt x="1528" y="1787"/>
                    <a:pt x="1429" y="1688"/>
                  </a:cubicBezTo>
                  <a:cubicBezTo>
                    <a:pt x="1245" y="1516"/>
                    <a:pt x="1048" y="1356"/>
                    <a:pt x="863" y="1208"/>
                  </a:cubicBezTo>
                  <a:cubicBezTo>
                    <a:pt x="678" y="1060"/>
                    <a:pt x="506" y="888"/>
                    <a:pt x="358" y="703"/>
                  </a:cubicBezTo>
                  <a:cubicBezTo>
                    <a:pt x="272" y="604"/>
                    <a:pt x="210" y="506"/>
                    <a:pt x="148" y="395"/>
                  </a:cubicBezTo>
                  <a:cubicBezTo>
                    <a:pt x="87" y="272"/>
                    <a:pt x="37" y="136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20;p50">
              <a:extLst>
                <a:ext uri="{FF2B5EF4-FFF2-40B4-BE49-F238E27FC236}">
                  <a16:creationId xmlns:a16="http://schemas.microsoft.com/office/drawing/2014/main" id="{4D403C50-DBAF-48A2-83BD-3BEC2E7F7646}"/>
                </a:ext>
              </a:extLst>
            </p:cNvPr>
            <p:cNvSpPr/>
            <p:nvPr/>
          </p:nvSpPr>
          <p:spPr>
            <a:xfrm>
              <a:off x="1209475" y="1921225"/>
              <a:ext cx="57300" cy="34200"/>
            </a:xfrm>
            <a:custGeom>
              <a:avLst/>
              <a:gdLst/>
              <a:ahLst/>
              <a:cxnLst/>
              <a:rect l="l" t="t" r="r" b="b"/>
              <a:pathLst>
                <a:path w="2292" h="1368" extrusionOk="0">
                  <a:moveTo>
                    <a:pt x="1" y="0"/>
                  </a:moveTo>
                  <a:cubicBezTo>
                    <a:pt x="62" y="123"/>
                    <a:pt x="124" y="222"/>
                    <a:pt x="210" y="308"/>
                  </a:cubicBezTo>
                  <a:cubicBezTo>
                    <a:pt x="296" y="394"/>
                    <a:pt x="383" y="481"/>
                    <a:pt x="481" y="542"/>
                  </a:cubicBezTo>
                  <a:cubicBezTo>
                    <a:pt x="666" y="665"/>
                    <a:pt x="863" y="776"/>
                    <a:pt x="1060" y="850"/>
                  </a:cubicBezTo>
                  <a:cubicBezTo>
                    <a:pt x="1257" y="924"/>
                    <a:pt x="1454" y="986"/>
                    <a:pt x="1664" y="1060"/>
                  </a:cubicBezTo>
                  <a:cubicBezTo>
                    <a:pt x="1885" y="1134"/>
                    <a:pt x="2095" y="1244"/>
                    <a:pt x="2292" y="1368"/>
                  </a:cubicBezTo>
                  <a:cubicBezTo>
                    <a:pt x="2132" y="1183"/>
                    <a:pt x="1935" y="1035"/>
                    <a:pt x="1725" y="924"/>
                  </a:cubicBezTo>
                  <a:cubicBezTo>
                    <a:pt x="1540" y="826"/>
                    <a:pt x="1343" y="739"/>
                    <a:pt x="1134" y="653"/>
                  </a:cubicBezTo>
                  <a:cubicBezTo>
                    <a:pt x="949" y="579"/>
                    <a:pt x="752" y="505"/>
                    <a:pt x="555" y="419"/>
                  </a:cubicBezTo>
                  <a:cubicBezTo>
                    <a:pt x="346" y="320"/>
                    <a:pt x="161" y="17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21;p50">
              <a:extLst>
                <a:ext uri="{FF2B5EF4-FFF2-40B4-BE49-F238E27FC236}">
                  <a16:creationId xmlns:a16="http://schemas.microsoft.com/office/drawing/2014/main" id="{F8336B6E-43BD-4154-9E2D-F4973418F673}"/>
                </a:ext>
              </a:extLst>
            </p:cNvPr>
            <p:cNvSpPr/>
            <p:nvPr/>
          </p:nvSpPr>
          <p:spPr>
            <a:xfrm>
              <a:off x="1191625" y="1970175"/>
              <a:ext cx="49900" cy="26525"/>
            </a:xfrm>
            <a:custGeom>
              <a:avLst/>
              <a:gdLst/>
              <a:ahLst/>
              <a:cxnLst/>
              <a:rect l="l" t="t" r="r" b="b"/>
              <a:pathLst>
                <a:path w="1996" h="1061" extrusionOk="0">
                  <a:moveTo>
                    <a:pt x="1996" y="1060"/>
                  </a:moveTo>
                  <a:cubicBezTo>
                    <a:pt x="1811" y="999"/>
                    <a:pt x="1626" y="925"/>
                    <a:pt x="1441" y="851"/>
                  </a:cubicBezTo>
                  <a:cubicBezTo>
                    <a:pt x="1269" y="765"/>
                    <a:pt x="1109" y="691"/>
                    <a:pt x="961" y="604"/>
                  </a:cubicBezTo>
                  <a:cubicBezTo>
                    <a:pt x="801" y="518"/>
                    <a:pt x="653" y="444"/>
                    <a:pt x="493" y="346"/>
                  </a:cubicBezTo>
                  <a:cubicBezTo>
                    <a:pt x="320" y="235"/>
                    <a:pt x="160" y="124"/>
                    <a:pt x="0" y="1"/>
                  </a:cubicBezTo>
                  <a:cubicBezTo>
                    <a:pt x="123" y="173"/>
                    <a:pt x="259" y="321"/>
                    <a:pt x="407" y="457"/>
                  </a:cubicBezTo>
                  <a:cubicBezTo>
                    <a:pt x="690" y="715"/>
                    <a:pt x="1023" y="900"/>
                    <a:pt x="1392" y="986"/>
                  </a:cubicBezTo>
                  <a:cubicBezTo>
                    <a:pt x="1589" y="1036"/>
                    <a:pt x="1799" y="1060"/>
                    <a:pt x="1996" y="10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22;p50">
              <a:extLst>
                <a:ext uri="{FF2B5EF4-FFF2-40B4-BE49-F238E27FC236}">
                  <a16:creationId xmlns:a16="http://schemas.microsoft.com/office/drawing/2014/main" id="{DEB7041A-E2A4-40B6-BFFC-95CBE567BAA7}"/>
                </a:ext>
              </a:extLst>
            </p:cNvPr>
            <p:cNvSpPr/>
            <p:nvPr/>
          </p:nvSpPr>
          <p:spPr>
            <a:xfrm>
              <a:off x="1106300" y="1896900"/>
              <a:ext cx="36075" cy="35425"/>
            </a:xfrm>
            <a:custGeom>
              <a:avLst/>
              <a:gdLst/>
              <a:ahLst/>
              <a:cxnLst/>
              <a:rect l="l" t="t" r="r" b="b"/>
              <a:pathLst>
                <a:path w="1443" h="1417" extrusionOk="0">
                  <a:moveTo>
                    <a:pt x="1442" y="1417"/>
                  </a:moveTo>
                  <a:cubicBezTo>
                    <a:pt x="1294" y="1281"/>
                    <a:pt x="1171" y="1158"/>
                    <a:pt x="1048" y="1047"/>
                  </a:cubicBezTo>
                  <a:lnTo>
                    <a:pt x="715" y="715"/>
                  </a:lnTo>
                  <a:cubicBezTo>
                    <a:pt x="605" y="604"/>
                    <a:pt x="494" y="493"/>
                    <a:pt x="383" y="382"/>
                  </a:cubicBezTo>
                  <a:cubicBezTo>
                    <a:pt x="260" y="259"/>
                    <a:pt x="136" y="136"/>
                    <a:pt x="1" y="0"/>
                  </a:cubicBezTo>
                  <a:cubicBezTo>
                    <a:pt x="136" y="320"/>
                    <a:pt x="321" y="616"/>
                    <a:pt x="568" y="862"/>
                  </a:cubicBezTo>
                  <a:cubicBezTo>
                    <a:pt x="814" y="1096"/>
                    <a:pt x="1110" y="1281"/>
                    <a:pt x="1442" y="1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123;p50">
              <a:extLst>
                <a:ext uri="{FF2B5EF4-FFF2-40B4-BE49-F238E27FC236}">
                  <a16:creationId xmlns:a16="http://schemas.microsoft.com/office/drawing/2014/main" id="{79AE9D9F-DBA3-4FE2-A37E-6F97DD6B5EF8}"/>
                </a:ext>
              </a:extLst>
            </p:cNvPr>
            <p:cNvSpPr/>
            <p:nvPr/>
          </p:nvSpPr>
          <p:spPr>
            <a:xfrm>
              <a:off x="1069675" y="1862400"/>
              <a:ext cx="13575" cy="41300"/>
            </a:xfrm>
            <a:custGeom>
              <a:avLst/>
              <a:gdLst/>
              <a:ahLst/>
              <a:cxnLst/>
              <a:rect l="l" t="t" r="r" b="b"/>
              <a:pathLst>
                <a:path w="543" h="1652" extrusionOk="0">
                  <a:moveTo>
                    <a:pt x="542" y="1651"/>
                  </a:moveTo>
                  <a:cubicBezTo>
                    <a:pt x="468" y="1503"/>
                    <a:pt x="419" y="1355"/>
                    <a:pt x="382" y="1220"/>
                  </a:cubicBezTo>
                  <a:cubicBezTo>
                    <a:pt x="345" y="1097"/>
                    <a:pt x="308" y="961"/>
                    <a:pt x="271" y="838"/>
                  </a:cubicBezTo>
                  <a:cubicBezTo>
                    <a:pt x="222" y="715"/>
                    <a:pt x="197" y="592"/>
                    <a:pt x="160" y="456"/>
                  </a:cubicBezTo>
                  <a:cubicBezTo>
                    <a:pt x="123" y="321"/>
                    <a:pt x="86" y="173"/>
                    <a:pt x="62" y="0"/>
                  </a:cubicBezTo>
                  <a:cubicBezTo>
                    <a:pt x="25" y="161"/>
                    <a:pt x="0" y="308"/>
                    <a:pt x="0" y="469"/>
                  </a:cubicBezTo>
                  <a:cubicBezTo>
                    <a:pt x="0" y="752"/>
                    <a:pt x="86" y="1047"/>
                    <a:pt x="246" y="1282"/>
                  </a:cubicBezTo>
                  <a:cubicBezTo>
                    <a:pt x="320" y="1417"/>
                    <a:pt x="431" y="1540"/>
                    <a:pt x="542" y="16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124;p50">
              <a:extLst>
                <a:ext uri="{FF2B5EF4-FFF2-40B4-BE49-F238E27FC236}">
                  <a16:creationId xmlns:a16="http://schemas.microsoft.com/office/drawing/2014/main" id="{EA1CE4C0-8CCD-4C97-8FA4-402CA6636931}"/>
                </a:ext>
              </a:extLst>
            </p:cNvPr>
            <p:cNvSpPr/>
            <p:nvPr/>
          </p:nvSpPr>
          <p:spPr>
            <a:xfrm>
              <a:off x="1080750" y="1793100"/>
              <a:ext cx="8350" cy="44675"/>
            </a:xfrm>
            <a:custGeom>
              <a:avLst/>
              <a:gdLst/>
              <a:ahLst/>
              <a:cxnLst/>
              <a:rect l="l" t="t" r="r" b="b"/>
              <a:pathLst>
                <a:path w="334" h="1787" extrusionOk="0">
                  <a:moveTo>
                    <a:pt x="247" y="1787"/>
                  </a:moveTo>
                  <a:cubicBezTo>
                    <a:pt x="259" y="1442"/>
                    <a:pt x="284" y="1171"/>
                    <a:pt x="296" y="900"/>
                  </a:cubicBezTo>
                  <a:cubicBezTo>
                    <a:pt x="309" y="617"/>
                    <a:pt x="309" y="346"/>
                    <a:pt x="333" y="1"/>
                  </a:cubicBezTo>
                  <a:cubicBezTo>
                    <a:pt x="38" y="555"/>
                    <a:pt x="1" y="1208"/>
                    <a:pt x="247" y="17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25;p50">
              <a:extLst>
                <a:ext uri="{FF2B5EF4-FFF2-40B4-BE49-F238E27FC236}">
                  <a16:creationId xmlns:a16="http://schemas.microsoft.com/office/drawing/2014/main" id="{E157EB14-2DAD-470F-B897-5D46143FF318}"/>
                </a:ext>
              </a:extLst>
            </p:cNvPr>
            <p:cNvSpPr/>
            <p:nvPr/>
          </p:nvSpPr>
          <p:spPr>
            <a:xfrm>
              <a:off x="1130950" y="1716725"/>
              <a:ext cx="30200" cy="27750"/>
            </a:xfrm>
            <a:custGeom>
              <a:avLst/>
              <a:gdLst/>
              <a:ahLst/>
              <a:cxnLst/>
              <a:rect l="l" t="t" r="r" b="b"/>
              <a:pathLst>
                <a:path w="1208" h="1110" extrusionOk="0">
                  <a:moveTo>
                    <a:pt x="13" y="1109"/>
                  </a:moveTo>
                  <a:cubicBezTo>
                    <a:pt x="124" y="986"/>
                    <a:pt x="222" y="900"/>
                    <a:pt x="321" y="801"/>
                  </a:cubicBezTo>
                  <a:cubicBezTo>
                    <a:pt x="407" y="703"/>
                    <a:pt x="506" y="629"/>
                    <a:pt x="592" y="543"/>
                  </a:cubicBezTo>
                  <a:lnTo>
                    <a:pt x="875" y="284"/>
                  </a:lnTo>
                  <a:cubicBezTo>
                    <a:pt x="974" y="198"/>
                    <a:pt x="1084" y="99"/>
                    <a:pt x="1208" y="1"/>
                  </a:cubicBezTo>
                  <a:cubicBezTo>
                    <a:pt x="641" y="124"/>
                    <a:pt x="185" y="543"/>
                    <a:pt x="0" y="1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26;p50">
              <a:extLst>
                <a:ext uri="{FF2B5EF4-FFF2-40B4-BE49-F238E27FC236}">
                  <a16:creationId xmlns:a16="http://schemas.microsoft.com/office/drawing/2014/main" id="{3705EB68-3116-4318-AD15-DCC5F2B4C788}"/>
                </a:ext>
              </a:extLst>
            </p:cNvPr>
            <p:cNvSpPr/>
            <p:nvPr/>
          </p:nvSpPr>
          <p:spPr>
            <a:xfrm>
              <a:off x="1161125" y="1720125"/>
              <a:ext cx="27425" cy="20025"/>
            </a:xfrm>
            <a:custGeom>
              <a:avLst/>
              <a:gdLst/>
              <a:ahLst/>
              <a:cxnLst/>
              <a:rect l="l" t="t" r="r" b="b"/>
              <a:pathLst>
                <a:path w="1097" h="801" extrusionOk="0">
                  <a:moveTo>
                    <a:pt x="1" y="801"/>
                  </a:moveTo>
                  <a:cubicBezTo>
                    <a:pt x="112" y="715"/>
                    <a:pt x="198" y="641"/>
                    <a:pt x="296" y="579"/>
                  </a:cubicBezTo>
                  <a:lnTo>
                    <a:pt x="555" y="394"/>
                  </a:lnTo>
                  <a:lnTo>
                    <a:pt x="801" y="210"/>
                  </a:lnTo>
                  <a:cubicBezTo>
                    <a:pt x="888" y="136"/>
                    <a:pt x="986" y="74"/>
                    <a:pt x="1097" y="0"/>
                  </a:cubicBezTo>
                  <a:cubicBezTo>
                    <a:pt x="604" y="13"/>
                    <a:pt x="173" y="333"/>
                    <a:pt x="13" y="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27;p50">
              <a:extLst>
                <a:ext uri="{FF2B5EF4-FFF2-40B4-BE49-F238E27FC236}">
                  <a16:creationId xmlns:a16="http://schemas.microsoft.com/office/drawing/2014/main" id="{9019753C-5F1C-4EE0-B73C-B37AC74EACD0}"/>
                </a:ext>
              </a:extLst>
            </p:cNvPr>
            <p:cNvSpPr/>
            <p:nvPr/>
          </p:nvSpPr>
          <p:spPr>
            <a:xfrm>
              <a:off x="1158975" y="1995425"/>
              <a:ext cx="41600" cy="29600"/>
            </a:xfrm>
            <a:custGeom>
              <a:avLst/>
              <a:gdLst/>
              <a:ahLst/>
              <a:cxnLst/>
              <a:rect l="l" t="t" r="r" b="b"/>
              <a:pathLst>
                <a:path w="1664" h="1184" extrusionOk="0">
                  <a:moveTo>
                    <a:pt x="1663" y="1184"/>
                  </a:moveTo>
                  <a:cubicBezTo>
                    <a:pt x="1491" y="1122"/>
                    <a:pt x="1331" y="1036"/>
                    <a:pt x="1171" y="949"/>
                  </a:cubicBezTo>
                  <a:cubicBezTo>
                    <a:pt x="1023" y="863"/>
                    <a:pt x="887" y="777"/>
                    <a:pt x="764" y="678"/>
                  </a:cubicBezTo>
                  <a:cubicBezTo>
                    <a:pt x="629" y="592"/>
                    <a:pt x="505" y="494"/>
                    <a:pt x="382" y="383"/>
                  </a:cubicBezTo>
                  <a:cubicBezTo>
                    <a:pt x="247" y="260"/>
                    <a:pt x="111" y="136"/>
                    <a:pt x="0" y="1"/>
                  </a:cubicBezTo>
                  <a:cubicBezTo>
                    <a:pt x="62" y="173"/>
                    <a:pt x="148" y="334"/>
                    <a:pt x="271" y="494"/>
                  </a:cubicBezTo>
                  <a:cubicBezTo>
                    <a:pt x="370" y="629"/>
                    <a:pt x="493" y="752"/>
                    <a:pt x="641" y="851"/>
                  </a:cubicBezTo>
                  <a:cubicBezTo>
                    <a:pt x="776" y="949"/>
                    <a:pt x="937" y="1036"/>
                    <a:pt x="1097" y="1085"/>
                  </a:cubicBezTo>
                  <a:cubicBezTo>
                    <a:pt x="1282" y="1147"/>
                    <a:pt x="1466" y="1184"/>
                    <a:pt x="1663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28;p50">
              <a:extLst>
                <a:ext uri="{FF2B5EF4-FFF2-40B4-BE49-F238E27FC236}">
                  <a16:creationId xmlns:a16="http://schemas.microsoft.com/office/drawing/2014/main" id="{6EA4B780-AE35-4E0C-91CA-3A3DA2AC7367}"/>
                </a:ext>
              </a:extLst>
            </p:cNvPr>
            <p:cNvSpPr/>
            <p:nvPr/>
          </p:nvSpPr>
          <p:spPr>
            <a:xfrm>
              <a:off x="1137425" y="1952325"/>
              <a:ext cx="27125" cy="18500"/>
            </a:xfrm>
            <a:custGeom>
              <a:avLst/>
              <a:gdLst/>
              <a:ahLst/>
              <a:cxnLst/>
              <a:rect l="l" t="t" r="r" b="b"/>
              <a:pathLst>
                <a:path w="1085" h="740" extrusionOk="0">
                  <a:moveTo>
                    <a:pt x="1084" y="739"/>
                  </a:moveTo>
                  <a:cubicBezTo>
                    <a:pt x="924" y="579"/>
                    <a:pt x="752" y="444"/>
                    <a:pt x="579" y="321"/>
                  </a:cubicBezTo>
                  <a:cubicBezTo>
                    <a:pt x="394" y="197"/>
                    <a:pt x="197" y="87"/>
                    <a:pt x="0" y="0"/>
                  </a:cubicBezTo>
                  <a:cubicBezTo>
                    <a:pt x="111" y="197"/>
                    <a:pt x="271" y="358"/>
                    <a:pt x="456" y="493"/>
                  </a:cubicBezTo>
                  <a:cubicBezTo>
                    <a:pt x="653" y="616"/>
                    <a:pt x="862" y="703"/>
                    <a:pt x="1084" y="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129;p50">
              <a:extLst>
                <a:ext uri="{FF2B5EF4-FFF2-40B4-BE49-F238E27FC236}">
                  <a16:creationId xmlns:a16="http://schemas.microsoft.com/office/drawing/2014/main" id="{0469F2A7-B7BD-4DBA-B95E-B37B7371DEE5}"/>
                </a:ext>
              </a:extLst>
            </p:cNvPr>
            <p:cNvSpPr/>
            <p:nvPr/>
          </p:nvSpPr>
          <p:spPr>
            <a:xfrm>
              <a:off x="1111850" y="2017600"/>
              <a:ext cx="60400" cy="39450"/>
            </a:xfrm>
            <a:custGeom>
              <a:avLst/>
              <a:gdLst/>
              <a:ahLst/>
              <a:cxnLst/>
              <a:rect l="l" t="t" r="r" b="b"/>
              <a:pathLst>
                <a:path w="2416" h="1578" extrusionOk="0">
                  <a:moveTo>
                    <a:pt x="2415" y="1578"/>
                  </a:moveTo>
                  <a:cubicBezTo>
                    <a:pt x="2169" y="1479"/>
                    <a:pt x="1935" y="1381"/>
                    <a:pt x="1713" y="1257"/>
                  </a:cubicBezTo>
                  <a:cubicBezTo>
                    <a:pt x="1504" y="1146"/>
                    <a:pt x="1319" y="1023"/>
                    <a:pt x="1122" y="900"/>
                  </a:cubicBezTo>
                  <a:cubicBezTo>
                    <a:pt x="937" y="789"/>
                    <a:pt x="752" y="654"/>
                    <a:pt x="567" y="506"/>
                  </a:cubicBezTo>
                  <a:cubicBezTo>
                    <a:pt x="370" y="346"/>
                    <a:pt x="173" y="173"/>
                    <a:pt x="1" y="1"/>
                  </a:cubicBezTo>
                  <a:cubicBezTo>
                    <a:pt x="124" y="223"/>
                    <a:pt x="284" y="432"/>
                    <a:pt x="456" y="617"/>
                  </a:cubicBezTo>
                  <a:cubicBezTo>
                    <a:pt x="789" y="962"/>
                    <a:pt x="1196" y="1220"/>
                    <a:pt x="1651" y="1381"/>
                  </a:cubicBezTo>
                  <a:cubicBezTo>
                    <a:pt x="1898" y="1479"/>
                    <a:pt x="2156" y="1541"/>
                    <a:pt x="2415" y="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130;p50">
              <a:extLst>
                <a:ext uri="{FF2B5EF4-FFF2-40B4-BE49-F238E27FC236}">
                  <a16:creationId xmlns:a16="http://schemas.microsoft.com/office/drawing/2014/main" id="{D069EE39-FA15-423C-846D-8A2D2C497042}"/>
                </a:ext>
              </a:extLst>
            </p:cNvPr>
            <p:cNvSpPr/>
            <p:nvPr/>
          </p:nvSpPr>
          <p:spPr>
            <a:xfrm>
              <a:off x="1085075" y="1958475"/>
              <a:ext cx="47750" cy="41600"/>
            </a:xfrm>
            <a:custGeom>
              <a:avLst/>
              <a:gdLst/>
              <a:ahLst/>
              <a:cxnLst/>
              <a:rect l="l" t="t" r="r" b="b"/>
              <a:pathLst>
                <a:path w="1910" h="1664" extrusionOk="0">
                  <a:moveTo>
                    <a:pt x="1909" y="1664"/>
                  </a:moveTo>
                  <a:cubicBezTo>
                    <a:pt x="1712" y="1516"/>
                    <a:pt x="1540" y="1380"/>
                    <a:pt x="1380" y="1245"/>
                  </a:cubicBezTo>
                  <a:cubicBezTo>
                    <a:pt x="1220" y="1109"/>
                    <a:pt x="1072" y="986"/>
                    <a:pt x="924" y="863"/>
                  </a:cubicBezTo>
                  <a:cubicBezTo>
                    <a:pt x="788" y="728"/>
                    <a:pt x="641" y="604"/>
                    <a:pt x="480" y="457"/>
                  </a:cubicBezTo>
                  <a:cubicBezTo>
                    <a:pt x="333" y="321"/>
                    <a:pt x="172" y="173"/>
                    <a:pt x="0" y="1"/>
                  </a:cubicBezTo>
                  <a:cubicBezTo>
                    <a:pt x="111" y="198"/>
                    <a:pt x="234" y="383"/>
                    <a:pt x="370" y="567"/>
                  </a:cubicBezTo>
                  <a:cubicBezTo>
                    <a:pt x="493" y="728"/>
                    <a:pt x="641" y="875"/>
                    <a:pt x="788" y="1011"/>
                  </a:cubicBezTo>
                  <a:cubicBezTo>
                    <a:pt x="949" y="1146"/>
                    <a:pt x="1121" y="1270"/>
                    <a:pt x="1293" y="1380"/>
                  </a:cubicBezTo>
                  <a:cubicBezTo>
                    <a:pt x="1491" y="1491"/>
                    <a:pt x="1700" y="1577"/>
                    <a:pt x="1909" y="16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131;p50">
              <a:extLst>
                <a:ext uri="{FF2B5EF4-FFF2-40B4-BE49-F238E27FC236}">
                  <a16:creationId xmlns:a16="http://schemas.microsoft.com/office/drawing/2014/main" id="{1582C7C4-336B-482E-A737-362ACFA4A7A1}"/>
                </a:ext>
              </a:extLst>
            </p:cNvPr>
            <p:cNvSpPr/>
            <p:nvPr/>
          </p:nvSpPr>
          <p:spPr>
            <a:xfrm>
              <a:off x="1041025" y="1931075"/>
              <a:ext cx="31125" cy="55775"/>
            </a:xfrm>
            <a:custGeom>
              <a:avLst/>
              <a:gdLst/>
              <a:ahLst/>
              <a:cxnLst/>
              <a:rect l="l" t="t" r="r" b="b"/>
              <a:pathLst>
                <a:path w="1245" h="2231" extrusionOk="0">
                  <a:moveTo>
                    <a:pt x="1245" y="2230"/>
                  </a:moveTo>
                  <a:cubicBezTo>
                    <a:pt x="1109" y="2021"/>
                    <a:pt x="986" y="1836"/>
                    <a:pt x="887" y="1663"/>
                  </a:cubicBezTo>
                  <a:cubicBezTo>
                    <a:pt x="777" y="1491"/>
                    <a:pt x="678" y="1318"/>
                    <a:pt x="579" y="1146"/>
                  </a:cubicBezTo>
                  <a:cubicBezTo>
                    <a:pt x="469" y="974"/>
                    <a:pt x="382" y="801"/>
                    <a:pt x="284" y="616"/>
                  </a:cubicBezTo>
                  <a:cubicBezTo>
                    <a:pt x="198" y="432"/>
                    <a:pt x="99" y="234"/>
                    <a:pt x="0" y="0"/>
                  </a:cubicBezTo>
                  <a:cubicBezTo>
                    <a:pt x="25" y="234"/>
                    <a:pt x="74" y="456"/>
                    <a:pt x="148" y="678"/>
                  </a:cubicBezTo>
                  <a:cubicBezTo>
                    <a:pt x="284" y="1072"/>
                    <a:pt x="481" y="1429"/>
                    <a:pt x="764" y="1750"/>
                  </a:cubicBezTo>
                  <a:cubicBezTo>
                    <a:pt x="900" y="1922"/>
                    <a:pt x="1072" y="2082"/>
                    <a:pt x="1245" y="2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132;p50">
              <a:extLst>
                <a:ext uri="{FF2B5EF4-FFF2-40B4-BE49-F238E27FC236}">
                  <a16:creationId xmlns:a16="http://schemas.microsoft.com/office/drawing/2014/main" id="{9495334B-0E57-4DDF-9FFF-51205E77CE46}"/>
                </a:ext>
              </a:extLst>
            </p:cNvPr>
            <p:cNvSpPr/>
            <p:nvPr/>
          </p:nvSpPr>
          <p:spPr>
            <a:xfrm>
              <a:off x="1046875" y="1895050"/>
              <a:ext cx="13275" cy="34500"/>
            </a:xfrm>
            <a:custGeom>
              <a:avLst/>
              <a:gdLst/>
              <a:ahLst/>
              <a:cxnLst/>
              <a:rect l="l" t="t" r="r" b="b"/>
              <a:pathLst>
                <a:path w="531" h="1380" extrusionOk="0">
                  <a:moveTo>
                    <a:pt x="530" y="1380"/>
                  </a:moveTo>
                  <a:cubicBezTo>
                    <a:pt x="481" y="1133"/>
                    <a:pt x="419" y="899"/>
                    <a:pt x="345" y="665"/>
                  </a:cubicBezTo>
                  <a:cubicBezTo>
                    <a:pt x="259" y="444"/>
                    <a:pt x="161" y="222"/>
                    <a:pt x="37" y="0"/>
                  </a:cubicBezTo>
                  <a:cubicBezTo>
                    <a:pt x="1" y="505"/>
                    <a:pt x="185" y="998"/>
                    <a:pt x="530" y="13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133;p50">
              <a:extLst>
                <a:ext uri="{FF2B5EF4-FFF2-40B4-BE49-F238E27FC236}">
                  <a16:creationId xmlns:a16="http://schemas.microsoft.com/office/drawing/2014/main" id="{475001D3-2C8F-4215-8986-D265353FB26F}"/>
                </a:ext>
              </a:extLst>
            </p:cNvPr>
            <p:cNvSpPr/>
            <p:nvPr/>
          </p:nvSpPr>
          <p:spPr>
            <a:xfrm>
              <a:off x="1089375" y="1914750"/>
              <a:ext cx="19425" cy="28675"/>
            </a:xfrm>
            <a:custGeom>
              <a:avLst/>
              <a:gdLst/>
              <a:ahLst/>
              <a:cxnLst/>
              <a:rect l="l" t="t" r="r" b="b"/>
              <a:pathLst>
                <a:path w="777" h="1147" extrusionOk="0">
                  <a:moveTo>
                    <a:pt x="777" y="1146"/>
                  </a:moveTo>
                  <a:cubicBezTo>
                    <a:pt x="690" y="1048"/>
                    <a:pt x="629" y="949"/>
                    <a:pt x="567" y="838"/>
                  </a:cubicBezTo>
                  <a:lnTo>
                    <a:pt x="382" y="579"/>
                  </a:lnTo>
                  <a:lnTo>
                    <a:pt x="198" y="308"/>
                  </a:lnTo>
                  <a:cubicBezTo>
                    <a:pt x="136" y="210"/>
                    <a:pt x="74" y="111"/>
                    <a:pt x="0" y="1"/>
                  </a:cubicBezTo>
                  <a:cubicBezTo>
                    <a:pt x="0" y="506"/>
                    <a:pt x="308" y="961"/>
                    <a:pt x="777" y="1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134;p50">
              <a:extLst>
                <a:ext uri="{FF2B5EF4-FFF2-40B4-BE49-F238E27FC236}">
                  <a16:creationId xmlns:a16="http://schemas.microsoft.com/office/drawing/2014/main" id="{FC62EB8F-A6DD-4FC7-8785-C1D66F5D13D0}"/>
                </a:ext>
              </a:extLst>
            </p:cNvPr>
            <p:cNvSpPr/>
            <p:nvPr/>
          </p:nvSpPr>
          <p:spPr>
            <a:xfrm>
              <a:off x="1104775" y="1868550"/>
              <a:ext cx="8650" cy="13900"/>
            </a:xfrm>
            <a:custGeom>
              <a:avLst/>
              <a:gdLst/>
              <a:ahLst/>
              <a:cxnLst/>
              <a:rect l="l" t="t" r="r" b="b"/>
              <a:pathLst>
                <a:path w="346" h="556" extrusionOk="0">
                  <a:moveTo>
                    <a:pt x="345" y="555"/>
                  </a:moveTo>
                  <a:cubicBezTo>
                    <a:pt x="333" y="444"/>
                    <a:pt x="321" y="346"/>
                    <a:pt x="296" y="259"/>
                  </a:cubicBezTo>
                  <a:cubicBezTo>
                    <a:pt x="247" y="161"/>
                    <a:pt x="197" y="75"/>
                    <a:pt x="124" y="1"/>
                  </a:cubicBezTo>
                  <a:cubicBezTo>
                    <a:pt x="0" y="210"/>
                    <a:pt x="111" y="481"/>
                    <a:pt x="345" y="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135;p50">
              <a:extLst>
                <a:ext uri="{FF2B5EF4-FFF2-40B4-BE49-F238E27FC236}">
                  <a16:creationId xmlns:a16="http://schemas.microsoft.com/office/drawing/2014/main" id="{9C03FFA3-E741-4887-8F5C-262886A4C9F8}"/>
                </a:ext>
              </a:extLst>
            </p:cNvPr>
            <p:cNvSpPr/>
            <p:nvPr/>
          </p:nvSpPr>
          <p:spPr>
            <a:xfrm>
              <a:off x="1571650" y="1494075"/>
              <a:ext cx="28350" cy="35125"/>
            </a:xfrm>
            <a:custGeom>
              <a:avLst/>
              <a:gdLst/>
              <a:ahLst/>
              <a:cxnLst/>
              <a:rect l="l" t="t" r="r" b="b"/>
              <a:pathLst>
                <a:path w="1134" h="1405" extrusionOk="0">
                  <a:moveTo>
                    <a:pt x="1133" y="1"/>
                  </a:moveTo>
                  <a:cubicBezTo>
                    <a:pt x="899" y="259"/>
                    <a:pt x="702" y="456"/>
                    <a:pt x="530" y="678"/>
                  </a:cubicBezTo>
                  <a:cubicBezTo>
                    <a:pt x="357" y="888"/>
                    <a:pt x="197" y="1122"/>
                    <a:pt x="0" y="1405"/>
                  </a:cubicBezTo>
                  <a:cubicBezTo>
                    <a:pt x="530" y="1085"/>
                    <a:pt x="936" y="592"/>
                    <a:pt x="1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136;p50">
              <a:extLst>
                <a:ext uri="{FF2B5EF4-FFF2-40B4-BE49-F238E27FC236}">
                  <a16:creationId xmlns:a16="http://schemas.microsoft.com/office/drawing/2014/main" id="{55A446F2-99D9-4129-BCD5-9C3DCBDCC22C}"/>
                </a:ext>
              </a:extLst>
            </p:cNvPr>
            <p:cNvSpPr/>
            <p:nvPr/>
          </p:nvSpPr>
          <p:spPr>
            <a:xfrm>
              <a:off x="1581500" y="1513175"/>
              <a:ext cx="25275" cy="31425"/>
            </a:xfrm>
            <a:custGeom>
              <a:avLst/>
              <a:gdLst/>
              <a:ahLst/>
              <a:cxnLst/>
              <a:rect l="l" t="t" r="r" b="b"/>
              <a:pathLst>
                <a:path w="1011" h="1257" extrusionOk="0">
                  <a:moveTo>
                    <a:pt x="1010" y="0"/>
                  </a:moveTo>
                  <a:cubicBezTo>
                    <a:pt x="801" y="247"/>
                    <a:pt x="641" y="419"/>
                    <a:pt x="493" y="616"/>
                  </a:cubicBezTo>
                  <a:cubicBezTo>
                    <a:pt x="333" y="813"/>
                    <a:pt x="197" y="1010"/>
                    <a:pt x="0" y="1257"/>
                  </a:cubicBezTo>
                  <a:cubicBezTo>
                    <a:pt x="518" y="1023"/>
                    <a:pt x="887" y="555"/>
                    <a:pt x="101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137;p50">
              <a:extLst>
                <a:ext uri="{FF2B5EF4-FFF2-40B4-BE49-F238E27FC236}">
                  <a16:creationId xmlns:a16="http://schemas.microsoft.com/office/drawing/2014/main" id="{B4451E1E-40AF-4D5D-970E-D8EF82BAE92D}"/>
                </a:ext>
              </a:extLst>
            </p:cNvPr>
            <p:cNvSpPr/>
            <p:nvPr/>
          </p:nvSpPr>
          <p:spPr>
            <a:xfrm>
              <a:off x="1600900" y="1531950"/>
              <a:ext cx="12950" cy="13575"/>
            </a:xfrm>
            <a:custGeom>
              <a:avLst/>
              <a:gdLst/>
              <a:ahLst/>
              <a:cxnLst/>
              <a:rect l="l" t="t" r="r" b="b"/>
              <a:pathLst>
                <a:path w="518" h="543" extrusionOk="0">
                  <a:moveTo>
                    <a:pt x="518" y="1"/>
                  </a:moveTo>
                  <a:cubicBezTo>
                    <a:pt x="395" y="50"/>
                    <a:pt x="296" y="136"/>
                    <a:pt x="210" y="222"/>
                  </a:cubicBezTo>
                  <a:cubicBezTo>
                    <a:pt x="124" y="321"/>
                    <a:pt x="50" y="432"/>
                    <a:pt x="0" y="543"/>
                  </a:cubicBezTo>
                  <a:cubicBezTo>
                    <a:pt x="284" y="518"/>
                    <a:pt x="505" y="284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138;p50">
              <a:extLst>
                <a:ext uri="{FF2B5EF4-FFF2-40B4-BE49-F238E27FC236}">
                  <a16:creationId xmlns:a16="http://schemas.microsoft.com/office/drawing/2014/main" id="{155F439B-C946-4964-933A-85956E951B7A}"/>
                </a:ext>
              </a:extLst>
            </p:cNvPr>
            <p:cNvSpPr/>
            <p:nvPr/>
          </p:nvSpPr>
          <p:spPr>
            <a:xfrm>
              <a:off x="1897450" y="1522400"/>
              <a:ext cx="22825" cy="19125"/>
            </a:xfrm>
            <a:custGeom>
              <a:avLst/>
              <a:gdLst/>
              <a:ahLst/>
              <a:cxnLst/>
              <a:rect l="l" t="t" r="r" b="b"/>
              <a:pathLst>
                <a:path w="913" h="765" extrusionOk="0">
                  <a:moveTo>
                    <a:pt x="1" y="1"/>
                  </a:moveTo>
                  <a:cubicBezTo>
                    <a:pt x="87" y="444"/>
                    <a:pt x="469" y="765"/>
                    <a:pt x="913" y="765"/>
                  </a:cubicBezTo>
                  <a:cubicBezTo>
                    <a:pt x="814" y="691"/>
                    <a:pt x="740" y="629"/>
                    <a:pt x="666" y="568"/>
                  </a:cubicBezTo>
                  <a:lnTo>
                    <a:pt x="457" y="383"/>
                  </a:lnTo>
                  <a:lnTo>
                    <a:pt x="235" y="210"/>
                  </a:lnTo>
                  <a:cubicBezTo>
                    <a:pt x="161" y="149"/>
                    <a:pt x="87" y="8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139;p50">
              <a:extLst>
                <a:ext uri="{FF2B5EF4-FFF2-40B4-BE49-F238E27FC236}">
                  <a16:creationId xmlns:a16="http://schemas.microsoft.com/office/drawing/2014/main" id="{C41B81B9-6FAD-4D71-943C-D6D8CF46DFCB}"/>
                </a:ext>
              </a:extLst>
            </p:cNvPr>
            <p:cNvSpPr/>
            <p:nvPr/>
          </p:nvSpPr>
          <p:spPr>
            <a:xfrm>
              <a:off x="1917775" y="1520250"/>
              <a:ext cx="19750" cy="10200"/>
            </a:xfrm>
            <a:custGeom>
              <a:avLst/>
              <a:gdLst/>
              <a:ahLst/>
              <a:cxnLst/>
              <a:rect l="l" t="t" r="r" b="b"/>
              <a:pathLst>
                <a:path w="790" h="408" extrusionOk="0">
                  <a:moveTo>
                    <a:pt x="1" y="1"/>
                  </a:moveTo>
                  <a:cubicBezTo>
                    <a:pt x="186" y="247"/>
                    <a:pt x="481" y="395"/>
                    <a:pt x="789" y="407"/>
                  </a:cubicBezTo>
                  <a:cubicBezTo>
                    <a:pt x="605" y="148"/>
                    <a:pt x="30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140;p50">
              <a:extLst>
                <a:ext uri="{FF2B5EF4-FFF2-40B4-BE49-F238E27FC236}">
                  <a16:creationId xmlns:a16="http://schemas.microsoft.com/office/drawing/2014/main" id="{B0742CEA-334E-48F6-A62A-00424922C2B6}"/>
                </a:ext>
              </a:extLst>
            </p:cNvPr>
            <p:cNvSpPr/>
            <p:nvPr/>
          </p:nvSpPr>
          <p:spPr>
            <a:xfrm>
              <a:off x="1919625" y="1499625"/>
              <a:ext cx="17900" cy="8950"/>
            </a:xfrm>
            <a:custGeom>
              <a:avLst/>
              <a:gdLst/>
              <a:ahLst/>
              <a:cxnLst/>
              <a:rect l="l" t="t" r="r" b="b"/>
              <a:pathLst>
                <a:path w="716" h="358" extrusionOk="0">
                  <a:moveTo>
                    <a:pt x="1" y="62"/>
                  </a:moveTo>
                  <a:cubicBezTo>
                    <a:pt x="173" y="271"/>
                    <a:pt x="457" y="358"/>
                    <a:pt x="715" y="296"/>
                  </a:cubicBezTo>
                  <a:cubicBezTo>
                    <a:pt x="543" y="99"/>
                    <a:pt x="260" y="0"/>
                    <a:pt x="1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5351;p43">
            <a:extLst>
              <a:ext uri="{FF2B5EF4-FFF2-40B4-BE49-F238E27FC236}">
                <a16:creationId xmlns:a16="http://schemas.microsoft.com/office/drawing/2014/main" id="{468C1C1F-C5DE-45BA-9C61-3D3EA76A1555}"/>
              </a:ext>
            </a:extLst>
          </p:cNvPr>
          <p:cNvSpPr/>
          <p:nvPr/>
        </p:nvSpPr>
        <p:spPr>
          <a:xfrm flipH="1">
            <a:off x="544616" y="1924179"/>
            <a:ext cx="5118837" cy="165874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354" name="Google Shape;3354;p35"/>
          <p:cNvSpPr txBox="1">
            <a:spLocks noGrp="1"/>
          </p:cNvSpPr>
          <p:nvPr>
            <p:ph type="title" idx="6"/>
          </p:nvPr>
        </p:nvSpPr>
        <p:spPr>
          <a:xfrm>
            <a:off x="308456" y="359897"/>
            <a:ext cx="8016726" cy="736939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 algn="ctr"/>
            <a:r>
              <a:rPr lang="ru-RU" sz="3200" dirty="0"/>
              <a:t>ОТВЕТ</a:t>
            </a:r>
            <a:endParaRPr sz="4400" dirty="0"/>
          </a:p>
        </p:txBody>
      </p:sp>
      <p:sp>
        <p:nvSpPr>
          <p:cNvPr id="3356" name="Google Shape;3356;p35"/>
          <p:cNvSpPr txBox="1">
            <a:spLocks noGrp="1"/>
          </p:cNvSpPr>
          <p:nvPr>
            <p:ph type="subTitle" idx="1"/>
          </p:nvPr>
        </p:nvSpPr>
        <p:spPr>
          <a:xfrm>
            <a:off x="702784" y="2077201"/>
            <a:ext cx="4547078" cy="1440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800" dirty="0"/>
              <a:t> </a:t>
            </a:r>
            <a:r>
              <a:rPr lang="ru-RU" sz="2800" dirty="0" err="1"/>
              <a:t>хо́дит</a:t>
            </a:r>
            <a:r>
              <a:rPr lang="ru-RU" sz="2800" dirty="0"/>
              <a:t>, </a:t>
            </a:r>
            <a:r>
              <a:rPr lang="ru-RU" sz="2800" dirty="0" err="1"/>
              <a:t>покупа́ет</a:t>
            </a:r>
            <a:r>
              <a:rPr lang="ru-RU" sz="2800" dirty="0"/>
              <a:t>, </a:t>
            </a:r>
            <a:r>
              <a:rPr lang="ru-RU" sz="2800" dirty="0" err="1"/>
              <a:t>лежи́т</a:t>
            </a:r>
            <a:r>
              <a:rPr lang="ru-RU" sz="2800" dirty="0"/>
              <a:t>, </a:t>
            </a:r>
            <a:r>
              <a:rPr lang="ru-RU" sz="2800" dirty="0" err="1"/>
              <a:t>счита́ет</a:t>
            </a:r>
            <a:r>
              <a:rPr lang="ru-RU" sz="2800" dirty="0"/>
              <a:t>, </a:t>
            </a:r>
            <a:r>
              <a:rPr lang="ru-RU" sz="2800" dirty="0" err="1"/>
              <a:t>прохо́дит</a:t>
            </a:r>
            <a:r>
              <a:rPr lang="ru-RU" sz="2800" dirty="0"/>
              <a:t>, </a:t>
            </a:r>
            <a:r>
              <a:rPr lang="ru-RU" sz="2800" dirty="0" err="1"/>
              <a:t>открыва́ет</a:t>
            </a:r>
            <a:endParaRPr sz="2800" dirty="0"/>
          </a:p>
        </p:txBody>
      </p:sp>
      <p:grpSp>
        <p:nvGrpSpPr>
          <p:cNvPr id="3361" name="Google Shape;3361;p35"/>
          <p:cNvGrpSpPr/>
          <p:nvPr/>
        </p:nvGrpSpPr>
        <p:grpSpPr>
          <a:xfrm rot="19772587">
            <a:off x="1123818" y="3898792"/>
            <a:ext cx="940880" cy="888137"/>
            <a:chOff x="3259575" y="2114250"/>
            <a:chExt cx="350550" cy="293150"/>
          </a:xfrm>
        </p:grpSpPr>
        <p:sp>
          <p:nvSpPr>
            <p:cNvPr id="3362" name="Google Shape;3362;p35"/>
            <p:cNvSpPr/>
            <p:nvPr/>
          </p:nvSpPr>
          <p:spPr>
            <a:xfrm>
              <a:off x="3348750" y="2365500"/>
              <a:ext cx="164425" cy="41900"/>
            </a:xfrm>
            <a:custGeom>
              <a:avLst/>
              <a:gdLst/>
              <a:ahLst/>
              <a:cxnLst/>
              <a:rect l="l" t="t" r="r" b="b"/>
              <a:pathLst>
                <a:path w="6577" h="1676" extrusionOk="0">
                  <a:moveTo>
                    <a:pt x="6577" y="1"/>
                  </a:moveTo>
                  <a:lnTo>
                    <a:pt x="1" y="280"/>
                  </a:lnTo>
                  <a:lnTo>
                    <a:pt x="1" y="1396"/>
                  </a:lnTo>
                  <a:cubicBezTo>
                    <a:pt x="1" y="1552"/>
                    <a:pt x="156" y="1676"/>
                    <a:pt x="311" y="1676"/>
                  </a:cubicBezTo>
                  <a:lnTo>
                    <a:pt x="931" y="1676"/>
                  </a:lnTo>
                  <a:lnTo>
                    <a:pt x="1148" y="1396"/>
                  </a:lnTo>
                  <a:lnTo>
                    <a:pt x="1365" y="1676"/>
                  </a:lnTo>
                  <a:lnTo>
                    <a:pt x="2451" y="1676"/>
                  </a:lnTo>
                  <a:lnTo>
                    <a:pt x="2668" y="1396"/>
                  </a:lnTo>
                  <a:lnTo>
                    <a:pt x="2885" y="1676"/>
                  </a:lnTo>
                  <a:lnTo>
                    <a:pt x="3971" y="1676"/>
                  </a:lnTo>
                  <a:lnTo>
                    <a:pt x="4188" y="1396"/>
                  </a:lnTo>
                  <a:lnTo>
                    <a:pt x="4405" y="1676"/>
                  </a:lnTo>
                  <a:lnTo>
                    <a:pt x="5522" y="1676"/>
                  </a:lnTo>
                  <a:lnTo>
                    <a:pt x="5708" y="1396"/>
                  </a:lnTo>
                  <a:lnTo>
                    <a:pt x="5925" y="1676"/>
                  </a:lnTo>
                  <a:lnTo>
                    <a:pt x="6266" y="1676"/>
                  </a:lnTo>
                  <a:cubicBezTo>
                    <a:pt x="6453" y="1676"/>
                    <a:pt x="6577" y="1552"/>
                    <a:pt x="6577" y="1396"/>
                  </a:cubicBezTo>
                  <a:lnTo>
                    <a:pt x="6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3572100" y="2311225"/>
              <a:ext cx="33350" cy="25750"/>
            </a:xfrm>
            <a:custGeom>
              <a:avLst/>
              <a:gdLst/>
              <a:ahLst/>
              <a:cxnLst/>
              <a:rect l="l" t="t" r="r" b="b"/>
              <a:pathLst>
                <a:path w="1334" h="1030" extrusionOk="0">
                  <a:moveTo>
                    <a:pt x="1179" y="0"/>
                  </a:moveTo>
                  <a:lnTo>
                    <a:pt x="0" y="341"/>
                  </a:lnTo>
                  <a:lnTo>
                    <a:pt x="155" y="807"/>
                  </a:lnTo>
                  <a:cubicBezTo>
                    <a:pt x="182" y="942"/>
                    <a:pt x="303" y="1030"/>
                    <a:pt x="437" y="1030"/>
                  </a:cubicBezTo>
                  <a:cubicBezTo>
                    <a:pt x="456" y="1030"/>
                    <a:pt x="476" y="1028"/>
                    <a:pt x="496" y="1024"/>
                  </a:cubicBezTo>
                  <a:lnTo>
                    <a:pt x="838" y="931"/>
                  </a:lnTo>
                  <a:lnTo>
                    <a:pt x="962" y="900"/>
                  </a:lnTo>
                  <a:cubicBezTo>
                    <a:pt x="1117" y="869"/>
                    <a:pt x="1334" y="621"/>
                    <a:pt x="1303" y="466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3593025" y="2311225"/>
              <a:ext cx="14750" cy="22500"/>
            </a:xfrm>
            <a:custGeom>
              <a:avLst/>
              <a:gdLst/>
              <a:ahLst/>
              <a:cxnLst/>
              <a:rect l="l" t="t" r="r" b="b"/>
              <a:pathLst>
                <a:path w="590" h="900" extrusionOk="0">
                  <a:moveTo>
                    <a:pt x="1" y="0"/>
                  </a:moveTo>
                  <a:lnTo>
                    <a:pt x="156" y="559"/>
                  </a:lnTo>
                  <a:cubicBezTo>
                    <a:pt x="187" y="683"/>
                    <a:pt x="125" y="838"/>
                    <a:pt x="1" y="900"/>
                  </a:cubicBezTo>
                  <a:lnTo>
                    <a:pt x="342" y="807"/>
                  </a:lnTo>
                  <a:cubicBezTo>
                    <a:pt x="497" y="776"/>
                    <a:pt x="590" y="621"/>
                    <a:pt x="559" y="466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3498425" y="2365500"/>
              <a:ext cx="21725" cy="41900"/>
            </a:xfrm>
            <a:custGeom>
              <a:avLst/>
              <a:gdLst/>
              <a:ahLst/>
              <a:cxnLst/>
              <a:rect l="l" t="t" r="r" b="b"/>
              <a:pathLst>
                <a:path w="869" h="1676" extrusionOk="0">
                  <a:moveTo>
                    <a:pt x="310" y="1"/>
                  </a:moveTo>
                  <a:lnTo>
                    <a:pt x="310" y="1396"/>
                  </a:lnTo>
                  <a:cubicBezTo>
                    <a:pt x="310" y="1552"/>
                    <a:pt x="186" y="1676"/>
                    <a:pt x="0" y="1676"/>
                  </a:cubicBezTo>
                  <a:lnTo>
                    <a:pt x="590" y="1676"/>
                  </a:lnTo>
                  <a:cubicBezTo>
                    <a:pt x="745" y="1676"/>
                    <a:pt x="869" y="1552"/>
                    <a:pt x="869" y="1396"/>
                  </a:cubicBezTo>
                  <a:lnTo>
                    <a:pt x="869" y="28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3486775" y="2384900"/>
              <a:ext cx="10125" cy="22500"/>
            </a:xfrm>
            <a:custGeom>
              <a:avLst/>
              <a:gdLst/>
              <a:ahLst/>
              <a:cxnLst/>
              <a:rect l="l" t="t" r="r" b="b"/>
              <a:pathLst>
                <a:path w="405" h="900" extrusionOk="0">
                  <a:moveTo>
                    <a:pt x="187" y="0"/>
                  </a:moveTo>
                  <a:cubicBezTo>
                    <a:pt x="94" y="0"/>
                    <a:pt x="1" y="93"/>
                    <a:pt x="1" y="217"/>
                  </a:cubicBezTo>
                  <a:lnTo>
                    <a:pt x="1" y="900"/>
                  </a:lnTo>
                  <a:lnTo>
                    <a:pt x="404" y="900"/>
                  </a:lnTo>
                  <a:lnTo>
                    <a:pt x="404" y="217"/>
                  </a:lnTo>
                  <a:cubicBezTo>
                    <a:pt x="404" y="93"/>
                    <a:pt x="311" y="0"/>
                    <a:pt x="18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3448025" y="2384900"/>
              <a:ext cx="10875" cy="22500"/>
            </a:xfrm>
            <a:custGeom>
              <a:avLst/>
              <a:gdLst/>
              <a:ahLst/>
              <a:cxnLst/>
              <a:rect l="l" t="t" r="r" b="b"/>
              <a:pathLst>
                <a:path w="435" h="900" extrusionOk="0">
                  <a:moveTo>
                    <a:pt x="217" y="0"/>
                  </a:moveTo>
                  <a:cubicBezTo>
                    <a:pt x="124" y="0"/>
                    <a:pt x="0" y="93"/>
                    <a:pt x="0" y="217"/>
                  </a:cubicBezTo>
                  <a:lnTo>
                    <a:pt x="0" y="900"/>
                  </a:lnTo>
                  <a:lnTo>
                    <a:pt x="434" y="900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5"/>
            <p:cNvSpPr/>
            <p:nvPr/>
          </p:nvSpPr>
          <p:spPr>
            <a:xfrm>
              <a:off x="3410025" y="2384900"/>
              <a:ext cx="10875" cy="22500"/>
            </a:xfrm>
            <a:custGeom>
              <a:avLst/>
              <a:gdLst/>
              <a:ahLst/>
              <a:cxnLst/>
              <a:rect l="l" t="t" r="r" b="b"/>
              <a:pathLst>
                <a:path w="435" h="900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900"/>
                  </a:lnTo>
                  <a:lnTo>
                    <a:pt x="434" y="900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5"/>
            <p:cNvSpPr/>
            <p:nvPr/>
          </p:nvSpPr>
          <p:spPr>
            <a:xfrm>
              <a:off x="3372025" y="2384900"/>
              <a:ext cx="10875" cy="22500"/>
            </a:xfrm>
            <a:custGeom>
              <a:avLst/>
              <a:gdLst/>
              <a:ahLst/>
              <a:cxnLst/>
              <a:rect l="l" t="t" r="r" b="b"/>
              <a:pathLst>
                <a:path w="435" h="900" extrusionOk="0">
                  <a:moveTo>
                    <a:pt x="217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900"/>
                  </a:lnTo>
                  <a:lnTo>
                    <a:pt x="434" y="900"/>
                  </a:lnTo>
                  <a:lnTo>
                    <a:pt x="434" y="217"/>
                  </a:lnTo>
                  <a:cubicBezTo>
                    <a:pt x="434" y="93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3261125" y="2300350"/>
              <a:ext cx="35700" cy="35900"/>
            </a:xfrm>
            <a:custGeom>
              <a:avLst/>
              <a:gdLst/>
              <a:ahLst/>
              <a:cxnLst/>
              <a:rect l="l" t="t" r="r" b="b"/>
              <a:pathLst>
                <a:path w="1428" h="1436" extrusionOk="0">
                  <a:moveTo>
                    <a:pt x="807" y="1"/>
                  </a:moveTo>
                  <a:lnTo>
                    <a:pt x="155" y="435"/>
                  </a:lnTo>
                  <a:lnTo>
                    <a:pt x="31" y="901"/>
                  </a:lnTo>
                  <a:cubicBezTo>
                    <a:pt x="0" y="1056"/>
                    <a:pt x="93" y="1211"/>
                    <a:pt x="249" y="1242"/>
                  </a:cubicBezTo>
                  <a:lnTo>
                    <a:pt x="931" y="1428"/>
                  </a:lnTo>
                  <a:cubicBezTo>
                    <a:pt x="957" y="1433"/>
                    <a:pt x="983" y="1436"/>
                    <a:pt x="1008" y="1436"/>
                  </a:cubicBezTo>
                  <a:cubicBezTo>
                    <a:pt x="1135" y="1436"/>
                    <a:pt x="1251" y="1371"/>
                    <a:pt x="1303" y="1242"/>
                  </a:cubicBezTo>
                  <a:lnTo>
                    <a:pt x="1427" y="77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3259575" y="2119675"/>
              <a:ext cx="341225" cy="252825"/>
            </a:xfrm>
            <a:custGeom>
              <a:avLst/>
              <a:gdLst/>
              <a:ahLst/>
              <a:cxnLst/>
              <a:rect l="l" t="t" r="r" b="b"/>
              <a:pathLst>
                <a:path w="13649" h="10113" extrusionOk="0">
                  <a:moveTo>
                    <a:pt x="8903" y="1"/>
                  </a:moveTo>
                  <a:cubicBezTo>
                    <a:pt x="8248" y="312"/>
                    <a:pt x="7550" y="467"/>
                    <a:pt x="6854" y="467"/>
                  </a:cubicBezTo>
                  <a:cubicBezTo>
                    <a:pt x="6232" y="467"/>
                    <a:pt x="5611" y="343"/>
                    <a:pt x="5025" y="94"/>
                  </a:cubicBezTo>
                  <a:lnTo>
                    <a:pt x="4095" y="94"/>
                  </a:lnTo>
                  <a:lnTo>
                    <a:pt x="2451" y="559"/>
                  </a:lnTo>
                  <a:cubicBezTo>
                    <a:pt x="2203" y="621"/>
                    <a:pt x="2017" y="807"/>
                    <a:pt x="1955" y="1055"/>
                  </a:cubicBezTo>
                  <a:lnTo>
                    <a:pt x="1148" y="3661"/>
                  </a:lnTo>
                  <a:lnTo>
                    <a:pt x="1148" y="4560"/>
                  </a:lnTo>
                  <a:lnTo>
                    <a:pt x="590" y="5460"/>
                  </a:lnTo>
                  <a:lnTo>
                    <a:pt x="31" y="7321"/>
                  </a:lnTo>
                  <a:cubicBezTo>
                    <a:pt x="0" y="7476"/>
                    <a:pt x="93" y="7631"/>
                    <a:pt x="248" y="7662"/>
                  </a:cubicBezTo>
                  <a:lnTo>
                    <a:pt x="1489" y="8003"/>
                  </a:lnTo>
                  <a:cubicBezTo>
                    <a:pt x="1515" y="8009"/>
                    <a:pt x="1542" y="8011"/>
                    <a:pt x="1569" y="8011"/>
                  </a:cubicBezTo>
                  <a:cubicBezTo>
                    <a:pt x="1702" y="8011"/>
                    <a:pt x="1836" y="7947"/>
                    <a:pt x="1861" y="7817"/>
                  </a:cubicBezTo>
                  <a:lnTo>
                    <a:pt x="2947" y="3661"/>
                  </a:lnTo>
                  <a:lnTo>
                    <a:pt x="2947" y="9834"/>
                  </a:lnTo>
                  <a:cubicBezTo>
                    <a:pt x="2947" y="9989"/>
                    <a:pt x="3102" y="10113"/>
                    <a:pt x="3257" y="10113"/>
                  </a:cubicBezTo>
                  <a:lnTo>
                    <a:pt x="10485" y="10113"/>
                  </a:lnTo>
                  <a:cubicBezTo>
                    <a:pt x="10640" y="10113"/>
                    <a:pt x="10764" y="9989"/>
                    <a:pt x="10795" y="9834"/>
                  </a:cubicBezTo>
                  <a:lnTo>
                    <a:pt x="11012" y="3661"/>
                  </a:lnTo>
                  <a:lnTo>
                    <a:pt x="12129" y="7817"/>
                  </a:lnTo>
                  <a:cubicBezTo>
                    <a:pt x="12181" y="7947"/>
                    <a:pt x="12297" y="8011"/>
                    <a:pt x="12424" y="8011"/>
                  </a:cubicBezTo>
                  <a:cubicBezTo>
                    <a:pt x="12449" y="8011"/>
                    <a:pt x="12475" y="8009"/>
                    <a:pt x="12501" y="8003"/>
                  </a:cubicBezTo>
                  <a:lnTo>
                    <a:pt x="13494" y="7755"/>
                  </a:lnTo>
                  <a:cubicBezTo>
                    <a:pt x="13649" y="7724"/>
                    <a:pt x="13649" y="7476"/>
                    <a:pt x="13587" y="7321"/>
                  </a:cubicBezTo>
                  <a:lnTo>
                    <a:pt x="11943" y="1117"/>
                  </a:lnTo>
                  <a:cubicBezTo>
                    <a:pt x="11881" y="900"/>
                    <a:pt x="11695" y="714"/>
                    <a:pt x="11477" y="652"/>
                  </a:cubicBezTo>
                  <a:lnTo>
                    <a:pt x="8903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3472050" y="2114250"/>
              <a:ext cx="138075" cy="200100"/>
            </a:xfrm>
            <a:custGeom>
              <a:avLst/>
              <a:gdLst/>
              <a:ahLst/>
              <a:cxnLst/>
              <a:rect l="l" t="t" r="r" b="b"/>
              <a:pathLst>
                <a:path w="5523" h="8004" extrusionOk="0">
                  <a:moveTo>
                    <a:pt x="497" y="0"/>
                  </a:moveTo>
                  <a:cubicBezTo>
                    <a:pt x="311" y="62"/>
                    <a:pt x="156" y="124"/>
                    <a:pt x="1" y="186"/>
                  </a:cubicBezTo>
                  <a:lnTo>
                    <a:pt x="2513" y="931"/>
                  </a:lnTo>
                  <a:cubicBezTo>
                    <a:pt x="2761" y="993"/>
                    <a:pt x="2947" y="1179"/>
                    <a:pt x="3009" y="1427"/>
                  </a:cubicBezTo>
                  <a:lnTo>
                    <a:pt x="4902" y="7693"/>
                  </a:lnTo>
                  <a:cubicBezTo>
                    <a:pt x="4933" y="7817"/>
                    <a:pt x="4902" y="7941"/>
                    <a:pt x="4809" y="8003"/>
                  </a:cubicBezTo>
                  <a:lnTo>
                    <a:pt x="5274" y="7879"/>
                  </a:lnTo>
                  <a:cubicBezTo>
                    <a:pt x="5429" y="7848"/>
                    <a:pt x="5522" y="7662"/>
                    <a:pt x="5460" y="7507"/>
                  </a:cubicBezTo>
                  <a:lnTo>
                    <a:pt x="5460" y="7507"/>
                  </a:lnTo>
                  <a:lnTo>
                    <a:pt x="5460" y="7538"/>
                  </a:lnTo>
                  <a:lnTo>
                    <a:pt x="4902" y="5677"/>
                  </a:lnTo>
                  <a:lnTo>
                    <a:pt x="4405" y="4994"/>
                  </a:lnTo>
                  <a:lnTo>
                    <a:pt x="4374" y="3878"/>
                  </a:lnTo>
                  <a:lnTo>
                    <a:pt x="3568" y="1272"/>
                  </a:lnTo>
                  <a:cubicBezTo>
                    <a:pt x="3506" y="1024"/>
                    <a:pt x="3320" y="838"/>
                    <a:pt x="3072" y="776"/>
                  </a:cubicBezTo>
                  <a:lnTo>
                    <a:pt x="497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3514700" y="2211175"/>
              <a:ext cx="20975" cy="161325"/>
            </a:xfrm>
            <a:custGeom>
              <a:avLst/>
              <a:gdLst/>
              <a:ahLst/>
              <a:cxnLst/>
              <a:rect l="l" t="t" r="r" b="b"/>
              <a:pathLst>
                <a:path w="839" h="6453" extrusionOk="0">
                  <a:moveTo>
                    <a:pt x="590" y="1"/>
                  </a:moveTo>
                  <a:cubicBezTo>
                    <a:pt x="435" y="1"/>
                    <a:pt x="280" y="125"/>
                    <a:pt x="280" y="280"/>
                  </a:cubicBezTo>
                  <a:lnTo>
                    <a:pt x="280" y="6174"/>
                  </a:lnTo>
                  <a:cubicBezTo>
                    <a:pt x="280" y="6329"/>
                    <a:pt x="156" y="6453"/>
                    <a:pt x="1" y="6453"/>
                  </a:cubicBezTo>
                  <a:lnTo>
                    <a:pt x="559" y="6453"/>
                  </a:lnTo>
                  <a:cubicBezTo>
                    <a:pt x="714" y="6453"/>
                    <a:pt x="838" y="6329"/>
                    <a:pt x="838" y="6174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3567450" y="2221475"/>
              <a:ext cx="17850" cy="32025"/>
            </a:xfrm>
            <a:custGeom>
              <a:avLst/>
              <a:gdLst/>
              <a:ahLst/>
              <a:cxnLst/>
              <a:rect l="l" t="t" r="r" b="b"/>
              <a:pathLst>
                <a:path w="714" h="1281" extrusionOk="0">
                  <a:moveTo>
                    <a:pt x="198" y="0"/>
                  </a:moveTo>
                  <a:cubicBezTo>
                    <a:pt x="156" y="0"/>
                    <a:pt x="120" y="21"/>
                    <a:pt x="93" y="85"/>
                  </a:cubicBezTo>
                  <a:cubicBezTo>
                    <a:pt x="31" y="209"/>
                    <a:pt x="0" y="333"/>
                    <a:pt x="0" y="457"/>
                  </a:cubicBezTo>
                  <a:cubicBezTo>
                    <a:pt x="0" y="767"/>
                    <a:pt x="155" y="1078"/>
                    <a:pt x="403" y="1233"/>
                  </a:cubicBezTo>
                  <a:cubicBezTo>
                    <a:pt x="448" y="1268"/>
                    <a:pt x="477" y="1281"/>
                    <a:pt x="500" y="1281"/>
                  </a:cubicBezTo>
                  <a:cubicBezTo>
                    <a:pt x="558" y="1281"/>
                    <a:pt x="581" y="1202"/>
                    <a:pt x="713" y="1202"/>
                  </a:cubicBezTo>
                  <a:lnTo>
                    <a:pt x="589" y="54"/>
                  </a:lnTo>
                  <a:cubicBezTo>
                    <a:pt x="556" y="68"/>
                    <a:pt x="524" y="74"/>
                    <a:pt x="493" y="74"/>
                  </a:cubicBezTo>
                  <a:cubicBezTo>
                    <a:pt x="379" y="74"/>
                    <a:pt x="277" y="0"/>
                    <a:pt x="198" y="0"/>
                  </a:cubicBezTo>
                  <a:close/>
                </a:path>
              </a:pathLst>
            </a:custGeom>
            <a:solidFill>
              <a:srgbClr val="D1E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3569000" y="2211175"/>
              <a:ext cx="25600" cy="45775"/>
            </a:xfrm>
            <a:custGeom>
              <a:avLst/>
              <a:gdLst/>
              <a:ahLst/>
              <a:cxnLst/>
              <a:rect l="l" t="t" r="r" b="b"/>
              <a:pathLst>
                <a:path w="1024" h="1831" extrusionOk="0">
                  <a:moveTo>
                    <a:pt x="496" y="1"/>
                  </a:moveTo>
                  <a:cubicBezTo>
                    <a:pt x="279" y="94"/>
                    <a:pt x="124" y="249"/>
                    <a:pt x="0" y="466"/>
                  </a:cubicBezTo>
                  <a:lnTo>
                    <a:pt x="372" y="1676"/>
                  </a:lnTo>
                  <a:cubicBezTo>
                    <a:pt x="527" y="1769"/>
                    <a:pt x="713" y="1800"/>
                    <a:pt x="869" y="1831"/>
                  </a:cubicBezTo>
                  <a:lnTo>
                    <a:pt x="1024" y="183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3361925" y="2114250"/>
              <a:ext cx="145825" cy="59925"/>
            </a:xfrm>
            <a:custGeom>
              <a:avLst/>
              <a:gdLst/>
              <a:ahLst/>
              <a:cxnLst/>
              <a:rect l="l" t="t" r="r" b="b"/>
              <a:pathLst>
                <a:path w="5833" h="2397" extrusionOk="0">
                  <a:moveTo>
                    <a:pt x="931" y="0"/>
                  </a:moveTo>
                  <a:lnTo>
                    <a:pt x="1" y="280"/>
                  </a:lnTo>
                  <a:cubicBezTo>
                    <a:pt x="451" y="1691"/>
                    <a:pt x="1676" y="2397"/>
                    <a:pt x="2905" y="2397"/>
                  </a:cubicBezTo>
                  <a:cubicBezTo>
                    <a:pt x="4134" y="2397"/>
                    <a:pt x="5367" y="1691"/>
                    <a:pt x="5833" y="280"/>
                  </a:cubicBezTo>
                  <a:lnTo>
                    <a:pt x="5212" y="280"/>
                  </a:lnTo>
                  <a:lnTo>
                    <a:pt x="4902" y="0"/>
                  </a:lnTo>
                  <a:lnTo>
                    <a:pt x="4530" y="311"/>
                  </a:lnTo>
                  <a:cubicBezTo>
                    <a:pt x="3909" y="559"/>
                    <a:pt x="3568" y="962"/>
                    <a:pt x="2917" y="962"/>
                  </a:cubicBezTo>
                  <a:cubicBezTo>
                    <a:pt x="2234" y="962"/>
                    <a:pt x="1552" y="28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3274300" y="2211175"/>
              <a:ext cx="37250" cy="45775"/>
            </a:xfrm>
            <a:custGeom>
              <a:avLst/>
              <a:gdLst/>
              <a:ahLst/>
              <a:cxnLst/>
              <a:rect l="l" t="t" r="r" b="b"/>
              <a:pathLst>
                <a:path w="1490" h="1831" extrusionOk="0">
                  <a:moveTo>
                    <a:pt x="528" y="1"/>
                  </a:moveTo>
                  <a:lnTo>
                    <a:pt x="1" y="1800"/>
                  </a:lnTo>
                  <a:lnTo>
                    <a:pt x="156" y="1800"/>
                  </a:lnTo>
                  <a:lnTo>
                    <a:pt x="156" y="1831"/>
                  </a:lnTo>
                  <a:cubicBezTo>
                    <a:pt x="1179" y="1831"/>
                    <a:pt x="1490" y="404"/>
                    <a:pt x="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3363475" y="2205175"/>
              <a:ext cx="141950" cy="138450"/>
            </a:xfrm>
            <a:custGeom>
              <a:avLst/>
              <a:gdLst/>
              <a:ahLst/>
              <a:cxnLst/>
              <a:rect l="l" t="t" r="r" b="b"/>
              <a:pathLst>
                <a:path w="5678" h="5538" extrusionOk="0">
                  <a:moveTo>
                    <a:pt x="2835" y="2274"/>
                  </a:moveTo>
                  <a:cubicBezTo>
                    <a:pt x="3084" y="2274"/>
                    <a:pt x="3320" y="2485"/>
                    <a:pt x="3320" y="2784"/>
                  </a:cubicBezTo>
                  <a:cubicBezTo>
                    <a:pt x="3320" y="3032"/>
                    <a:pt x="3103" y="3250"/>
                    <a:pt x="2855" y="3250"/>
                  </a:cubicBezTo>
                  <a:cubicBezTo>
                    <a:pt x="2420" y="3250"/>
                    <a:pt x="2203" y="2722"/>
                    <a:pt x="2513" y="2412"/>
                  </a:cubicBezTo>
                  <a:cubicBezTo>
                    <a:pt x="2610" y="2316"/>
                    <a:pt x="2724" y="2274"/>
                    <a:pt x="2835" y="2274"/>
                  </a:cubicBezTo>
                  <a:close/>
                  <a:moveTo>
                    <a:pt x="2839" y="0"/>
                  </a:moveTo>
                  <a:cubicBezTo>
                    <a:pt x="2738" y="0"/>
                    <a:pt x="2638" y="70"/>
                    <a:pt x="2638" y="210"/>
                  </a:cubicBezTo>
                  <a:lnTo>
                    <a:pt x="2638" y="458"/>
                  </a:lnTo>
                  <a:lnTo>
                    <a:pt x="2482" y="334"/>
                  </a:lnTo>
                  <a:cubicBezTo>
                    <a:pt x="2438" y="296"/>
                    <a:pt x="2392" y="280"/>
                    <a:pt x="2347" y="280"/>
                  </a:cubicBezTo>
                  <a:cubicBezTo>
                    <a:pt x="2172" y="280"/>
                    <a:pt x="2030" y="527"/>
                    <a:pt x="2203" y="675"/>
                  </a:cubicBezTo>
                  <a:lnTo>
                    <a:pt x="2638" y="985"/>
                  </a:lnTo>
                  <a:lnTo>
                    <a:pt x="2638" y="1885"/>
                  </a:lnTo>
                  <a:cubicBezTo>
                    <a:pt x="2545" y="1885"/>
                    <a:pt x="2451" y="1947"/>
                    <a:pt x="2358" y="1978"/>
                  </a:cubicBezTo>
                  <a:lnTo>
                    <a:pt x="1645" y="1264"/>
                  </a:lnTo>
                  <a:cubicBezTo>
                    <a:pt x="1602" y="1222"/>
                    <a:pt x="1553" y="1203"/>
                    <a:pt x="1505" y="1203"/>
                  </a:cubicBezTo>
                  <a:cubicBezTo>
                    <a:pt x="1344" y="1203"/>
                    <a:pt x="1199" y="1407"/>
                    <a:pt x="1366" y="1575"/>
                  </a:cubicBezTo>
                  <a:lnTo>
                    <a:pt x="2079" y="2288"/>
                  </a:lnTo>
                  <a:cubicBezTo>
                    <a:pt x="2017" y="2381"/>
                    <a:pt x="1986" y="2443"/>
                    <a:pt x="1955" y="2536"/>
                  </a:cubicBezTo>
                  <a:lnTo>
                    <a:pt x="1087" y="2536"/>
                  </a:lnTo>
                  <a:lnTo>
                    <a:pt x="745" y="2133"/>
                  </a:lnTo>
                  <a:cubicBezTo>
                    <a:pt x="703" y="2074"/>
                    <a:pt x="647" y="2049"/>
                    <a:pt x="591" y="2049"/>
                  </a:cubicBezTo>
                  <a:cubicBezTo>
                    <a:pt x="443" y="2049"/>
                    <a:pt x="300" y="2223"/>
                    <a:pt x="435" y="2381"/>
                  </a:cubicBezTo>
                  <a:lnTo>
                    <a:pt x="559" y="2536"/>
                  </a:lnTo>
                  <a:lnTo>
                    <a:pt x="280" y="2536"/>
                  </a:lnTo>
                  <a:cubicBezTo>
                    <a:pt x="1" y="2536"/>
                    <a:pt x="1" y="2970"/>
                    <a:pt x="280" y="2970"/>
                  </a:cubicBezTo>
                  <a:lnTo>
                    <a:pt x="559" y="2970"/>
                  </a:lnTo>
                  <a:lnTo>
                    <a:pt x="435" y="3126"/>
                  </a:lnTo>
                  <a:cubicBezTo>
                    <a:pt x="342" y="3219"/>
                    <a:pt x="373" y="3343"/>
                    <a:pt x="466" y="3436"/>
                  </a:cubicBezTo>
                  <a:cubicBezTo>
                    <a:pt x="497" y="3467"/>
                    <a:pt x="528" y="3467"/>
                    <a:pt x="590" y="3467"/>
                  </a:cubicBezTo>
                  <a:cubicBezTo>
                    <a:pt x="652" y="3467"/>
                    <a:pt x="714" y="3436"/>
                    <a:pt x="745" y="3374"/>
                  </a:cubicBezTo>
                  <a:lnTo>
                    <a:pt x="1087" y="2970"/>
                  </a:lnTo>
                  <a:lnTo>
                    <a:pt x="1986" y="2970"/>
                  </a:lnTo>
                  <a:cubicBezTo>
                    <a:pt x="1986" y="3063"/>
                    <a:pt x="2017" y="3157"/>
                    <a:pt x="2079" y="3219"/>
                  </a:cubicBezTo>
                  <a:lnTo>
                    <a:pt x="1366" y="3932"/>
                  </a:lnTo>
                  <a:cubicBezTo>
                    <a:pt x="1273" y="4025"/>
                    <a:pt x="1273" y="4149"/>
                    <a:pt x="1366" y="4242"/>
                  </a:cubicBezTo>
                  <a:cubicBezTo>
                    <a:pt x="1397" y="4273"/>
                    <a:pt x="1459" y="4304"/>
                    <a:pt x="1521" y="4304"/>
                  </a:cubicBezTo>
                  <a:cubicBezTo>
                    <a:pt x="1583" y="4304"/>
                    <a:pt x="1614" y="4273"/>
                    <a:pt x="1676" y="4242"/>
                  </a:cubicBezTo>
                  <a:lnTo>
                    <a:pt x="2358" y="3529"/>
                  </a:lnTo>
                  <a:cubicBezTo>
                    <a:pt x="2451" y="3591"/>
                    <a:pt x="2545" y="3622"/>
                    <a:pt x="2638" y="3653"/>
                  </a:cubicBezTo>
                  <a:lnTo>
                    <a:pt x="2638" y="4521"/>
                  </a:lnTo>
                  <a:lnTo>
                    <a:pt x="2203" y="4832"/>
                  </a:lnTo>
                  <a:cubicBezTo>
                    <a:pt x="2026" y="4950"/>
                    <a:pt x="2102" y="5237"/>
                    <a:pt x="2297" y="5237"/>
                  </a:cubicBezTo>
                  <a:cubicBezTo>
                    <a:pt x="2307" y="5237"/>
                    <a:pt x="2317" y="5236"/>
                    <a:pt x="2327" y="5235"/>
                  </a:cubicBezTo>
                  <a:cubicBezTo>
                    <a:pt x="2389" y="5235"/>
                    <a:pt x="2420" y="5204"/>
                    <a:pt x="2451" y="5173"/>
                  </a:cubicBezTo>
                  <a:lnTo>
                    <a:pt x="2638" y="5080"/>
                  </a:lnTo>
                  <a:lnTo>
                    <a:pt x="2638" y="5328"/>
                  </a:lnTo>
                  <a:cubicBezTo>
                    <a:pt x="2638" y="5467"/>
                    <a:pt x="2738" y="5537"/>
                    <a:pt x="2839" y="5537"/>
                  </a:cubicBezTo>
                  <a:cubicBezTo>
                    <a:pt x="2940" y="5537"/>
                    <a:pt x="3041" y="5467"/>
                    <a:pt x="3041" y="5328"/>
                  </a:cubicBezTo>
                  <a:lnTo>
                    <a:pt x="3041" y="5080"/>
                  </a:lnTo>
                  <a:lnTo>
                    <a:pt x="3196" y="5173"/>
                  </a:lnTo>
                  <a:cubicBezTo>
                    <a:pt x="3235" y="5212"/>
                    <a:pt x="3279" y="5229"/>
                    <a:pt x="3325" y="5229"/>
                  </a:cubicBezTo>
                  <a:cubicBezTo>
                    <a:pt x="3387" y="5229"/>
                    <a:pt x="3452" y="5196"/>
                    <a:pt x="3506" y="5142"/>
                  </a:cubicBezTo>
                  <a:cubicBezTo>
                    <a:pt x="3568" y="5049"/>
                    <a:pt x="3568" y="4925"/>
                    <a:pt x="3475" y="4863"/>
                  </a:cubicBezTo>
                  <a:lnTo>
                    <a:pt x="3041" y="4521"/>
                  </a:lnTo>
                  <a:lnTo>
                    <a:pt x="3041" y="3653"/>
                  </a:lnTo>
                  <a:cubicBezTo>
                    <a:pt x="3134" y="3622"/>
                    <a:pt x="3227" y="3591"/>
                    <a:pt x="3320" y="3529"/>
                  </a:cubicBezTo>
                  <a:lnTo>
                    <a:pt x="4033" y="4242"/>
                  </a:lnTo>
                  <a:cubicBezTo>
                    <a:pt x="4064" y="4273"/>
                    <a:pt x="4095" y="4304"/>
                    <a:pt x="4158" y="4304"/>
                  </a:cubicBezTo>
                  <a:cubicBezTo>
                    <a:pt x="4220" y="4304"/>
                    <a:pt x="4282" y="4273"/>
                    <a:pt x="4313" y="4242"/>
                  </a:cubicBezTo>
                  <a:cubicBezTo>
                    <a:pt x="4406" y="4149"/>
                    <a:pt x="4406" y="4025"/>
                    <a:pt x="4313" y="3932"/>
                  </a:cubicBezTo>
                  <a:lnTo>
                    <a:pt x="3630" y="3250"/>
                  </a:lnTo>
                  <a:cubicBezTo>
                    <a:pt x="3661" y="3157"/>
                    <a:pt x="3692" y="3063"/>
                    <a:pt x="3723" y="2970"/>
                  </a:cubicBezTo>
                  <a:lnTo>
                    <a:pt x="4592" y="2970"/>
                  </a:lnTo>
                  <a:lnTo>
                    <a:pt x="4933" y="3405"/>
                  </a:lnTo>
                  <a:cubicBezTo>
                    <a:pt x="4964" y="3467"/>
                    <a:pt x="5026" y="3498"/>
                    <a:pt x="5088" y="3498"/>
                  </a:cubicBezTo>
                  <a:cubicBezTo>
                    <a:pt x="5150" y="3498"/>
                    <a:pt x="5181" y="3467"/>
                    <a:pt x="5243" y="3436"/>
                  </a:cubicBezTo>
                  <a:cubicBezTo>
                    <a:pt x="5336" y="3374"/>
                    <a:pt x="5336" y="3250"/>
                    <a:pt x="5274" y="3157"/>
                  </a:cubicBezTo>
                  <a:lnTo>
                    <a:pt x="5150" y="2970"/>
                  </a:lnTo>
                  <a:lnTo>
                    <a:pt x="5398" y="2970"/>
                  </a:lnTo>
                  <a:cubicBezTo>
                    <a:pt x="5677" y="2970"/>
                    <a:pt x="5677" y="2567"/>
                    <a:pt x="5398" y="2567"/>
                  </a:cubicBezTo>
                  <a:lnTo>
                    <a:pt x="5398" y="2536"/>
                  </a:lnTo>
                  <a:lnTo>
                    <a:pt x="5150" y="2536"/>
                  </a:lnTo>
                  <a:lnTo>
                    <a:pt x="5274" y="2381"/>
                  </a:lnTo>
                  <a:cubicBezTo>
                    <a:pt x="5387" y="2223"/>
                    <a:pt x="5254" y="2049"/>
                    <a:pt x="5101" y="2049"/>
                  </a:cubicBezTo>
                  <a:cubicBezTo>
                    <a:pt x="5044" y="2049"/>
                    <a:pt x="4984" y="2074"/>
                    <a:pt x="4933" y="2133"/>
                  </a:cubicBezTo>
                  <a:lnTo>
                    <a:pt x="4592" y="2536"/>
                  </a:lnTo>
                  <a:lnTo>
                    <a:pt x="3723" y="2536"/>
                  </a:lnTo>
                  <a:cubicBezTo>
                    <a:pt x="3692" y="2443"/>
                    <a:pt x="3661" y="2381"/>
                    <a:pt x="3599" y="2288"/>
                  </a:cubicBezTo>
                  <a:lnTo>
                    <a:pt x="4344" y="1575"/>
                  </a:lnTo>
                  <a:cubicBezTo>
                    <a:pt x="4487" y="1407"/>
                    <a:pt x="4336" y="1203"/>
                    <a:pt x="4174" y="1203"/>
                  </a:cubicBezTo>
                  <a:cubicBezTo>
                    <a:pt x="4126" y="1203"/>
                    <a:pt x="4076" y="1222"/>
                    <a:pt x="4033" y="1264"/>
                  </a:cubicBezTo>
                  <a:lnTo>
                    <a:pt x="3320" y="1978"/>
                  </a:lnTo>
                  <a:cubicBezTo>
                    <a:pt x="3227" y="1947"/>
                    <a:pt x="3134" y="1885"/>
                    <a:pt x="3041" y="1885"/>
                  </a:cubicBezTo>
                  <a:lnTo>
                    <a:pt x="3041" y="985"/>
                  </a:lnTo>
                  <a:lnTo>
                    <a:pt x="3475" y="675"/>
                  </a:lnTo>
                  <a:cubicBezTo>
                    <a:pt x="3648" y="527"/>
                    <a:pt x="3526" y="280"/>
                    <a:pt x="3343" y="280"/>
                  </a:cubicBezTo>
                  <a:cubicBezTo>
                    <a:pt x="3297" y="280"/>
                    <a:pt x="3246" y="296"/>
                    <a:pt x="3196" y="334"/>
                  </a:cubicBezTo>
                  <a:lnTo>
                    <a:pt x="3041" y="458"/>
                  </a:lnTo>
                  <a:lnTo>
                    <a:pt x="3041" y="210"/>
                  </a:lnTo>
                  <a:cubicBezTo>
                    <a:pt x="3041" y="70"/>
                    <a:pt x="2940" y="0"/>
                    <a:pt x="2839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3474375" y="2114250"/>
              <a:ext cx="33375" cy="14750"/>
            </a:xfrm>
            <a:custGeom>
              <a:avLst/>
              <a:gdLst/>
              <a:ahLst/>
              <a:cxnLst/>
              <a:rect l="l" t="t" r="r" b="b"/>
              <a:pathLst>
                <a:path w="1335" h="590" extrusionOk="0">
                  <a:moveTo>
                    <a:pt x="404" y="0"/>
                  </a:moveTo>
                  <a:cubicBezTo>
                    <a:pt x="249" y="62"/>
                    <a:pt x="125" y="155"/>
                    <a:pt x="1" y="218"/>
                  </a:cubicBezTo>
                  <a:lnTo>
                    <a:pt x="1210" y="590"/>
                  </a:lnTo>
                  <a:cubicBezTo>
                    <a:pt x="1241" y="497"/>
                    <a:pt x="1303" y="373"/>
                    <a:pt x="1335" y="280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B0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3385200" y="2114250"/>
              <a:ext cx="99275" cy="38400"/>
            </a:xfrm>
            <a:custGeom>
              <a:avLst/>
              <a:gdLst/>
              <a:ahLst/>
              <a:cxnLst/>
              <a:rect l="l" t="t" r="r" b="b"/>
              <a:pathLst>
                <a:path w="3971" h="1536" extrusionOk="0">
                  <a:moveTo>
                    <a:pt x="0" y="0"/>
                  </a:moveTo>
                  <a:lnTo>
                    <a:pt x="0" y="0"/>
                  </a:lnTo>
                  <a:cubicBezTo>
                    <a:pt x="264" y="1024"/>
                    <a:pt x="1117" y="1536"/>
                    <a:pt x="1974" y="1536"/>
                  </a:cubicBezTo>
                  <a:cubicBezTo>
                    <a:pt x="2831" y="1536"/>
                    <a:pt x="3692" y="1024"/>
                    <a:pt x="3971" y="0"/>
                  </a:cubicBezTo>
                  <a:lnTo>
                    <a:pt x="3971" y="0"/>
                  </a:lnTo>
                  <a:cubicBezTo>
                    <a:pt x="3335" y="280"/>
                    <a:pt x="2660" y="419"/>
                    <a:pt x="1986" y="419"/>
                  </a:cubicBezTo>
                  <a:cubicBezTo>
                    <a:pt x="1311" y="419"/>
                    <a:pt x="636" y="280"/>
                    <a:pt x="0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8" name="Google Shape;3408;p35"/>
          <p:cNvGrpSpPr/>
          <p:nvPr/>
        </p:nvGrpSpPr>
        <p:grpSpPr>
          <a:xfrm rot="1062918">
            <a:off x="5004833" y="1622801"/>
            <a:ext cx="804743" cy="872812"/>
            <a:chOff x="1048675" y="2086325"/>
            <a:chExt cx="252825" cy="349250"/>
          </a:xfrm>
        </p:grpSpPr>
        <p:sp>
          <p:nvSpPr>
            <p:cNvPr id="3409" name="Google Shape;3409;p35"/>
            <p:cNvSpPr/>
            <p:nvPr/>
          </p:nvSpPr>
          <p:spPr>
            <a:xfrm>
              <a:off x="1067275" y="2116575"/>
              <a:ext cx="205525" cy="173725"/>
            </a:xfrm>
            <a:custGeom>
              <a:avLst/>
              <a:gdLst/>
              <a:ahLst/>
              <a:cxnLst/>
              <a:rect l="l" t="t" r="r" b="b"/>
              <a:pathLst>
                <a:path w="8221" h="6949" extrusionOk="0">
                  <a:moveTo>
                    <a:pt x="4250" y="0"/>
                  </a:moveTo>
                  <a:cubicBezTo>
                    <a:pt x="2048" y="0"/>
                    <a:pt x="218" y="1675"/>
                    <a:pt x="32" y="3847"/>
                  </a:cubicBezTo>
                  <a:cubicBezTo>
                    <a:pt x="1" y="3971"/>
                    <a:pt x="63" y="4126"/>
                    <a:pt x="63" y="4250"/>
                  </a:cubicBezTo>
                  <a:lnTo>
                    <a:pt x="280" y="6949"/>
                  </a:lnTo>
                  <a:lnTo>
                    <a:pt x="8221" y="6949"/>
                  </a:lnTo>
                  <a:lnTo>
                    <a:pt x="8221" y="4250"/>
                  </a:lnTo>
                  <a:cubicBezTo>
                    <a:pt x="8221" y="1893"/>
                    <a:pt x="6608" y="0"/>
                    <a:pt x="4250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1163450" y="2116575"/>
              <a:ext cx="116325" cy="173725"/>
            </a:xfrm>
            <a:custGeom>
              <a:avLst/>
              <a:gdLst/>
              <a:ahLst/>
              <a:cxnLst/>
              <a:rect l="l" t="t" r="r" b="b"/>
              <a:pathLst>
                <a:path w="4653" h="6949" extrusionOk="0">
                  <a:moveTo>
                    <a:pt x="403" y="0"/>
                  </a:moveTo>
                  <a:cubicBezTo>
                    <a:pt x="248" y="0"/>
                    <a:pt x="124" y="0"/>
                    <a:pt x="0" y="31"/>
                  </a:cubicBezTo>
                  <a:cubicBezTo>
                    <a:pt x="2140" y="249"/>
                    <a:pt x="3815" y="2079"/>
                    <a:pt x="3815" y="4250"/>
                  </a:cubicBezTo>
                  <a:lnTo>
                    <a:pt x="3815" y="6949"/>
                  </a:lnTo>
                  <a:lnTo>
                    <a:pt x="4374" y="6949"/>
                  </a:lnTo>
                  <a:lnTo>
                    <a:pt x="4591" y="4250"/>
                  </a:lnTo>
                  <a:cubicBezTo>
                    <a:pt x="4591" y="4126"/>
                    <a:pt x="4653" y="4002"/>
                    <a:pt x="4622" y="3847"/>
                  </a:cubicBezTo>
                  <a:cubicBezTo>
                    <a:pt x="4436" y="1675"/>
                    <a:pt x="2606" y="0"/>
                    <a:pt x="403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1067275" y="2212725"/>
              <a:ext cx="213300" cy="77575"/>
            </a:xfrm>
            <a:custGeom>
              <a:avLst/>
              <a:gdLst/>
              <a:ahLst/>
              <a:cxnLst/>
              <a:rect l="l" t="t" r="r" b="b"/>
              <a:pathLst>
                <a:path w="8532" h="3103" extrusionOk="0">
                  <a:moveTo>
                    <a:pt x="1" y="1"/>
                  </a:moveTo>
                  <a:lnTo>
                    <a:pt x="1" y="404"/>
                  </a:lnTo>
                  <a:lnTo>
                    <a:pt x="1" y="3103"/>
                  </a:lnTo>
                  <a:lnTo>
                    <a:pt x="8531" y="3103"/>
                  </a:lnTo>
                  <a:lnTo>
                    <a:pt x="7631" y="745"/>
                  </a:lnTo>
                  <a:cubicBezTo>
                    <a:pt x="7569" y="776"/>
                    <a:pt x="7507" y="776"/>
                    <a:pt x="7414" y="776"/>
                  </a:cubicBezTo>
                  <a:cubicBezTo>
                    <a:pt x="6887" y="776"/>
                    <a:pt x="6887" y="1"/>
                    <a:pt x="6360" y="1"/>
                  </a:cubicBezTo>
                  <a:cubicBezTo>
                    <a:pt x="5832" y="1"/>
                    <a:pt x="5832" y="776"/>
                    <a:pt x="5305" y="776"/>
                  </a:cubicBezTo>
                  <a:cubicBezTo>
                    <a:pt x="4778" y="776"/>
                    <a:pt x="4778" y="1"/>
                    <a:pt x="4250" y="1"/>
                  </a:cubicBezTo>
                  <a:cubicBezTo>
                    <a:pt x="3692" y="1"/>
                    <a:pt x="3692" y="776"/>
                    <a:pt x="3165" y="776"/>
                  </a:cubicBezTo>
                  <a:cubicBezTo>
                    <a:pt x="2637" y="776"/>
                    <a:pt x="2637" y="1"/>
                    <a:pt x="2110" y="1"/>
                  </a:cubicBezTo>
                  <a:cubicBezTo>
                    <a:pt x="1583" y="1"/>
                    <a:pt x="1583" y="776"/>
                    <a:pt x="1055" y="776"/>
                  </a:cubicBezTo>
                  <a:cubicBezTo>
                    <a:pt x="528" y="776"/>
                    <a:pt x="528" y="32"/>
                    <a:pt x="32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1067275" y="2305025"/>
              <a:ext cx="16325" cy="100050"/>
            </a:xfrm>
            <a:custGeom>
              <a:avLst/>
              <a:gdLst/>
              <a:ahLst/>
              <a:cxnLst/>
              <a:rect l="l" t="t" r="r" b="b"/>
              <a:pathLst>
                <a:path w="653" h="4002" extrusionOk="0">
                  <a:moveTo>
                    <a:pt x="1" y="0"/>
                  </a:moveTo>
                  <a:lnTo>
                    <a:pt x="1" y="4002"/>
                  </a:lnTo>
                  <a:lnTo>
                    <a:pt x="652" y="40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1078900" y="2305025"/>
              <a:ext cx="11675" cy="100050"/>
            </a:xfrm>
            <a:custGeom>
              <a:avLst/>
              <a:gdLst/>
              <a:ahLst/>
              <a:cxnLst/>
              <a:rect l="l" t="t" r="r" b="b"/>
              <a:pathLst>
                <a:path w="467" h="4002" extrusionOk="0">
                  <a:moveTo>
                    <a:pt x="1" y="0"/>
                  </a:moveTo>
                  <a:lnTo>
                    <a:pt x="1" y="4002"/>
                  </a:lnTo>
                  <a:lnTo>
                    <a:pt x="466" y="400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1256500" y="2305025"/>
              <a:ext cx="16300" cy="100050"/>
            </a:xfrm>
            <a:custGeom>
              <a:avLst/>
              <a:gdLst/>
              <a:ahLst/>
              <a:cxnLst/>
              <a:rect l="l" t="t" r="r" b="b"/>
              <a:pathLst>
                <a:path w="652" h="4002" extrusionOk="0">
                  <a:moveTo>
                    <a:pt x="0" y="0"/>
                  </a:moveTo>
                  <a:lnTo>
                    <a:pt x="0" y="4002"/>
                  </a:lnTo>
                  <a:lnTo>
                    <a:pt x="652" y="40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1268125" y="2305025"/>
              <a:ext cx="11650" cy="100050"/>
            </a:xfrm>
            <a:custGeom>
              <a:avLst/>
              <a:gdLst/>
              <a:ahLst/>
              <a:cxnLst/>
              <a:rect l="l" t="t" r="r" b="b"/>
              <a:pathLst>
                <a:path w="466" h="4002" extrusionOk="0">
                  <a:moveTo>
                    <a:pt x="1" y="0"/>
                  </a:moveTo>
                  <a:lnTo>
                    <a:pt x="1" y="4002"/>
                  </a:lnTo>
                  <a:lnTo>
                    <a:pt x="466" y="400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1224700" y="2175500"/>
              <a:ext cx="13975" cy="10125"/>
            </a:xfrm>
            <a:custGeom>
              <a:avLst/>
              <a:gdLst/>
              <a:ahLst/>
              <a:cxnLst/>
              <a:rect l="l" t="t" r="r" b="b"/>
              <a:pathLst>
                <a:path w="559" h="405" extrusionOk="0">
                  <a:moveTo>
                    <a:pt x="280" y="1"/>
                  </a:moveTo>
                  <a:cubicBezTo>
                    <a:pt x="1" y="1"/>
                    <a:pt x="1" y="404"/>
                    <a:pt x="280" y="404"/>
                  </a:cubicBezTo>
                  <a:cubicBezTo>
                    <a:pt x="559" y="404"/>
                    <a:pt x="559" y="1"/>
                    <a:pt x="280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1167075" y="2178075"/>
              <a:ext cx="11900" cy="7550"/>
            </a:xfrm>
            <a:custGeom>
              <a:avLst/>
              <a:gdLst/>
              <a:ahLst/>
              <a:cxnLst/>
              <a:rect l="l" t="t" r="r" b="b"/>
              <a:pathLst>
                <a:path w="476" h="302" extrusionOk="0">
                  <a:moveTo>
                    <a:pt x="397" y="0"/>
                  </a:moveTo>
                  <a:cubicBezTo>
                    <a:pt x="256" y="0"/>
                    <a:pt x="1" y="301"/>
                    <a:pt x="258" y="301"/>
                  </a:cubicBezTo>
                  <a:cubicBezTo>
                    <a:pt x="382" y="301"/>
                    <a:pt x="475" y="208"/>
                    <a:pt x="475" y="115"/>
                  </a:cubicBezTo>
                  <a:cubicBezTo>
                    <a:pt x="475" y="32"/>
                    <a:pt x="442" y="0"/>
                    <a:pt x="39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1108375" y="2175500"/>
              <a:ext cx="14000" cy="10125"/>
            </a:xfrm>
            <a:custGeom>
              <a:avLst/>
              <a:gdLst/>
              <a:ahLst/>
              <a:cxnLst/>
              <a:rect l="l" t="t" r="r" b="b"/>
              <a:pathLst>
                <a:path w="560" h="405" extrusionOk="0">
                  <a:moveTo>
                    <a:pt x="280" y="1"/>
                  </a:moveTo>
                  <a:cubicBezTo>
                    <a:pt x="1" y="1"/>
                    <a:pt x="1" y="404"/>
                    <a:pt x="280" y="404"/>
                  </a:cubicBezTo>
                  <a:cubicBezTo>
                    <a:pt x="559" y="404"/>
                    <a:pt x="559" y="1"/>
                    <a:pt x="280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1143275" y="2087525"/>
              <a:ext cx="63625" cy="58075"/>
            </a:xfrm>
            <a:custGeom>
              <a:avLst/>
              <a:gdLst/>
              <a:ahLst/>
              <a:cxnLst/>
              <a:rect l="l" t="t" r="r" b="b"/>
              <a:pathLst>
                <a:path w="2545" h="2323" extrusionOk="0">
                  <a:moveTo>
                    <a:pt x="994" y="1"/>
                  </a:moveTo>
                  <a:cubicBezTo>
                    <a:pt x="962" y="1"/>
                    <a:pt x="931" y="4"/>
                    <a:pt x="900" y="15"/>
                  </a:cubicBezTo>
                  <a:cubicBezTo>
                    <a:pt x="745" y="108"/>
                    <a:pt x="621" y="263"/>
                    <a:pt x="559" y="449"/>
                  </a:cubicBezTo>
                  <a:cubicBezTo>
                    <a:pt x="559" y="480"/>
                    <a:pt x="528" y="480"/>
                    <a:pt x="497" y="511"/>
                  </a:cubicBezTo>
                  <a:cubicBezTo>
                    <a:pt x="218" y="573"/>
                    <a:pt x="1" y="852"/>
                    <a:pt x="1" y="1131"/>
                  </a:cubicBezTo>
                  <a:lnTo>
                    <a:pt x="1" y="1162"/>
                  </a:lnTo>
                  <a:cubicBezTo>
                    <a:pt x="1" y="1473"/>
                    <a:pt x="218" y="1721"/>
                    <a:pt x="497" y="1814"/>
                  </a:cubicBezTo>
                  <a:cubicBezTo>
                    <a:pt x="528" y="1814"/>
                    <a:pt x="559" y="1845"/>
                    <a:pt x="559" y="1876"/>
                  </a:cubicBezTo>
                  <a:cubicBezTo>
                    <a:pt x="621" y="2031"/>
                    <a:pt x="714" y="2186"/>
                    <a:pt x="869" y="2248"/>
                  </a:cubicBezTo>
                  <a:cubicBezTo>
                    <a:pt x="960" y="2294"/>
                    <a:pt x="1034" y="2322"/>
                    <a:pt x="1116" y="2322"/>
                  </a:cubicBezTo>
                  <a:cubicBezTo>
                    <a:pt x="1146" y="2322"/>
                    <a:pt x="1177" y="2318"/>
                    <a:pt x="1210" y="2310"/>
                  </a:cubicBezTo>
                  <a:cubicBezTo>
                    <a:pt x="1228" y="2312"/>
                    <a:pt x="1246" y="2313"/>
                    <a:pt x="1263" y="2313"/>
                  </a:cubicBezTo>
                  <a:cubicBezTo>
                    <a:pt x="1548" y="2313"/>
                    <a:pt x="1770" y="2077"/>
                    <a:pt x="1800" y="1814"/>
                  </a:cubicBezTo>
                  <a:cubicBezTo>
                    <a:pt x="2544" y="1690"/>
                    <a:pt x="2544" y="604"/>
                    <a:pt x="1800" y="480"/>
                  </a:cubicBezTo>
                  <a:cubicBezTo>
                    <a:pt x="1771" y="219"/>
                    <a:pt x="1524" y="12"/>
                    <a:pt x="1264" y="12"/>
                  </a:cubicBezTo>
                  <a:cubicBezTo>
                    <a:pt x="1246" y="12"/>
                    <a:pt x="1228" y="13"/>
                    <a:pt x="1210" y="15"/>
                  </a:cubicBezTo>
                  <a:cubicBezTo>
                    <a:pt x="1128" y="15"/>
                    <a:pt x="1059" y="1"/>
                    <a:pt x="994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1165775" y="2086325"/>
              <a:ext cx="41900" cy="60525"/>
            </a:xfrm>
            <a:custGeom>
              <a:avLst/>
              <a:gdLst/>
              <a:ahLst/>
              <a:cxnLst/>
              <a:rect l="l" t="t" r="r" b="b"/>
              <a:pathLst>
                <a:path w="1676" h="2421" extrusionOk="0">
                  <a:moveTo>
                    <a:pt x="310" y="1"/>
                  </a:moveTo>
                  <a:cubicBezTo>
                    <a:pt x="217" y="1"/>
                    <a:pt x="93" y="32"/>
                    <a:pt x="0" y="94"/>
                  </a:cubicBezTo>
                  <a:cubicBezTo>
                    <a:pt x="186" y="187"/>
                    <a:pt x="310" y="342"/>
                    <a:pt x="341" y="559"/>
                  </a:cubicBezTo>
                  <a:cubicBezTo>
                    <a:pt x="1086" y="683"/>
                    <a:pt x="1086" y="1738"/>
                    <a:pt x="341" y="1862"/>
                  </a:cubicBezTo>
                  <a:cubicBezTo>
                    <a:pt x="310" y="2079"/>
                    <a:pt x="186" y="2234"/>
                    <a:pt x="0" y="2327"/>
                  </a:cubicBezTo>
                  <a:cubicBezTo>
                    <a:pt x="93" y="2389"/>
                    <a:pt x="217" y="2420"/>
                    <a:pt x="310" y="2420"/>
                  </a:cubicBezTo>
                  <a:cubicBezTo>
                    <a:pt x="621" y="2420"/>
                    <a:pt x="869" y="2203"/>
                    <a:pt x="962" y="1924"/>
                  </a:cubicBezTo>
                  <a:cubicBezTo>
                    <a:pt x="962" y="1893"/>
                    <a:pt x="993" y="1862"/>
                    <a:pt x="1024" y="1862"/>
                  </a:cubicBezTo>
                  <a:cubicBezTo>
                    <a:pt x="1675" y="1676"/>
                    <a:pt x="1675" y="745"/>
                    <a:pt x="1024" y="559"/>
                  </a:cubicBezTo>
                  <a:cubicBezTo>
                    <a:pt x="993" y="559"/>
                    <a:pt x="962" y="528"/>
                    <a:pt x="962" y="497"/>
                  </a:cubicBezTo>
                  <a:cubicBezTo>
                    <a:pt x="869" y="218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1260375" y="2213500"/>
              <a:ext cx="20200" cy="77575"/>
            </a:xfrm>
            <a:custGeom>
              <a:avLst/>
              <a:gdLst/>
              <a:ahLst/>
              <a:cxnLst/>
              <a:rect l="l" t="t" r="r" b="b"/>
              <a:pathLst>
                <a:path w="808" h="3103" extrusionOk="0">
                  <a:moveTo>
                    <a:pt x="776" y="1"/>
                  </a:moveTo>
                  <a:cubicBezTo>
                    <a:pt x="373" y="32"/>
                    <a:pt x="280" y="528"/>
                    <a:pt x="1" y="714"/>
                  </a:cubicBezTo>
                  <a:lnTo>
                    <a:pt x="1" y="3103"/>
                  </a:lnTo>
                  <a:lnTo>
                    <a:pt x="807" y="3103"/>
                  </a:lnTo>
                  <a:lnTo>
                    <a:pt x="807" y="373"/>
                  </a:lnTo>
                  <a:cubicBezTo>
                    <a:pt x="807" y="342"/>
                    <a:pt x="807" y="311"/>
                    <a:pt x="807" y="280"/>
                  </a:cubicBezTo>
                  <a:lnTo>
                    <a:pt x="807" y="187"/>
                  </a:lnTo>
                  <a:lnTo>
                    <a:pt x="807" y="94"/>
                  </a:lnTo>
                  <a:cubicBezTo>
                    <a:pt x="807" y="63"/>
                    <a:pt x="807" y="32"/>
                    <a:pt x="807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1051000" y="2259250"/>
              <a:ext cx="238875" cy="55100"/>
            </a:xfrm>
            <a:custGeom>
              <a:avLst/>
              <a:gdLst/>
              <a:ahLst/>
              <a:cxnLst/>
              <a:rect l="l" t="t" r="r" b="b"/>
              <a:pathLst>
                <a:path w="9555" h="2204" extrusionOk="0">
                  <a:moveTo>
                    <a:pt x="248" y="1"/>
                  </a:moveTo>
                  <a:cubicBezTo>
                    <a:pt x="93" y="1"/>
                    <a:pt x="0" y="125"/>
                    <a:pt x="0" y="249"/>
                  </a:cubicBezTo>
                  <a:lnTo>
                    <a:pt x="0" y="1924"/>
                  </a:lnTo>
                  <a:cubicBezTo>
                    <a:pt x="0" y="2079"/>
                    <a:pt x="93" y="2203"/>
                    <a:pt x="248" y="2203"/>
                  </a:cubicBezTo>
                  <a:lnTo>
                    <a:pt x="652" y="2203"/>
                  </a:lnTo>
                  <a:lnTo>
                    <a:pt x="931" y="2141"/>
                  </a:lnTo>
                  <a:lnTo>
                    <a:pt x="1086" y="2203"/>
                  </a:lnTo>
                  <a:lnTo>
                    <a:pt x="2544" y="2203"/>
                  </a:lnTo>
                  <a:lnTo>
                    <a:pt x="2730" y="2141"/>
                  </a:lnTo>
                  <a:lnTo>
                    <a:pt x="2978" y="2203"/>
                  </a:lnTo>
                  <a:lnTo>
                    <a:pt x="4405" y="2203"/>
                  </a:lnTo>
                  <a:lnTo>
                    <a:pt x="4653" y="2141"/>
                  </a:lnTo>
                  <a:lnTo>
                    <a:pt x="4839" y="2203"/>
                  </a:lnTo>
                  <a:lnTo>
                    <a:pt x="6266" y="2203"/>
                  </a:lnTo>
                  <a:lnTo>
                    <a:pt x="6545" y="2141"/>
                  </a:lnTo>
                  <a:lnTo>
                    <a:pt x="6700" y="2203"/>
                  </a:lnTo>
                  <a:lnTo>
                    <a:pt x="8189" y="2203"/>
                  </a:lnTo>
                  <a:lnTo>
                    <a:pt x="8407" y="2141"/>
                  </a:lnTo>
                  <a:lnTo>
                    <a:pt x="8593" y="2203"/>
                  </a:lnTo>
                  <a:lnTo>
                    <a:pt x="9306" y="2203"/>
                  </a:lnTo>
                  <a:cubicBezTo>
                    <a:pt x="9430" y="2203"/>
                    <a:pt x="9554" y="2079"/>
                    <a:pt x="9554" y="1924"/>
                  </a:cubicBezTo>
                  <a:lnTo>
                    <a:pt x="9554" y="249"/>
                  </a:lnTo>
                  <a:cubicBezTo>
                    <a:pt x="9554" y="125"/>
                    <a:pt x="9430" y="1"/>
                    <a:pt x="9306" y="1"/>
                  </a:cubicBezTo>
                  <a:lnTo>
                    <a:pt x="9182" y="1"/>
                  </a:lnTo>
                  <a:lnTo>
                    <a:pt x="8903" y="63"/>
                  </a:lnTo>
                  <a:lnTo>
                    <a:pt x="8717" y="1"/>
                  </a:lnTo>
                  <a:lnTo>
                    <a:pt x="7290" y="1"/>
                  </a:lnTo>
                  <a:lnTo>
                    <a:pt x="6980" y="63"/>
                  </a:lnTo>
                  <a:lnTo>
                    <a:pt x="6856" y="1"/>
                  </a:lnTo>
                  <a:lnTo>
                    <a:pt x="5398" y="1"/>
                  </a:lnTo>
                  <a:lnTo>
                    <a:pt x="5181" y="63"/>
                  </a:lnTo>
                  <a:lnTo>
                    <a:pt x="4963" y="1"/>
                  </a:lnTo>
                  <a:lnTo>
                    <a:pt x="3536" y="1"/>
                  </a:lnTo>
                  <a:lnTo>
                    <a:pt x="3288" y="63"/>
                  </a:lnTo>
                  <a:lnTo>
                    <a:pt x="3102" y="1"/>
                  </a:lnTo>
                  <a:lnTo>
                    <a:pt x="1644" y="1"/>
                  </a:lnTo>
                  <a:lnTo>
                    <a:pt x="1396" y="63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1048675" y="2376800"/>
              <a:ext cx="63600" cy="57750"/>
            </a:xfrm>
            <a:custGeom>
              <a:avLst/>
              <a:gdLst/>
              <a:ahLst/>
              <a:cxnLst/>
              <a:rect l="l" t="t" r="r" b="b"/>
              <a:pathLst>
                <a:path w="2544" h="2310" extrusionOk="0">
                  <a:moveTo>
                    <a:pt x="994" y="0"/>
                  </a:moveTo>
                  <a:cubicBezTo>
                    <a:pt x="962" y="0"/>
                    <a:pt x="931" y="4"/>
                    <a:pt x="900" y="14"/>
                  </a:cubicBezTo>
                  <a:cubicBezTo>
                    <a:pt x="745" y="107"/>
                    <a:pt x="621" y="262"/>
                    <a:pt x="559" y="417"/>
                  </a:cubicBezTo>
                  <a:cubicBezTo>
                    <a:pt x="559" y="448"/>
                    <a:pt x="528" y="479"/>
                    <a:pt x="497" y="510"/>
                  </a:cubicBezTo>
                  <a:cubicBezTo>
                    <a:pt x="217" y="572"/>
                    <a:pt x="0" y="851"/>
                    <a:pt x="0" y="1131"/>
                  </a:cubicBezTo>
                  <a:cubicBezTo>
                    <a:pt x="0" y="1441"/>
                    <a:pt x="217" y="1689"/>
                    <a:pt x="497" y="1782"/>
                  </a:cubicBezTo>
                  <a:cubicBezTo>
                    <a:pt x="528" y="1782"/>
                    <a:pt x="559" y="1813"/>
                    <a:pt x="559" y="1844"/>
                  </a:cubicBezTo>
                  <a:cubicBezTo>
                    <a:pt x="621" y="1999"/>
                    <a:pt x="714" y="2154"/>
                    <a:pt x="869" y="2247"/>
                  </a:cubicBezTo>
                  <a:cubicBezTo>
                    <a:pt x="993" y="2278"/>
                    <a:pt x="1086" y="2309"/>
                    <a:pt x="1210" y="2309"/>
                  </a:cubicBezTo>
                  <a:cubicBezTo>
                    <a:pt x="1489" y="2309"/>
                    <a:pt x="1768" y="2092"/>
                    <a:pt x="1799" y="1813"/>
                  </a:cubicBezTo>
                  <a:cubicBezTo>
                    <a:pt x="2544" y="1689"/>
                    <a:pt x="2544" y="634"/>
                    <a:pt x="1799" y="510"/>
                  </a:cubicBezTo>
                  <a:cubicBezTo>
                    <a:pt x="1770" y="220"/>
                    <a:pt x="1551" y="11"/>
                    <a:pt x="1269" y="11"/>
                  </a:cubicBezTo>
                  <a:cubicBezTo>
                    <a:pt x="1249" y="11"/>
                    <a:pt x="1230" y="12"/>
                    <a:pt x="1210" y="14"/>
                  </a:cubicBezTo>
                  <a:cubicBezTo>
                    <a:pt x="1127" y="14"/>
                    <a:pt x="1058" y="0"/>
                    <a:pt x="994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1071150" y="2374800"/>
              <a:ext cx="38025" cy="60525"/>
            </a:xfrm>
            <a:custGeom>
              <a:avLst/>
              <a:gdLst/>
              <a:ahLst/>
              <a:cxnLst/>
              <a:rect l="l" t="t" r="r" b="b"/>
              <a:pathLst>
                <a:path w="1521" h="2421" extrusionOk="0">
                  <a:moveTo>
                    <a:pt x="311" y="1"/>
                  </a:moveTo>
                  <a:cubicBezTo>
                    <a:pt x="187" y="1"/>
                    <a:pt x="94" y="32"/>
                    <a:pt x="1" y="94"/>
                  </a:cubicBezTo>
                  <a:cubicBezTo>
                    <a:pt x="187" y="187"/>
                    <a:pt x="311" y="373"/>
                    <a:pt x="342" y="559"/>
                  </a:cubicBezTo>
                  <a:cubicBezTo>
                    <a:pt x="1086" y="683"/>
                    <a:pt x="1086" y="1738"/>
                    <a:pt x="342" y="1862"/>
                  </a:cubicBezTo>
                  <a:cubicBezTo>
                    <a:pt x="311" y="2079"/>
                    <a:pt x="187" y="2234"/>
                    <a:pt x="1" y="2327"/>
                  </a:cubicBezTo>
                  <a:cubicBezTo>
                    <a:pt x="94" y="2389"/>
                    <a:pt x="187" y="2420"/>
                    <a:pt x="311" y="2420"/>
                  </a:cubicBezTo>
                  <a:cubicBezTo>
                    <a:pt x="621" y="2420"/>
                    <a:pt x="869" y="2234"/>
                    <a:pt x="962" y="1924"/>
                  </a:cubicBezTo>
                  <a:cubicBezTo>
                    <a:pt x="962" y="1893"/>
                    <a:pt x="993" y="1862"/>
                    <a:pt x="1024" y="1862"/>
                  </a:cubicBezTo>
                  <a:cubicBezTo>
                    <a:pt x="1304" y="1769"/>
                    <a:pt x="1521" y="1521"/>
                    <a:pt x="1521" y="1211"/>
                  </a:cubicBezTo>
                  <a:cubicBezTo>
                    <a:pt x="1521" y="931"/>
                    <a:pt x="1304" y="652"/>
                    <a:pt x="1024" y="590"/>
                  </a:cubicBezTo>
                  <a:cubicBezTo>
                    <a:pt x="993" y="559"/>
                    <a:pt x="962" y="528"/>
                    <a:pt x="962" y="497"/>
                  </a:cubicBezTo>
                  <a:cubicBezTo>
                    <a:pt x="869" y="218"/>
                    <a:pt x="621" y="1"/>
                    <a:pt x="311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1237875" y="2376800"/>
              <a:ext cx="63625" cy="57750"/>
            </a:xfrm>
            <a:custGeom>
              <a:avLst/>
              <a:gdLst/>
              <a:ahLst/>
              <a:cxnLst/>
              <a:rect l="l" t="t" r="r" b="b"/>
              <a:pathLst>
                <a:path w="2545" h="2310" extrusionOk="0">
                  <a:moveTo>
                    <a:pt x="995" y="0"/>
                  </a:moveTo>
                  <a:cubicBezTo>
                    <a:pt x="963" y="0"/>
                    <a:pt x="932" y="4"/>
                    <a:pt x="901" y="14"/>
                  </a:cubicBezTo>
                  <a:cubicBezTo>
                    <a:pt x="745" y="107"/>
                    <a:pt x="621" y="262"/>
                    <a:pt x="559" y="417"/>
                  </a:cubicBezTo>
                  <a:cubicBezTo>
                    <a:pt x="559" y="448"/>
                    <a:pt x="528" y="479"/>
                    <a:pt x="497" y="510"/>
                  </a:cubicBezTo>
                  <a:cubicBezTo>
                    <a:pt x="218" y="572"/>
                    <a:pt x="1" y="851"/>
                    <a:pt x="1" y="1131"/>
                  </a:cubicBezTo>
                  <a:cubicBezTo>
                    <a:pt x="1" y="1441"/>
                    <a:pt x="218" y="1689"/>
                    <a:pt x="497" y="1782"/>
                  </a:cubicBezTo>
                  <a:cubicBezTo>
                    <a:pt x="528" y="1782"/>
                    <a:pt x="559" y="1813"/>
                    <a:pt x="559" y="1844"/>
                  </a:cubicBezTo>
                  <a:cubicBezTo>
                    <a:pt x="621" y="1999"/>
                    <a:pt x="714" y="2154"/>
                    <a:pt x="869" y="2247"/>
                  </a:cubicBezTo>
                  <a:cubicBezTo>
                    <a:pt x="994" y="2278"/>
                    <a:pt x="1087" y="2309"/>
                    <a:pt x="1211" y="2309"/>
                  </a:cubicBezTo>
                  <a:cubicBezTo>
                    <a:pt x="1490" y="2309"/>
                    <a:pt x="1769" y="2092"/>
                    <a:pt x="1800" y="1813"/>
                  </a:cubicBezTo>
                  <a:cubicBezTo>
                    <a:pt x="2545" y="1689"/>
                    <a:pt x="2545" y="634"/>
                    <a:pt x="1800" y="510"/>
                  </a:cubicBezTo>
                  <a:cubicBezTo>
                    <a:pt x="1771" y="220"/>
                    <a:pt x="1552" y="11"/>
                    <a:pt x="1269" y="11"/>
                  </a:cubicBezTo>
                  <a:cubicBezTo>
                    <a:pt x="1250" y="11"/>
                    <a:pt x="1230" y="12"/>
                    <a:pt x="1211" y="14"/>
                  </a:cubicBezTo>
                  <a:cubicBezTo>
                    <a:pt x="1128" y="14"/>
                    <a:pt x="1059" y="0"/>
                    <a:pt x="995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1260375" y="2374800"/>
              <a:ext cx="38800" cy="60775"/>
            </a:xfrm>
            <a:custGeom>
              <a:avLst/>
              <a:gdLst/>
              <a:ahLst/>
              <a:cxnLst/>
              <a:rect l="l" t="t" r="r" b="b"/>
              <a:pathLst>
                <a:path w="1552" h="2431" extrusionOk="0">
                  <a:moveTo>
                    <a:pt x="311" y="1"/>
                  </a:moveTo>
                  <a:cubicBezTo>
                    <a:pt x="187" y="1"/>
                    <a:pt x="94" y="32"/>
                    <a:pt x="1" y="94"/>
                  </a:cubicBezTo>
                  <a:cubicBezTo>
                    <a:pt x="187" y="187"/>
                    <a:pt x="311" y="373"/>
                    <a:pt x="342" y="559"/>
                  </a:cubicBezTo>
                  <a:cubicBezTo>
                    <a:pt x="1086" y="683"/>
                    <a:pt x="1086" y="1738"/>
                    <a:pt x="342" y="1862"/>
                  </a:cubicBezTo>
                  <a:cubicBezTo>
                    <a:pt x="311" y="2079"/>
                    <a:pt x="187" y="2234"/>
                    <a:pt x="32" y="2358"/>
                  </a:cubicBezTo>
                  <a:cubicBezTo>
                    <a:pt x="129" y="2407"/>
                    <a:pt x="232" y="2430"/>
                    <a:pt x="334" y="2430"/>
                  </a:cubicBezTo>
                  <a:cubicBezTo>
                    <a:pt x="622" y="2430"/>
                    <a:pt x="893" y="2245"/>
                    <a:pt x="962" y="1924"/>
                  </a:cubicBezTo>
                  <a:cubicBezTo>
                    <a:pt x="993" y="1893"/>
                    <a:pt x="993" y="1862"/>
                    <a:pt x="1055" y="1862"/>
                  </a:cubicBezTo>
                  <a:cubicBezTo>
                    <a:pt x="1334" y="1769"/>
                    <a:pt x="1520" y="1521"/>
                    <a:pt x="1551" y="1211"/>
                  </a:cubicBezTo>
                  <a:cubicBezTo>
                    <a:pt x="1551" y="900"/>
                    <a:pt x="1334" y="652"/>
                    <a:pt x="1055" y="590"/>
                  </a:cubicBezTo>
                  <a:lnTo>
                    <a:pt x="1024" y="590"/>
                  </a:lnTo>
                  <a:cubicBezTo>
                    <a:pt x="993" y="559"/>
                    <a:pt x="962" y="528"/>
                    <a:pt x="962" y="497"/>
                  </a:cubicBezTo>
                  <a:cubicBezTo>
                    <a:pt x="869" y="218"/>
                    <a:pt x="621" y="1"/>
                    <a:pt x="311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1067275" y="2259250"/>
              <a:ext cx="24850" cy="55100"/>
            </a:xfrm>
            <a:custGeom>
              <a:avLst/>
              <a:gdLst/>
              <a:ahLst/>
              <a:cxnLst/>
              <a:rect l="l" t="t" r="r" b="b"/>
              <a:pathLst>
                <a:path w="994" h="2204" extrusionOk="0">
                  <a:moveTo>
                    <a:pt x="559" y="1"/>
                  </a:moveTo>
                  <a:lnTo>
                    <a:pt x="1" y="2203"/>
                  </a:lnTo>
                  <a:lnTo>
                    <a:pt x="435" y="220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1113800" y="2259250"/>
              <a:ext cx="25625" cy="55100"/>
            </a:xfrm>
            <a:custGeom>
              <a:avLst/>
              <a:gdLst/>
              <a:ahLst/>
              <a:cxnLst/>
              <a:rect l="l" t="t" r="r" b="b"/>
              <a:pathLst>
                <a:path w="1025" h="2204" extrusionOk="0">
                  <a:moveTo>
                    <a:pt x="590" y="1"/>
                  </a:moveTo>
                  <a:lnTo>
                    <a:pt x="1" y="2203"/>
                  </a:lnTo>
                  <a:lnTo>
                    <a:pt x="466" y="2203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1161125" y="2259250"/>
              <a:ext cx="24825" cy="55100"/>
            </a:xfrm>
            <a:custGeom>
              <a:avLst/>
              <a:gdLst/>
              <a:ahLst/>
              <a:cxnLst/>
              <a:rect l="l" t="t" r="r" b="b"/>
              <a:pathLst>
                <a:path w="993" h="2204" extrusionOk="0">
                  <a:moveTo>
                    <a:pt x="558" y="1"/>
                  </a:moveTo>
                  <a:lnTo>
                    <a:pt x="0" y="2203"/>
                  </a:lnTo>
                  <a:lnTo>
                    <a:pt x="434" y="220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5"/>
            <p:cNvSpPr/>
            <p:nvPr/>
          </p:nvSpPr>
          <p:spPr>
            <a:xfrm>
              <a:off x="1207650" y="2259250"/>
              <a:ext cx="25600" cy="55100"/>
            </a:xfrm>
            <a:custGeom>
              <a:avLst/>
              <a:gdLst/>
              <a:ahLst/>
              <a:cxnLst/>
              <a:rect l="l" t="t" r="r" b="b"/>
              <a:pathLst>
                <a:path w="1024" h="2204" extrusionOk="0">
                  <a:moveTo>
                    <a:pt x="590" y="1"/>
                  </a:moveTo>
                  <a:lnTo>
                    <a:pt x="0" y="2203"/>
                  </a:lnTo>
                  <a:lnTo>
                    <a:pt x="434" y="2203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5"/>
            <p:cNvSpPr/>
            <p:nvPr/>
          </p:nvSpPr>
          <p:spPr>
            <a:xfrm>
              <a:off x="1268900" y="2259250"/>
              <a:ext cx="27175" cy="55100"/>
            </a:xfrm>
            <a:custGeom>
              <a:avLst/>
              <a:gdLst/>
              <a:ahLst/>
              <a:cxnLst/>
              <a:rect l="l" t="t" r="r" b="b"/>
              <a:pathLst>
                <a:path w="1087" h="2204" extrusionOk="0">
                  <a:moveTo>
                    <a:pt x="466" y="1"/>
                  </a:moveTo>
                  <a:lnTo>
                    <a:pt x="342" y="311"/>
                  </a:lnTo>
                  <a:lnTo>
                    <a:pt x="280" y="683"/>
                  </a:lnTo>
                  <a:lnTo>
                    <a:pt x="280" y="1924"/>
                  </a:lnTo>
                  <a:cubicBezTo>
                    <a:pt x="280" y="2079"/>
                    <a:pt x="156" y="2203"/>
                    <a:pt x="1" y="2203"/>
                  </a:cubicBezTo>
                  <a:lnTo>
                    <a:pt x="838" y="2203"/>
                  </a:lnTo>
                  <a:cubicBezTo>
                    <a:pt x="993" y="2203"/>
                    <a:pt x="1086" y="2079"/>
                    <a:pt x="1086" y="1924"/>
                  </a:cubicBezTo>
                  <a:lnTo>
                    <a:pt x="1086" y="249"/>
                  </a:lnTo>
                  <a:cubicBezTo>
                    <a:pt x="1086" y="125"/>
                    <a:pt x="993" y="1"/>
                    <a:pt x="838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254950" y="2259250"/>
              <a:ext cx="24050" cy="55100"/>
            </a:xfrm>
            <a:custGeom>
              <a:avLst/>
              <a:gdLst/>
              <a:ahLst/>
              <a:cxnLst/>
              <a:rect l="l" t="t" r="r" b="b"/>
              <a:pathLst>
                <a:path w="962" h="2204" extrusionOk="0">
                  <a:moveTo>
                    <a:pt x="559" y="1"/>
                  </a:moveTo>
                  <a:lnTo>
                    <a:pt x="0" y="2203"/>
                  </a:lnTo>
                  <a:lnTo>
                    <a:pt x="435" y="2203"/>
                  </a:lnTo>
                  <a:lnTo>
                    <a:pt x="900" y="342"/>
                  </a:lnTo>
                  <a:cubicBezTo>
                    <a:pt x="962" y="156"/>
                    <a:pt x="838" y="1"/>
                    <a:pt x="652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268900" y="2259250"/>
              <a:ext cx="11675" cy="16325"/>
            </a:xfrm>
            <a:custGeom>
              <a:avLst/>
              <a:gdLst/>
              <a:ahLst/>
              <a:cxnLst/>
              <a:rect l="l" t="t" r="r" b="b"/>
              <a:pathLst>
                <a:path w="467" h="653" extrusionOk="0">
                  <a:moveTo>
                    <a:pt x="1" y="1"/>
                  </a:moveTo>
                  <a:cubicBezTo>
                    <a:pt x="156" y="1"/>
                    <a:pt x="280" y="125"/>
                    <a:pt x="280" y="249"/>
                  </a:cubicBezTo>
                  <a:lnTo>
                    <a:pt x="280" y="652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4" name="Google Shape;3434;p35"/>
          <p:cNvGrpSpPr/>
          <p:nvPr/>
        </p:nvGrpSpPr>
        <p:grpSpPr>
          <a:xfrm flipH="1">
            <a:off x="817070" y="1125572"/>
            <a:ext cx="434975" cy="435009"/>
            <a:chOff x="4451379" y="1751468"/>
            <a:chExt cx="335551" cy="335551"/>
          </a:xfrm>
        </p:grpSpPr>
        <p:sp>
          <p:nvSpPr>
            <p:cNvPr id="3435" name="Google Shape;3435;p35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5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5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5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5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5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5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5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5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5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5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5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5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5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5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5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5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5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5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5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5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5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5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5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5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5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5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5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5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5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5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5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5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5" name="Google Shape;3525;p35"/>
          <p:cNvSpPr/>
          <p:nvPr/>
        </p:nvSpPr>
        <p:spPr>
          <a:xfrm flipH="1">
            <a:off x="7516124" y="4021410"/>
            <a:ext cx="642902" cy="642902"/>
          </a:xfrm>
          <a:custGeom>
            <a:avLst/>
            <a:gdLst/>
            <a:ahLst/>
            <a:cxnLst/>
            <a:rect l="l" t="t" r="r" b="b"/>
            <a:pathLst>
              <a:path w="17877" h="17877" extrusionOk="0">
                <a:moveTo>
                  <a:pt x="17613" y="10410"/>
                </a:moveTo>
                <a:lnTo>
                  <a:pt x="15636" y="10015"/>
                </a:lnTo>
                <a:lnTo>
                  <a:pt x="17393" y="9136"/>
                </a:lnTo>
                <a:cubicBezTo>
                  <a:pt x="17525" y="9049"/>
                  <a:pt x="17569" y="8917"/>
                  <a:pt x="17525" y="8785"/>
                </a:cubicBezTo>
                <a:cubicBezTo>
                  <a:pt x="17481" y="8697"/>
                  <a:pt x="17349" y="8609"/>
                  <a:pt x="17217" y="8697"/>
                </a:cubicBezTo>
                <a:lnTo>
                  <a:pt x="14889" y="9883"/>
                </a:lnTo>
                <a:lnTo>
                  <a:pt x="10453" y="9049"/>
                </a:lnTo>
                <a:cubicBezTo>
                  <a:pt x="10453" y="8961"/>
                  <a:pt x="10453" y="8829"/>
                  <a:pt x="10453" y="8741"/>
                </a:cubicBezTo>
                <a:lnTo>
                  <a:pt x="12342" y="8522"/>
                </a:lnTo>
                <a:lnTo>
                  <a:pt x="13572" y="9268"/>
                </a:lnTo>
                <a:cubicBezTo>
                  <a:pt x="13616" y="9312"/>
                  <a:pt x="13704" y="9268"/>
                  <a:pt x="13747" y="9224"/>
                </a:cubicBezTo>
                <a:cubicBezTo>
                  <a:pt x="13747" y="9136"/>
                  <a:pt x="13747" y="9049"/>
                  <a:pt x="13704" y="9005"/>
                </a:cubicBezTo>
                <a:lnTo>
                  <a:pt x="12737" y="8478"/>
                </a:lnTo>
                <a:lnTo>
                  <a:pt x="13835" y="8346"/>
                </a:lnTo>
                <a:cubicBezTo>
                  <a:pt x="13923" y="8346"/>
                  <a:pt x="13967" y="8258"/>
                  <a:pt x="13923" y="8170"/>
                </a:cubicBezTo>
                <a:cubicBezTo>
                  <a:pt x="13923" y="8126"/>
                  <a:pt x="13879" y="8082"/>
                  <a:pt x="13791" y="8082"/>
                </a:cubicBezTo>
                <a:lnTo>
                  <a:pt x="12693" y="8214"/>
                </a:lnTo>
                <a:lnTo>
                  <a:pt x="13528" y="7424"/>
                </a:lnTo>
                <a:cubicBezTo>
                  <a:pt x="13572" y="7336"/>
                  <a:pt x="13572" y="7248"/>
                  <a:pt x="13528" y="7204"/>
                </a:cubicBezTo>
                <a:cubicBezTo>
                  <a:pt x="13440" y="7160"/>
                  <a:pt x="13396" y="7160"/>
                  <a:pt x="13352" y="7204"/>
                </a:cubicBezTo>
                <a:lnTo>
                  <a:pt x="12342" y="8258"/>
                </a:lnTo>
                <a:lnTo>
                  <a:pt x="10453" y="8478"/>
                </a:lnTo>
                <a:cubicBezTo>
                  <a:pt x="10453" y="8390"/>
                  <a:pt x="10409" y="8346"/>
                  <a:pt x="10409" y="8302"/>
                </a:cubicBezTo>
                <a:lnTo>
                  <a:pt x="14055" y="5798"/>
                </a:lnTo>
                <a:lnTo>
                  <a:pt x="16690" y="5974"/>
                </a:lnTo>
                <a:cubicBezTo>
                  <a:pt x="16778" y="5974"/>
                  <a:pt x="16910" y="5842"/>
                  <a:pt x="16866" y="5755"/>
                </a:cubicBezTo>
                <a:cubicBezTo>
                  <a:pt x="16866" y="5623"/>
                  <a:pt x="16778" y="5491"/>
                  <a:pt x="16646" y="5491"/>
                </a:cubicBezTo>
                <a:lnTo>
                  <a:pt x="14670" y="5359"/>
                </a:lnTo>
                <a:lnTo>
                  <a:pt x="16339" y="4261"/>
                </a:lnTo>
                <a:cubicBezTo>
                  <a:pt x="16427" y="4173"/>
                  <a:pt x="16427" y="4042"/>
                  <a:pt x="16383" y="3954"/>
                </a:cubicBezTo>
                <a:cubicBezTo>
                  <a:pt x="16295" y="3822"/>
                  <a:pt x="16163" y="3778"/>
                  <a:pt x="16075" y="3866"/>
                </a:cubicBezTo>
                <a:lnTo>
                  <a:pt x="14406" y="4964"/>
                </a:lnTo>
                <a:lnTo>
                  <a:pt x="15021" y="3075"/>
                </a:lnTo>
                <a:cubicBezTo>
                  <a:pt x="15021" y="2944"/>
                  <a:pt x="14977" y="2812"/>
                  <a:pt x="14846" y="2768"/>
                </a:cubicBezTo>
                <a:cubicBezTo>
                  <a:pt x="14758" y="2724"/>
                  <a:pt x="14626" y="2768"/>
                  <a:pt x="14582" y="2900"/>
                </a:cubicBezTo>
                <a:lnTo>
                  <a:pt x="13791" y="5403"/>
                </a:lnTo>
                <a:lnTo>
                  <a:pt x="10190" y="7863"/>
                </a:lnTo>
                <a:cubicBezTo>
                  <a:pt x="10102" y="7775"/>
                  <a:pt x="10014" y="7687"/>
                  <a:pt x="9926" y="7599"/>
                </a:cubicBezTo>
                <a:lnTo>
                  <a:pt x="10936" y="6018"/>
                </a:lnTo>
                <a:lnTo>
                  <a:pt x="12342" y="5579"/>
                </a:lnTo>
                <a:cubicBezTo>
                  <a:pt x="12386" y="5535"/>
                  <a:pt x="12430" y="5491"/>
                  <a:pt x="12386" y="5403"/>
                </a:cubicBezTo>
                <a:cubicBezTo>
                  <a:pt x="12342" y="5359"/>
                  <a:pt x="12298" y="5315"/>
                  <a:pt x="12210" y="5315"/>
                </a:cubicBezTo>
                <a:lnTo>
                  <a:pt x="11156" y="5667"/>
                </a:lnTo>
                <a:lnTo>
                  <a:pt x="11771" y="4744"/>
                </a:lnTo>
                <a:cubicBezTo>
                  <a:pt x="11859" y="4613"/>
                  <a:pt x="11639" y="4481"/>
                  <a:pt x="11551" y="4613"/>
                </a:cubicBezTo>
                <a:lnTo>
                  <a:pt x="10936" y="5535"/>
                </a:lnTo>
                <a:lnTo>
                  <a:pt x="10849" y="4437"/>
                </a:lnTo>
                <a:cubicBezTo>
                  <a:pt x="10849" y="4349"/>
                  <a:pt x="10761" y="4305"/>
                  <a:pt x="10717" y="4305"/>
                </a:cubicBezTo>
                <a:cubicBezTo>
                  <a:pt x="10629" y="4305"/>
                  <a:pt x="10585" y="4349"/>
                  <a:pt x="10585" y="4437"/>
                </a:cubicBezTo>
                <a:lnTo>
                  <a:pt x="10717" y="5886"/>
                </a:lnTo>
                <a:lnTo>
                  <a:pt x="9663" y="7467"/>
                </a:lnTo>
                <a:cubicBezTo>
                  <a:pt x="9575" y="7424"/>
                  <a:pt x="9531" y="7380"/>
                  <a:pt x="9443" y="7336"/>
                </a:cubicBezTo>
                <a:lnTo>
                  <a:pt x="10234" y="3075"/>
                </a:lnTo>
                <a:lnTo>
                  <a:pt x="12210" y="1362"/>
                </a:lnTo>
                <a:cubicBezTo>
                  <a:pt x="12342" y="1275"/>
                  <a:pt x="12342" y="1143"/>
                  <a:pt x="12210" y="1055"/>
                </a:cubicBezTo>
                <a:cubicBezTo>
                  <a:pt x="12122" y="967"/>
                  <a:pt x="11991" y="967"/>
                  <a:pt x="11903" y="1055"/>
                </a:cubicBezTo>
                <a:lnTo>
                  <a:pt x="10409" y="2373"/>
                </a:lnTo>
                <a:lnTo>
                  <a:pt x="10761" y="396"/>
                </a:lnTo>
                <a:cubicBezTo>
                  <a:pt x="10805" y="89"/>
                  <a:pt x="10366" y="1"/>
                  <a:pt x="10322" y="308"/>
                </a:cubicBezTo>
                <a:lnTo>
                  <a:pt x="9926" y="2285"/>
                </a:lnTo>
                <a:lnTo>
                  <a:pt x="9048" y="528"/>
                </a:lnTo>
                <a:cubicBezTo>
                  <a:pt x="8960" y="396"/>
                  <a:pt x="8828" y="352"/>
                  <a:pt x="8696" y="396"/>
                </a:cubicBezTo>
                <a:cubicBezTo>
                  <a:pt x="8565" y="440"/>
                  <a:pt x="8521" y="572"/>
                  <a:pt x="8609" y="704"/>
                </a:cubicBezTo>
                <a:lnTo>
                  <a:pt x="9795" y="3031"/>
                </a:lnTo>
                <a:lnTo>
                  <a:pt x="9004" y="7292"/>
                </a:lnTo>
                <a:cubicBezTo>
                  <a:pt x="8916" y="7248"/>
                  <a:pt x="8828" y="7248"/>
                  <a:pt x="8784" y="7292"/>
                </a:cubicBezTo>
                <a:lnTo>
                  <a:pt x="8389" y="5447"/>
                </a:lnTo>
                <a:lnTo>
                  <a:pt x="9048" y="4129"/>
                </a:lnTo>
                <a:cubicBezTo>
                  <a:pt x="9048" y="4042"/>
                  <a:pt x="9048" y="3954"/>
                  <a:pt x="8960" y="3954"/>
                </a:cubicBezTo>
                <a:cubicBezTo>
                  <a:pt x="8872" y="3910"/>
                  <a:pt x="8828" y="3954"/>
                  <a:pt x="8784" y="4042"/>
                </a:cubicBezTo>
                <a:lnTo>
                  <a:pt x="8301" y="5008"/>
                </a:lnTo>
                <a:lnTo>
                  <a:pt x="8082" y="3910"/>
                </a:lnTo>
                <a:cubicBezTo>
                  <a:pt x="8038" y="3866"/>
                  <a:pt x="7994" y="3822"/>
                  <a:pt x="7950" y="3822"/>
                </a:cubicBezTo>
                <a:cubicBezTo>
                  <a:pt x="7862" y="3866"/>
                  <a:pt x="7818" y="3910"/>
                  <a:pt x="7818" y="3998"/>
                </a:cubicBezTo>
                <a:lnTo>
                  <a:pt x="8038" y="5096"/>
                </a:lnTo>
                <a:lnTo>
                  <a:pt x="7203" y="4349"/>
                </a:lnTo>
                <a:cubicBezTo>
                  <a:pt x="7159" y="4305"/>
                  <a:pt x="7071" y="4305"/>
                  <a:pt x="7027" y="4349"/>
                </a:cubicBezTo>
                <a:cubicBezTo>
                  <a:pt x="6940" y="4393"/>
                  <a:pt x="6940" y="4481"/>
                  <a:pt x="7027" y="4525"/>
                </a:cubicBezTo>
                <a:lnTo>
                  <a:pt x="8126" y="5491"/>
                </a:lnTo>
                <a:lnTo>
                  <a:pt x="8477" y="7336"/>
                </a:lnTo>
                <a:cubicBezTo>
                  <a:pt x="8345" y="7380"/>
                  <a:pt x="8257" y="7424"/>
                  <a:pt x="8126" y="7467"/>
                </a:cubicBezTo>
                <a:lnTo>
                  <a:pt x="5666" y="3866"/>
                </a:lnTo>
                <a:lnTo>
                  <a:pt x="5842" y="1231"/>
                </a:lnTo>
                <a:cubicBezTo>
                  <a:pt x="5842" y="1143"/>
                  <a:pt x="5754" y="1011"/>
                  <a:pt x="5622" y="1011"/>
                </a:cubicBezTo>
                <a:cubicBezTo>
                  <a:pt x="5490" y="1055"/>
                  <a:pt x="5402" y="1143"/>
                  <a:pt x="5358" y="1275"/>
                </a:cubicBezTo>
                <a:lnTo>
                  <a:pt x="5227" y="3251"/>
                </a:lnTo>
                <a:lnTo>
                  <a:pt x="4129" y="1582"/>
                </a:lnTo>
                <a:cubicBezTo>
                  <a:pt x="4041" y="1494"/>
                  <a:pt x="3909" y="1450"/>
                  <a:pt x="3777" y="1538"/>
                </a:cubicBezTo>
                <a:cubicBezTo>
                  <a:pt x="3689" y="1626"/>
                  <a:pt x="3646" y="1758"/>
                  <a:pt x="3733" y="1846"/>
                </a:cubicBezTo>
                <a:lnTo>
                  <a:pt x="4831" y="3515"/>
                </a:lnTo>
                <a:lnTo>
                  <a:pt x="2987" y="2900"/>
                </a:lnTo>
                <a:cubicBezTo>
                  <a:pt x="2855" y="2900"/>
                  <a:pt x="2723" y="2944"/>
                  <a:pt x="2679" y="3075"/>
                </a:cubicBezTo>
                <a:cubicBezTo>
                  <a:pt x="2635" y="3163"/>
                  <a:pt x="2679" y="3295"/>
                  <a:pt x="2811" y="3339"/>
                </a:cubicBezTo>
                <a:lnTo>
                  <a:pt x="5271" y="4129"/>
                </a:lnTo>
                <a:lnTo>
                  <a:pt x="7774" y="7775"/>
                </a:lnTo>
                <a:cubicBezTo>
                  <a:pt x="7730" y="7819"/>
                  <a:pt x="7686" y="7863"/>
                  <a:pt x="7642" y="7951"/>
                </a:cubicBezTo>
                <a:lnTo>
                  <a:pt x="6017" y="7072"/>
                </a:lnTo>
                <a:lnTo>
                  <a:pt x="5402" y="5755"/>
                </a:lnTo>
                <a:cubicBezTo>
                  <a:pt x="5358" y="5711"/>
                  <a:pt x="5271" y="5667"/>
                  <a:pt x="5227" y="5711"/>
                </a:cubicBezTo>
                <a:cubicBezTo>
                  <a:pt x="5183" y="5755"/>
                  <a:pt x="5139" y="5798"/>
                  <a:pt x="5183" y="5886"/>
                </a:cubicBezTo>
                <a:lnTo>
                  <a:pt x="5622" y="6896"/>
                </a:lnTo>
                <a:lnTo>
                  <a:pt x="4656" y="6369"/>
                </a:lnTo>
                <a:cubicBezTo>
                  <a:pt x="4568" y="6369"/>
                  <a:pt x="4480" y="6369"/>
                  <a:pt x="4480" y="6457"/>
                </a:cubicBezTo>
                <a:cubicBezTo>
                  <a:pt x="4436" y="6501"/>
                  <a:pt x="4436" y="6589"/>
                  <a:pt x="4524" y="6633"/>
                </a:cubicBezTo>
                <a:lnTo>
                  <a:pt x="5490" y="7160"/>
                </a:lnTo>
                <a:lnTo>
                  <a:pt x="4392" y="7380"/>
                </a:lnTo>
                <a:cubicBezTo>
                  <a:pt x="4348" y="7380"/>
                  <a:pt x="4304" y="7424"/>
                  <a:pt x="4304" y="7511"/>
                </a:cubicBezTo>
                <a:cubicBezTo>
                  <a:pt x="4304" y="7599"/>
                  <a:pt x="4348" y="7643"/>
                  <a:pt x="4436" y="7643"/>
                </a:cubicBezTo>
                <a:lnTo>
                  <a:pt x="5886" y="7380"/>
                </a:lnTo>
                <a:lnTo>
                  <a:pt x="7511" y="8214"/>
                </a:lnTo>
                <a:cubicBezTo>
                  <a:pt x="7467" y="8302"/>
                  <a:pt x="7467" y="8434"/>
                  <a:pt x="7423" y="8522"/>
                </a:cubicBezTo>
                <a:lnTo>
                  <a:pt x="2987" y="7643"/>
                </a:lnTo>
                <a:lnTo>
                  <a:pt x="1274" y="5667"/>
                </a:lnTo>
                <a:cubicBezTo>
                  <a:pt x="1186" y="5579"/>
                  <a:pt x="1054" y="5579"/>
                  <a:pt x="966" y="5667"/>
                </a:cubicBezTo>
                <a:cubicBezTo>
                  <a:pt x="878" y="5755"/>
                  <a:pt x="878" y="5930"/>
                  <a:pt x="966" y="6018"/>
                </a:cubicBezTo>
                <a:lnTo>
                  <a:pt x="2240" y="7511"/>
                </a:lnTo>
                <a:lnTo>
                  <a:pt x="307" y="7116"/>
                </a:lnTo>
                <a:cubicBezTo>
                  <a:pt x="176" y="7116"/>
                  <a:pt x="44" y="7204"/>
                  <a:pt x="44" y="7336"/>
                </a:cubicBezTo>
                <a:cubicBezTo>
                  <a:pt x="0" y="7467"/>
                  <a:pt x="88" y="7555"/>
                  <a:pt x="220" y="7599"/>
                </a:cubicBezTo>
                <a:lnTo>
                  <a:pt x="2152" y="7995"/>
                </a:lnTo>
                <a:lnTo>
                  <a:pt x="439" y="8873"/>
                </a:lnTo>
                <a:cubicBezTo>
                  <a:pt x="307" y="8961"/>
                  <a:pt x="264" y="9093"/>
                  <a:pt x="307" y="9224"/>
                </a:cubicBezTo>
                <a:cubicBezTo>
                  <a:pt x="351" y="9312"/>
                  <a:pt x="483" y="9356"/>
                  <a:pt x="571" y="9312"/>
                </a:cubicBezTo>
                <a:lnTo>
                  <a:pt x="2899" y="8126"/>
                </a:lnTo>
                <a:lnTo>
                  <a:pt x="7423" y="8961"/>
                </a:lnTo>
                <a:lnTo>
                  <a:pt x="7423" y="8961"/>
                </a:lnTo>
                <a:lnTo>
                  <a:pt x="5578" y="9356"/>
                </a:lnTo>
                <a:lnTo>
                  <a:pt x="4260" y="8741"/>
                </a:lnTo>
                <a:cubicBezTo>
                  <a:pt x="4216" y="8697"/>
                  <a:pt x="4129" y="8741"/>
                  <a:pt x="4129" y="8785"/>
                </a:cubicBezTo>
                <a:cubicBezTo>
                  <a:pt x="4085" y="8873"/>
                  <a:pt x="4129" y="8961"/>
                  <a:pt x="4173" y="8961"/>
                </a:cubicBezTo>
                <a:lnTo>
                  <a:pt x="5183" y="9444"/>
                </a:lnTo>
                <a:lnTo>
                  <a:pt x="4085" y="9707"/>
                </a:lnTo>
                <a:cubicBezTo>
                  <a:pt x="3997" y="9707"/>
                  <a:pt x="3997" y="9795"/>
                  <a:pt x="3997" y="9839"/>
                </a:cubicBezTo>
                <a:cubicBezTo>
                  <a:pt x="3997" y="9927"/>
                  <a:pt x="4085" y="9971"/>
                  <a:pt x="4129" y="9971"/>
                </a:cubicBezTo>
                <a:lnTo>
                  <a:pt x="5227" y="9707"/>
                </a:lnTo>
                <a:lnTo>
                  <a:pt x="4524" y="10586"/>
                </a:lnTo>
                <a:cubicBezTo>
                  <a:pt x="4480" y="10630"/>
                  <a:pt x="4480" y="10718"/>
                  <a:pt x="4524" y="10762"/>
                </a:cubicBezTo>
                <a:cubicBezTo>
                  <a:pt x="4568" y="10806"/>
                  <a:pt x="4656" y="10806"/>
                  <a:pt x="4700" y="10762"/>
                </a:cubicBezTo>
                <a:lnTo>
                  <a:pt x="5622" y="9620"/>
                </a:lnTo>
                <a:lnTo>
                  <a:pt x="7467" y="9224"/>
                </a:lnTo>
                <a:cubicBezTo>
                  <a:pt x="7511" y="9356"/>
                  <a:pt x="7555" y="9444"/>
                  <a:pt x="7642" y="9576"/>
                </a:cubicBezTo>
                <a:lnTo>
                  <a:pt x="3777" y="12211"/>
                </a:lnTo>
                <a:lnTo>
                  <a:pt x="1186" y="12035"/>
                </a:lnTo>
                <a:cubicBezTo>
                  <a:pt x="1054" y="12035"/>
                  <a:pt x="922" y="12123"/>
                  <a:pt x="966" y="12255"/>
                </a:cubicBezTo>
                <a:cubicBezTo>
                  <a:pt x="966" y="12387"/>
                  <a:pt x="1054" y="12475"/>
                  <a:pt x="1186" y="12475"/>
                </a:cubicBezTo>
                <a:lnTo>
                  <a:pt x="3162" y="12606"/>
                </a:lnTo>
                <a:lnTo>
                  <a:pt x="1493" y="13704"/>
                </a:lnTo>
                <a:cubicBezTo>
                  <a:pt x="1406" y="13792"/>
                  <a:pt x="1406" y="13968"/>
                  <a:pt x="1449" y="14056"/>
                </a:cubicBezTo>
                <a:cubicBezTo>
                  <a:pt x="1537" y="14144"/>
                  <a:pt x="1669" y="14187"/>
                  <a:pt x="1801" y="14144"/>
                </a:cubicBezTo>
                <a:lnTo>
                  <a:pt x="3426" y="13046"/>
                </a:lnTo>
                <a:lnTo>
                  <a:pt x="2855" y="14890"/>
                </a:lnTo>
                <a:cubicBezTo>
                  <a:pt x="2811" y="15022"/>
                  <a:pt x="2855" y="15154"/>
                  <a:pt x="2987" y="15198"/>
                </a:cubicBezTo>
                <a:cubicBezTo>
                  <a:pt x="3075" y="15286"/>
                  <a:pt x="3206" y="15198"/>
                  <a:pt x="3250" y="15066"/>
                </a:cubicBezTo>
                <a:lnTo>
                  <a:pt x="4041" y="12606"/>
                </a:lnTo>
                <a:lnTo>
                  <a:pt x="7950" y="9927"/>
                </a:lnTo>
                <a:cubicBezTo>
                  <a:pt x="7950" y="9971"/>
                  <a:pt x="7994" y="10015"/>
                  <a:pt x="8038" y="10015"/>
                </a:cubicBezTo>
                <a:lnTo>
                  <a:pt x="7027" y="11640"/>
                </a:lnTo>
                <a:lnTo>
                  <a:pt x="5666" y="12123"/>
                </a:lnTo>
                <a:cubicBezTo>
                  <a:pt x="5622" y="12167"/>
                  <a:pt x="5578" y="12255"/>
                  <a:pt x="5622" y="12299"/>
                </a:cubicBezTo>
                <a:cubicBezTo>
                  <a:pt x="5666" y="12343"/>
                  <a:pt x="5710" y="12387"/>
                  <a:pt x="5798" y="12387"/>
                </a:cubicBezTo>
                <a:lnTo>
                  <a:pt x="6852" y="11991"/>
                </a:lnTo>
                <a:lnTo>
                  <a:pt x="6281" y="12958"/>
                </a:lnTo>
                <a:cubicBezTo>
                  <a:pt x="6237" y="13002"/>
                  <a:pt x="6281" y="13089"/>
                  <a:pt x="6325" y="13133"/>
                </a:cubicBezTo>
                <a:cubicBezTo>
                  <a:pt x="6413" y="13133"/>
                  <a:pt x="6456" y="13133"/>
                  <a:pt x="6500" y="13089"/>
                </a:cubicBezTo>
                <a:lnTo>
                  <a:pt x="7115" y="12123"/>
                </a:lnTo>
                <a:lnTo>
                  <a:pt x="7247" y="13221"/>
                </a:lnTo>
                <a:cubicBezTo>
                  <a:pt x="7247" y="13309"/>
                  <a:pt x="7291" y="13353"/>
                  <a:pt x="7379" y="13353"/>
                </a:cubicBezTo>
                <a:cubicBezTo>
                  <a:pt x="7423" y="13353"/>
                  <a:pt x="7511" y="13309"/>
                  <a:pt x="7467" y="13221"/>
                </a:cubicBezTo>
                <a:lnTo>
                  <a:pt x="7335" y="11772"/>
                </a:lnTo>
                <a:lnTo>
                  <a:pt x="8257" y="10147"/>
                </a:lnTo>
                <a:lnTo>
                  <a:pt x="8433" y="10235"/>
                </a:lnTo>
                <a:lnTo>
                  <a:pt x="7555" y="14934"/>
                </a:lnTo>
                <a:lnTo>
                  <a:pt x="5578" y="16647"/>
                </a:lnTo>
                <a:cubicBezTo>
                  <a:pt x="5490" y="16735"/>
                  <a:pt x="5490" y="16867"/>
                  <a:pt x="5578" y="16955"/>
                </a:cubicBezTo>
                <a:cubicBezTo>
                  <a:pt x="5666" y="17042"/>
                  <a:pt x="5842" y="17042"/>
                  <a:pt x="5929" y="16955"/>
                </a:cubicBezTo>
                <a:lnTo>
                  <a:pt x="7423" y="15637"/>
                </a:lnTo>
                <a:lnTo>
                  <a:pt x="7027" y="17613"/>
                </a:lnTo>
                <a:cubicBezTo>
                  <a:pt x="7027" y="17745"/>
                  <a:pt x="7115" y="17833"/>
                  <a:pt x="7247" y="17877"/>
                </a:cubicBezTo>
                <a:cubicBezTo>
                  <a:pt x="7379" y="17877"/>
                  <a:pt x="7467" y="17833"/>
                  <a:pt x="7511" y="17701"/>
                </a:cubicBezTo>
                <a:lnTo>
                  <a:pt x="7862" y="15725"/>
                </a:lnTo>
                <a:lnTo>
                  <a:pt x="8784" y="17482"/>
                </a:lnTo>
                <a:cubicBezTo>
                  <a:pt x="8828" y="17613"/>
                  <a:pt x="9004" y="17657"/>
                  <a:pt x="9092" y="17613"/>
                </a:cubicBezTo>
                <a:cubicBezTo>
                  <a:pt x="9224" y="17569"/>
                  <a:pt x="9267" y="17438"/>
                  <a:pt x="9224" y="17306"/>
                </a:cubicBezTo>
                <a:lnTo>
                  <a:pt x="8038" y="14978"/>
                </a:lnTo>
                <a:lnTo>
                  <a:pt x="8916" y="10322"/>
                </a:lnTo>
                <a:lnTo>
                  <a:pt x="9048" y="10322"/>
                </a:lnTo>
                <a:lnTo>
                  <a:pt x="9311" y="12167"/>
                </a:lnTo>
                <a:lnTo>
                  <a:pt x="8565" y="13441"/>
                </a:lnTo>
                <a:cubicBezTo>
                  <a:pt x="8565" y="13485"/>
                  <a:pt x="8565" y="13573"/>
                  <a:pt x="8653" y="13616"/>
                </a:cubicBezTo>
                <a:cubicBezTo>
                  <a:pt x="8696" y="13616"/>
                  <a:pt x="8784" y="13616"/>
                  <a:pt x="8828" y="13529"/>
                </a:cubicBezTo>
                <a:lnTo>
                  <a:pt x="9355" y="12606"/>
                </a:lnTo>
                <a:lnTo>
                  <a:pt x="9531" y="13704"/>
                </a:lnTo>
                <a:cubicBezTo>
                  <a:pt x="9531" y="13748"/>
                  <a:pt x="9619" y="13792"/>
                  <a:pt x="9663" y="13792"/>
                </a:cubicBezTo>
                <a:cubicBezTo>
                  <a:pt x="9751" y="13792"/>
                  <a:pt x="9795" y="13704"/>
                  <a:pt x="9795" y="13660"/>
                </a:cubicBezTo>
                <a:lnTo>
                  <a:pt x="9619" y="12562"/>
                </a:lnTo>
                <a:lnTo>
                  <a:pt x="10453" y="13309"/>
                </a:lnTo>
                <a:cubicBezTo>
                  <a:pt x="10497" y="13353"/>
                  <a:pt x="10585" y="13353"/>
                  <a:pt x="10629" y="13309"/>
                </a:cubicBezTo>
                <a:cubicBezTo>
                  <a:pt x="10673" y="13265"/>
                  <a:pt x="10673" y="13177"/>
                  <a:pt x="10629" y="13133"/>
                </a:cubicBezTo>
                <a:lnTo>
                  <a:pt x="9575" y="12123"/>
                </a:lnTo>
                <a:lnTo>
                  <a:pt x="9311" y="10278"/>
                </a:lnTo>
                <a:cubicBezTo>
                  <a:pt x="9355" y="10278"/>
                  <a:pt x="9399" y="10235"/>
                  <a:pt x="9443" y="10235"/>
                </a:cubicBezTo>
                <a:lnTo>
                  <a:pt x="12122" y="14144"/>
                </a:lnTo>
                <a:lnTo>
                  <a:pt x="11947" y="16735"/>
                </a:lnTo>
                <a:cubicBezTo>
                  <a:pt x="11947" y="16867"/>
                  <a:pt x="12035" y="16955"/>
                  <a:pt x="12166" y="16955"/>
                </a:cubicBezTo>
                <a:cubicBezTo>
                  <a:pt x="12298" y="16955"/>
                  <a:pt x="12386" y="16823"/>
                  <a:pt x="12430" y="16735"/>
                </a:cubicBezTo>
                <a:lnTo>
                  <a:pt x="12562" y="14758"/>
                </a:lnTo>
                <a:lnTo>
                  <a:pt x="13660" y="16384"/>
                </a:lnTo>
                <a:cubicBezTo>
                  <a:pt x="13747" y="16515"/>
                  <a:pt x="13879" y="16515"/>
                  <a:pt x="14011" y="16427"/>
                </a:cubicBezTo>
                <a:cubicBezTo>
                  <a:pt x="14099" y="16384"/>
                  <a:pt x="14143" y="16252"/>
                  <a:pt x="14055" y="16120"/>
                </a:cubicBezTo>
                <a:lnTo>
                  <a:pt x="12957" y="14495"/>
                </a:lnTo>
                <a:lnTo>
                  <a:pt x="14846" y="15110"/>
                </a:lnTo>
                <a:cubicBezTo>
                  <a:pt x="14933" y="15110"/>
                  <a:pt x="15065" y="15066"/>
                  <a:pt x="15153" y="14934"/>
                </a:cubicBezTo>
                <a:cubicBezTo>
                  <a:pt x="15197" y="14846"/>
                  <a:pt x="15109" y="14715"/>
                  <a:pt x="15021" y="14671"/>
                </a:cubicBezTo>
                <a:lnTo>
                  <a:pt x="12518" y="13880"/>
                </a:lnTo>
                <a:lnTo>
                  <a:pt x="9882" y="10015"/>
                </a:lnTo>
                <a:cubicBezTo>
                  <a:pt x="9926" y="9971"/>
                  <a:pt x="10014" y="9883"/>
                  <a:pt x="10058" y="9839"/>
                </a:cubicBezTo>
                <a:lnTo>
                  <a:pt x="11507" y="11025"/>
                </a:lnTo>
                <a:lnTo>
                  <a:pt x="11859" y="12431"/>
                </a:lnTo>
                <a:cubicBezTo>
                  <a:pt x="11859" y="12518"/>
                  <a:pt x="11947" y="12518"/>
                  <a:pt x="12035" y="12518"/>
                </a:cubicBezTo>
                <a:cubicBezTo>
                  <a:pt x="12078" y="12475"/>
                  <a:pt x="12122" y="12431"/>
                  <a:pt x="12122" y="12343"/>
                </a:cubicBezTo>
                <a:lnTo>
                  <a:pt x="11859" y="11245"/>
                </a:lnTo>
                <a:lnTo>
                  <a:pt x="12737" y="11947"/>
                </a:lnTo>
                <a:cubicBezTo>
                  <a:pt x="12781" y="11991"/>
                  <a:pt x="12869" y="11991"/>
                  <a:pt x="12913" y="11904"/>
                </a:cubicBezTo>
                <a:cubicBezTo>
                  <a:pt x="12957" y="11860"/>
                  <a:pt x="12957" y="11772"/>
                  <a:pt x="12913" y="11728"/>
                </a:cubicBezTo>
                <a:lnTo>
                  <a:pt x="12035" y="11025"/>
                </a:lnTo>
                <a:lnTo>
                  <a:pt x="13133" y="11025"/>
                </a:lnTo>
                <a:cubicBezTo>
                  <a:pt x="13220" y="11025"/>
                  <a:pt x="13264" y="10981"/>
                  <a:pt x="13264" y="10893"/>
                </a:cubicBezTo>
                <a:cubicBezTo>
                  <a:pt x="13264" y="10849"/>
                  <a:pt x="13220" y="10762"/>
                  <a:pt x="13176" y="10762"/>
                </a:cubicBezTo>
                <a:lnTo>
                  <a:pt x="11683" y="10762"/>
                </a:lnTo>
                <a:lnTo>
                  <a:pt x="10234" y="9620"/>
                </a:lnTo>
                <a:lnTo>
                  <a:pt x="10278" y="9488"/>
                </a:lnTo>
                <a:lnTo>
                  <a:pt x="14802" y="10322"/>
                </a:lnTo>
                <a:lnTo>
                  <a:pt x="16558" y="12343"/>
                </a:lnTo>
                <a:cubicBezTo>
                  <a:pt x="16602" y="12431"/>
                  <a:pt x="16778" y="12431"/>
                  <a:pt x="16866" y="12343"/>
                </a:cubicBezTo>
                <a:cubicBezTo>
                  <a:pt x="16910" y="12255"/>
                  <a:pt x="16910" y="12079"/>
                  <a:pt x="16866" y="11991"/>
                </a:cubicBezTo>
                <a:lnTo>
                  <a:pt x="15548" y="10542"/>
                </a:lnTo>
                <a:lnTo>
                  <a:pt x="17525" y="10893"/>
                </a:lnTo>
                <a:cubicBezTo>
                  <a:pt x="17788" y="10893"/>
                  <a:pt x="17876" y="10498"/>
                  <a:pt x="17613" y="10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6" name="Google Shape;3526;p35"/>
          <p:cNvGrpSpPr/>
          <p:nvPr/>
        </p:nvGrpSpPr>
        <p:grpSpPr>
          <a:xfrm>
            <a:off x="7532451" y="-125079"/>
            <a:ext cx="626575" cy="626608"/>
            <a:chOff x="4451379" y="1751468"/>
            <a:chExt cx="335551" cy="335551"/>
          </a:xfrm>
        </p:grpSpPr>
        <p:sp>
          <p:nvSpPr>
            <p:cNvPr id="3527" name="Google Shape;3527;p35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5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5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5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5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5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5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5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5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5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5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5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5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5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5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5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5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5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5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5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5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5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5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5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5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5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5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5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5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5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8065;p50">
            <a:extLst>
              <a:ext uri="{FF2B5EF4-FFF2-40B4-BE49-F238E27FC236}">
                <a16:creationId xmlns:a16="http://schemas.microsoft.com/office/drawing/2014/main" id="{7E65B12E-E96F-4B1C-894D-DAE2ECEF56B5}"/>
              </a:ext>
            </a:extLst>
          </p:cNvPr>
          <p:cNvGrpSpPr/>
          <p:nvPr/>
        </p:nvGrpSpPr>
        <p:grpSpPr>
          <a:xfrm>
            <a:off x="6011710" y="3493787"/>
            <a:ext cx="1312620" cy="1443992"/>
            <a:chOff x="984350" y="1134375"/>
            <a:chExt cx="987675" cy="1086525"/>
          </a:xfrm>
        </p:grpSpPr>
        <p:sp>
          <p:nvSpPr>
            <p:cNvPr id="235" name="Google Shape;8066;p50">
              <a:extLst>
                <a:ext uri="{FF2B5EF4-FFF2-40B4-BE49-F238E27FC236}">
                  <a16:creationId xmlns:a16="http://schemas.microsoft.com/office/drawing/2014/main" id="{46D6C9C8-3A12-469E-ADDD-3D3C841D040F}"/>
                </a:ext>
              </a:extLst>
            </p:cNvPr>
            <p:cNvSpPr/>
            <p:nvPr/>
          </p:nvSpPr>
          <p:spPr>
            <a:xfrm>
              <a:off x="1606450" y="1134375"/>
              <a:ext cx="360025" cy="241775"/>
            </a:xfrm>
            <a:custGeom>
              <a:avLst/>
              <a:gdLst/>
              <a:ahLst/>
              <a:cxnLst/>
              <a:rect l="l" t="t" r="r" b="b"/>
              <a:pathLst>
                <a:path w="14401" h="9671" extrusionOk="0">
                  <a:moveTo>
                    <a:pt x="1355" y="5618"/>
                  </a:moveTo>
                  <a:cubicBezTo>
                    <a:pt x="1170" y="5236"/>
                    <a:pt x="0" y="25"/>
                    <a:pt x="0" y="25"/>
                  </a:cubicBezTo>
                  <a:cubicBezTo>
                    <a:pt x="3178" y="2526"/>
                    <a:pt x="3843" y="4694"/>
                    <a:pt x="4718" y="8550"/>
                  </a:cubicBezTo>
                  <a:lnTo>
                    <a:pt x="8512" y="8661"/>
                  </a:lnTo>
                  <a:cubicBezTo>
                    <a:pt x="9510" y="4583"/>
                    <a:pt x="11481" y="2834"/>
                    <a:pt x="14400" y="1"/>
                  </a:cubicBezTo>
                  <a:lnTo>
                    <a:pt x="9744" y="9560"/>
                  </a:lnTo>
                  <a:lnTo>
                    <a:pt x="3067" y="9671"/>
                  </a:lnTo>
                  <a:close/>
                </a:path>
              </a:pathLst>
            </a:custGeom>
            <a:solidFill>
              <a:srgbClr val="312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67;p50">
              <a:extLst>
                <a:ext uri="{FF2B5EF4-FFF2-40B4-BE49-F238E27FC236}">
                  <a16:creationId xmlns:a16="http://schemas.microsoft.com/office/drawing/2014/main" id="{0473AD66-33CF-4118-91B3-623BABDDBBA5}"/>
                </a:ext>
              </a:extLst>
            </p:cNvPr>
            <p:cNvSpPr/>
            <p:nvPr/>
          </p:nvSpPr>
          <p:spPr>
            <a:xfrm>
              <a:off x="1269525" y="1603100"/>
              <a:ext cx="252550" cy="466575"/>
            </a:xfrm>
            <a:custGeom>
              <a:avLst/>
              <a:gdLst/>
              <a:ahLst/>
              <a:cxnLst/>
              <a:rect l="l" t="t" r="r" b="b"/>
              <a:pathLst>
                <a:path w="10102" h="18663" extrusionOk="0">
                  <a:moveTo>
                    <a:pt x="7207" y="5802"/>
                  </a:moveTo>
                  <a:cubicBezTo>
                    <a:pt x="7318" y="6221"/>
                    <a:pt x="10102" y="8549"/>
                    <a:pt x="9794" y="10434"/>
                  </a:cubicBezTo>
                  <a:cubicBezTo>
                    <a:pt x="9474" y="12319"/>
                    <a:pt x="5753" y="14327"/>
                    <a:pt x="5655" y="15571"/>
                  </a:cubicBezTo>
                  <a:cubicBezTo>
                    <a:pt x="5606" y="16088"/>
                    <a:pt x="5803" y="16889"/>
                    <a:pt x="6074" y="17690"/>
                  </a:cubicBezTo>
                  <a:cubicBezTo>
                    <a:pt x="6074" y="17690"/>
                    <a:pt x="5211" y="18416"/>
                    <a:pt x="5088" y="18540"/>
                  </a:cubicBezTo>
                  <a:cubicBezTo>
                    <a:pt x="4953" y="18663"/>
                    <a:pt x="4029" y="18613"/>
                    <a:pt x="4029" y="18613"/>
                  </a:cubicBezTo>
                  <a:cubicBezTo>
                    <a:pt x="3401" y="17505"/>
                    <a:pt x="2896" y="16273"/>
                    <a:pt x="3339" y="15398"/>
                  </a:cubicBezTo>
                  <a:cubicBezTo>
                    <a:pt x="4275" y="13551"/>
                    <a:pt x="1" y="9399"/>
                    <a:pt x="1565" y="4694"/>
                  </a:cubicBezTo>
                  <a:cubicBezTo>
                    <a:pt x="3142" y="0"/>
                    <a:pt x="7207" y="5802"/>
                    <a:pt x="7207" y="5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68;p50">
              <a:extLst>
                <a:ext uri="{FF2B5EF4-FFF2-40B4-BE49-F238E27FC236}">
                  <a16:creationId xmlns:a16="http://schemas.microsoft.com/office/drawing/2014/main" id="{1732772A-36C0-410E-9BC3-2763F51A80FF}"/>
                </a:ext>
              </a:extLst>
            </p:cNvPr>
            <p:cNvSpPr/>
            <p:nvPr/>
          </p:nvSpPr>
          <p:spPr>
            <a:xfrm>
              <a:off x="1364075" y="2037625"/>
              <a:ext cx="129675" cy="132450"/>
            </a:xfrm>
            <a:custGeom>
              <a:avLst/>
              <a:gdLst/>
              <a:ahLst/>
              <a:cxnLst/>
              <a:rect l="l" t="t" r="r" b="b"/>
              <a:pathLst>
                <a:path w="5187" h="5298" extrusionOk="0">
                  <a:moveTo>
                    <a:pt x="3314" y="2821"/>
                  </a:moveTo>
                  <a:cubicBezTo>
                    <a:pt x="3228" y="2612"/>
                    <a:pt x="2624" y="1269"/>
                    <a:pt x="2193" y="1"/>
                  </a:cubicBezTo>
                  <a:cubicBezTo>
                    <a:pt x="2033" y="259"/>
                    <a:pt x="1282" y="912"/>
                    <a:pt x="0" y="814"/>
                  </a:cubicBezTo>
                  <a:cubicBezTo>
                    <a:pt x="777" y="2218"/>
                    <a:pt x="1922" y="3524"/>
                    <a:pt x="1811" y="3721"/>
                  </a:cubicBezTo>
                  <a:cubicBezTo>
                    <a:pt x="1639" y="4066"/>
                    <a:pt x="1553" y="4250"/>
                    <a:pt x="2476" y="4768"/>
                  </a:cubicBezTo>
                  <a:cubicBezTo>
                    <a:pt x="3388" y="5297"/>
                    <a:pt x="4694" y="4719"/>
                    <a:pt x="4940" y="4558"/>
                  </a:cubicBezTo>
                  <a:cubicBezTo>
                    <a:pt x="5187" y="4398"/>
                    <a:pt x="4940" y="3327"/>
                    <a:pt x="4447" y="3240"/>
                  </a:cubicBezTo>
                  <a:cubicBezTo>
                    <a:pt x="3955" y="3154"/>
                    <a:pt x="3462" y="3166"/>
                    <a:pt x="3314" y="2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69;p50">
              <a:extLst>
                <a:ext uri="{FF2B5EF4-FFF2-40B4-BE49-F238E27FC236}">
                  <a16:creationId xmlns:a16="http://schemas.microsoft.com/office/drawing/2014/main" id="{BB3A3812-33B7-48FA-926A-282EDEFE4E55}"/>
                </a:ext>
              </a:extLst>
            </p:cNvPr>
            <p:cNvSpPr/>
            <p:nvPr/>
          </p:nvSpPr>
          <p:spPr>
            <a:xfrm>
              <a:off x="1651100" y="1712725"/>
              <a:ext cx="203575" cy="348950"/>
            </a:xfrm>
            <a:custGeom>
              <a:avLst/>
              <a:gdLst/>
              <a:ahLst/>
              <a:cxnLst/>
              <a:rect l="l" t="t" r="r" b="b"/>
              <a:pathLst>
                <a:path w="8143" h="13958" extrusionOk="0">
                  <a:moveTo>
                    <a:pt x="4817" y="1"/>
                  </a:moveTo>
                  <a:cubicBezTo>
                    <a:pt x="4977" y="456"/>
                    <a:pt x="8143" y="3019"/>
                    <a:pt x="7884" y="5100"/>
                  </a:cubicBezTo>
                  <a:cubicBezTo>
                    <a:pt x="7613" y="7182"/>
                    <a:pt x="4829" y="10287"/>
                    <a:pt x="4767" y="11679"/>
                  </a:cubicBezTo>
                  <a:cubicBezTo>
                    <a:pt x="4767" y="11839"/>
                    <a:pt x="4829" y="13095"/>
                    <a:pt x="4841" y="13292"/>
                  </a:cubicBezTo>
                  <a:cubicBezTo>
                    <a:pt x="3942" y="13477"/>
                    <a:pt x="3154" y="13810"/>
                    <a:pt x="2415" y="13957"/>
                  </a:cubicBezTo>
                  <a:cubicBezTo>
                    <a:pt x="1663" y="12750"/>
                    <a:pt x="1121" y="10976"/>
                    <a:pt x="1047" y="10410"/>
                  </a:cubicBezTo>
                  <a:cubicBezTo>
                    <a:pt x="838" y="8747"/>
                    <a:pt x="0" y="5544"/>
                    <a:pt x="776" y="3450"/>
                  </a:cubicBezTo>
                  <a:cubicBezTo>
                    <a:pt x="1565" y="1368"/>
                    <a:pt x="4817" y="1"/>
                    <a:pt x="4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70;p50">
              <a:extLst>
                <a:ext uri="{FF2B5EF4-FFF2-40B4-BE49-F238E27FC236}">
                  <a16:creationId xmlns:a16="http://schemas.microsoft.com/office/drawing/2014/main" id="{406EFE8B-A505-4DF2-A2B6-94139E2A8A88}"/>
                </a:ext>
              </a:extLst>
            </p:cNvPr>
            <p:cNvSpPr/>
            <p:nvPr/>
          </p:nvSpPr>
          <p:spPr>
            <a:xfrm>
              <a:off x="1698200" y="2007750"/>
              <a:ext cx="139550" cy="170325"/>
            </a:xfrm>
            <a:custGeom>
              <a:avLst/>
              <a:gdLst/>
              <a:ahLst/>
              <a:cxnLst/>
              <a:rect l="l" t="t" r="r" b="b"/>
              <a:pathLst>
                <a:path w="5582" h="6813" extrusionOk="0">
                  <a:moveTo>
                    <a:pt x="136" y="1430"/>
                  </a:moveTo>
                  <a:cubicBezTo>
                    <a:pt x="900" y="3130"/>
                    <a:pt x="1849" y="4842"/>
                    <a:pt x="1738" y="5076"/>
                  </a:cubicBezTo>
                  <a:cubicBezTo>
                    <a:pt x="1553" y="5458"/>
                    <a:pt x="1455" y="5655"/>
                    <a:pt x="2465" y="6234"/>
                  </a:cubicBezTo>
                  <a:cubicBezTo>
                    <a:pt x="3475" y="6813"/>
                    <a:pt x="5051" y="6406"/>
                    <a:pt x="5310" y="6234"/>
                  </a:cubicBezTo>
                  <a:cubicBezTo>
                    <a:pt x="5581" y="6049"/>
                    <a:pt x="5187" y="4645"/>
                    <a:pt x="4645" y="4546"/>
                  </a:cubicBezTo>
                  <a:cubicBezTo>
                    <a:pt x="4091" y="4448"/>
                    <a:pt x="3549" y="4460"/>
                    <a:pt x="3389" y="4090"/>
                  </a:cubicBezTo>
                  <a:cubicBezTo>
                    <a:pt x="3241" y="3721"/>
                    <a:pt x="2957" y="1738"/>
                    <a:pt x="2896" y="346"/>
                  </a:cubicBezTo>
                  <a:cubicBezTo>
                    <a:pt x="2896" y="346"/>
                    <a:pt x="2526" y="1"/>
                    <a:pt x="2526" y="13"/>
                  </a:cubicBezTo>
                  <a:cubicBezTo>
                    <a:pt x="2526" y="25"/>
                    <a:pt x="2366" y="752"/>
                    <a:pt x="2366" y="752"/>
                  </a:cubicBezTo>
                  <a:lnTo>
                    <a:pt x="2033" y="149"/>
                  </a:lnTo>
                  <a:lnTo>
                    <a:pt x="1861" y="998"/>
                  </a:lnTo>
                  <a:lnTo>
                    <a:pt x="1393" y="432"/>
                  </a:lnTo>
                  <a:lnTo>
                    <a:pt x="1159" y="1183"/>
                  </a:lnTo>
                  <a:lnTo>
                    <a:pt x="654" y="370"/>
                  </a:lnTo>
                  <a:lnTo>
                    <a:pt x="555" y="1233"/>
                  </a:lnTo>
                  <a:lnTo>
                    <a:pt x="1" y="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71;p50">
              <a:extLst>
                <a:ext uri="{FF2B5EF4-FFF2-40B4-BE49-F238E27FC236}">
                  <a16:creationId xmlns:a16="http://schemas.microsoft.com/office/drawing/2014/main" id="{541884D0-29DA-4282-BC51-644AA8A23043}"/>
                </a:ext>
              </a:extLst>
            </p:cNvPr>
            <p:cNvSpPr/>
            <p:nvPr/>
          </p:nvSpPr>
          <p:spPr>
            <a:xfrm>
              <a:off x="1589500" y="1135000"/>
              <a:ext cx="128450" cy="250075"/>
            </a:xfrm>
            <a:custGeom>
              <a:avLst/>
              <a:gdLst/>
              <a:ahLst/>
              <a:cxnLst/>
              <a:rect l="l" t="t" r="r" b="b"/>
              <a:pathLst>
                <a:path w="5138" h="10003" extrusionOk="0">
                  <a:moveTo>
                    <a:pt x="4829" y="9313"/>
                  </a:moveTo>
                  <a:cubicBezTo>
                    <a:pt x="5026" y="8537"/>
                    <a:pt x="5137" y="7552"/>
                    <a:pt x="3955" y="4805"/>
                  </a:cubicBezTo>
                  <a:cubicBezTo>
                    <a:pt x="2785" y="2058"/>
                    <a:pt x="678" y="0"/>
                    <a:pt x="678" y="0"/>
                  </a:cubicBezTo>
                  <a:cubicBezTo>
                    <a:pt x="678" y="0"/>
                    <a:pt x="1" y="4595"/>
                    <a:pt x="887" y="6985"/>
                  </a:cubicBezTo>
                  <a:cubicBezTo>
                    <a:pt x="1774" y="9375"/>
                    <a:pt x="2674" y="10003"/>
                    <a:pt x="2674" y="10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72;p50">
              <a:extLst>
                <a:ext uri="{FF2B5EF4-FFF2-40B4-BE49-F238E27FC236}">
                  <a16:creationId xmlns:a16="http://schemas.microsoft.com/office/drawing/2014/main" id="{D0CB79A9-F9D7-4252-BA24-644EBBDF5997}"/>
                </a:ext>
              </a:extLst>
            </p:cNvPr>
            <p:cNvSpPr/>
            <p:nvPr/>
          </p:nvSpPr>
          <p:spPr>
            <a:xfrm>
              <a:off x="1603975" y="1169800"/>
              <a:ext cx="91800" cy="190650"/>
            </a:xfrm>
            <a:custGeom>
              <a:avLst/>
              <a:gdLst/>
              <a:ahLst/>
              <a:cxnLst/>
              <a:rect l="l" t="t" r="r" b="b"/>
              <a:pathLst>
                <a:path w="3672" h="7626" extrusionOk="0">
                  <a:moveTo>
                    <a:pt x="3671" y="6874"/>
                  </a:moveTo>
                  <a:cubicBezTo>
                    <a:pt x="2932" y="3696"/>
                    <a:pt x="518" y="0"/>
                    <a:pt x="518" y="0"/>
                  </a:cubicBezTo>
                  <a:cubicBezTo>
                    <a:pt x="1" y="2686"/>
                    <a:pt x="321" y="4583"/>
                    <a:pt x="1762" y="7625"/>
                  </a:cubicBezTo>
                  <a:cubicBezTo>
                    <a:pt x="1935" y="6923"/>
                    <a:pt x="3031" y="6455"/>
                    <a:pt x="3671" y="68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73;p50">
              <a:extLst>
                <a:ext uri="{FF2B5EF4-FFF2-40B4-BE49-F238E27FC236}">
                  <a16:creationId xmlns:a16="http://schemas.microsoft.com/office/drawing/2014/main" id="{7328BD55-2A03-4BDA-9457-EC47C8A13ADE}"/>
                </a:ext>
              </a:extLst>
            </p:cNvPr>
            <p:cNvSpPr/>
            <p:nvPr/>
          </p:nvSpPr>
          <p:spPr>
            <a:xfrm>
              <a:off x="1830625" y="1134375"/>
              <a:ext cx="138300" cy="250400"/>
            </a:xfrm>
            <a:custGeom>
              <a:avLst/>
              <a:gdLst/>
              <a:ahLst/>
              <a:cxnLst/>
              <a:rect l="l" t="t" r="r" b="b"/>
              <a:pathLst>
                <a:path w="5532" h="10016" extrusionOk="0">
                  <a:moveTo>
                    <a:pt x="99" y="9338"/>
                  </a:moveTo>
                  <a:cubicBezTo>
                    <a:pt x="1" y="8574"/>
                    <a:pt x="13" y="7589"/>
                    <a:pt x="1541" y="4830"/>
                  </a:cubicBezTo>
                  <a:cubicBezTo>
                    <a:pt x="3068" y="2070"/>
                    <a:pt x="5433" y="1"/>
                    <a:pt x="5433" y="1"/>
                  </a:cubicBezTo>
                  <a:cubicBezTo>
                    <a:pt x="5433" y="1"/>
                    <a:pt x="5532" y="4595"/>
                    <a:pt x="4337" y="6998"/>
                  </a:cubicBezTo>
                  <a:cubicBezTo>
                    <a:pt x="3154" y="9387"/>
                    <a:pt x="2169" y="10016"/>
                    <a:pt x="2169" y="10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74;p50">
              <a:extLst>
                <a:ext uri="{FF2B5EF4-FFF2-40B4-BE49-F238E27FC236}">
                  <a16:creationId xmlns:a16="http://schemas.microsoft.com/office/drawing/2014/main" id="{A0CA6F81-00A5-448D-B7C2-72C54D43D96E}"/>
                </a:ext>
              </a:extLst>
            </p:cNvPr>
            <p:cNvSpPr/>
            <p:nvPr/>
          </p:nvSpPr>
          <p:spPr>
            <a:xfrm>
              <a:off x="1850025" y="1170725"/>
              <a:ext cx="105350" cy="190650"/>
            </a:xfrm>
            <a:custGeom>
              <a:avLst/>
              <a:gdLst/>
              <a:ahLst/>
              <a:cxnLst/>
              <a:rect l="l" t="t" r="r" b="b"/>
              <a:pathLst>
                <a:path w="4214" h="7626" extrusionOk="0">
                  <a:moveTo>
                    <a:pt x="1" y="6886"/>
                  </a:moveTo>
                  <a:cubicBezTo>
                    <a:pt x="1159" y="3708"/>
                    <a:pt x="4029" y="0"/>
                    <a:pt x="4029" y="0"/>
                  </a:cubicBezTo>
                  <a:cubicBezTo>
                    <a:pt x="4214" y="2673"/>
                    <a:pt x="3647" y="4583"/>
                    <a:pt x="1812" y="7625"/>
                  </a:cubicBezTo>
                  <a:cubicBezTo>
                    <a:pt x="1738" y="6936"/>
                    <a:pt x="703" y="6467"/>
                    <a:pt x="1" y="6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75;p50">
              <a:extLst>
                <a:ext uri="{FF2B5EF4-FFF2-40B4-BE49-F238E27FC236}">
                  <a16:creationId xmlns:a16="http://schemas.microsoft.com/office/drawing/2014/main" id="{96EB604D-D117-4D9E-BD6F-F63911AA475E}"/>
                </a:ext>
              </a:extLst>
            </p:cNvPr>
            <p:cNvSpPr/>
            <p:nvPr/>
          </p:nvSpPr>
          <p:spPr>
            <a:xfrm>
              <a:off x="1135250" y="1533500"/>
              <a:ext cx="746225" cy="488450"/>
            </a:xfrm>
            <a:custGeom>
              <a:avLst/>
              <a:gdLst/>
              <a:ahLst/>
              <a:cxnLst/>
              <a:rect l="l" t="t" r="r" b="b"/>
              <a:pathLst>
                <a:path w="29849" h="19538" extrusionOk="0">
                  <a:moveTo>
                    <a:pt x="29232" y="1343"/>
                  </a:moveTo>
                  <a:cubicBezTo>
                    <a:pt x="29799" y="3967"/>
                    <a:pt x="29848" y="6677"/>
                    <a:pt x="29380" y="9313"/>
                  </a:cubicBezTo>
                  <a:cubicBezTo>
                    <a:pt x="27877" y="17554"/>
                    <a:pt x="24749" y="19537"/>
                    <a:pt x="18589" y="17800"/>
                  </a:cubicBezTo>
                  <a:cubicBezTo>
                    <a:pt x="15805" y="16064"/>
                    <a:pt x="10669" y="14043"/>
                    <a:pt x="9289" y="15497"/>
                  </a:cubicBezTo>
                  <a:cubicBezTo>
                    <a:pt x="8340" y="16495"/>
                    <a:pt x="5532" y="18724"/>
                    <a:pt x="4534" y="17443"/>
                  </a:cubicBezTo>
                  <a:cubicBezTo>
                    <a:pt x="1" y="11666"/>
                    <a:pt x="75" y="9412"/>
                    <a:pt x="4078" y="6135"/>
                  </a:cubicBezTo>
                  <a:cubicBezTo>
                    <a:pt x="6850" y="3844"/>
                    <a:pt x="11654" y="4989"/>
                    <a:pt x="14795" y="5076"/>
                  </a:cubicBezTo>
                  <a:cubicBezTo>
                    <a:pt x="18688" y="5186"/>
                    <a:pt x="20068" y="4090"/>
                    <a:pt x="20794" y="2895"/>
                  </a:cubicBezTo>
                  <a:cubicBezTo>
                    <a:pt x="21509" y="1688"/>
                    <a:pt x="22470" y="530"/>
                    <a:pt x="23751" y="259"/>
                  </a:cubicBezTo>
                  <a:cubicBezTo>
                    <a:pt x="25020" y="0"/>
                    <a:pt x="29232" y="1343"/>
                    <a:pt x="29232" y="1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076;p50">
              <a:extLst>
                <a:ext uri="{FF2B5EF4-FFF2-40B4-BE49-F238E27FC236}">
                  <a16:creationId xmlns:a16="http://schemas.microsoft.com/office/drawing/2014/main" id="{ACB2CBF4-CB4A-4898-A46E-FA8F0FA3BDB8}"/>
                </a:ext>
              </a:extLst>
            </p:cNvPr>
            <p:cNvSpPr/>
            <p:nvPr/>
          </p:nvSpPr>
          <p:spPr>
            <a:xfrm>
              <a:off x="1682200" y="1582450"/>
              <a:ext cx="198350" cy="414250"/>
            </a:xfrm>
            <a:custGeom>
              <a:avLst/>
              <a:gdLst/>
              <a:ahLst/>
              <a:cxnLst/>
              <a:rect l="l" t="t" r="r" b="b"/>
              <a:pathLst>
                <a:path w="7934" h="16570" extrusionOk="0">
                  <a:moveTo>
                    <a:pt x="7478" y="1"/>
                  </a:moveTo>
                  <a:cubicBezTo>
                    <a:pt x="7921" y="2428"/>
                    <a:pt x="7933" y="4916"/>
                    <a:pt x="7515" y="7355"/>
                  </a:cubicBezTo>
                  <a:cubicBezTo>
                    <a:pt x="6307" y="13982"/>
                    <a:pt x="4041" y="16569"/>
                    <a:pt x="0" y="16409"/>
                  </a:cubicBezTo>
                  <a:cubicBezTo>
                    <a:pt x="247" y="15744"/>
                    <a:pt x="592" y="15128"/>
                    <a:pt x="1023" y="14561"/>
                  </a:cubicBezTo>
                  <a:cubicBezTo>
                    <a:pt x="1700" y="13724"/>
                    <a:pt x="1885" y="13157"/>
                    <a:pt x="1885" y="13157"/>
                  </a:cubicBezTo>
                  <a:lnTo>
                    <a:pt x="1097" y="13674"/>
                  </a:lnTo>
                  <a:lnTo>
                    <a:pt x="2070" y="11593"/>
                  </a:lnTo>
                  <a:cubicBezTo>
                    <a:pt x="2070" y="11593"/>
                    <a:pt x="1269" y="11950"/>
                    <a:pt x="1454" y="11790"/>
                  </a:cubicBezTo>
                  <a:cubicBezTo>
                    <a:pt x="1639" y="11630"/>
                    <a:pt x="1959" y="10238"/>
                    <a:pt x="1959" y="10238"/>
                  </a:cubicBezTo>
                  <a:lnTo>
                    <a:pt x="1392" y="10546"/>
                  </a:lnTo>
                  <a:cubicBezTo>
                    <a:pt x="1392" y="10546"/>
                    <a:pt x="1934" y="8858"/>
                    <a:pt x="2366" y="7675"/>
                  </a:cubicBezTo>
                  <a:cubicBezTo>
                    <a:pt x="2612" y="7010"/>
                    <a:pt x="2760" y="6296"/>
                    <a:pt x="2797" y="5581"/>
                  </a:cubicBezTo>
                  <a:lnTo>
                    <a:pt x="2279" y="5877"/>
                  </a:lnTo>
                  <a:cubicBezTo>
                    <a:pt x="2279" y="5877"/>
                    <a:pt x="2797" y="4485"/>
                    <a:pt x="2821" y="3438"/>
                  </a:cubicBezTo>
                  <a:cubicBezTo>
                    <a:pt x="2846" y="2391"/>
                    <a:pt x="2427" y="1208"/>
                    <a:pt x="2427" y="1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77;p50">
              <a:extLst>
                <a:ext uri="{FF2B5EF4-FFF2-40B4-BE49-F238E27FC236}">
                  <a16:creationId xmlns:a16="http://schemas.microsoft.com/office/drawing/2014/main" id="{260CE8AE-395C-4224-8BCB-30D1455386B8}"/>
                </a:ext>
              </a:extLst>
            </p:cNvPr>
            <p:cNvSpPr/>
            <p:nvPr/>
          </p:nvSpPr>
          <p:spPr>
            <a:xfrm>
              <a:off x="1544550" y="1333625"/>
              <a:ext cx="427475" cy="285500"/>
            </a:xfrm>
            <a:custGeom>
              <a:avLst/>
              <a:gdLst/>
              <a:ahLst/>
              <a:cxnLst/>
              <a:rect l="l" t="t" r="r" b="b"/>
              <a:pathLst>
                <a:path w="17099" h="11420" extrusionOk="0">
                  <a:moveTo>
                    <a:pt x="9140" y="1"/>
                  </a:moveTo>
                  <a:cubicBezTo>
                    <a:pt x="7982" y="13"/>
                    <a:pt x="4336" y="456"/>
                    <a:pt x="2612" y="2267"/>
                  </a:cubicBezTo>
                  <a:cubicBezTo>
                    <a:pt x="1552" y="3388"/>
                    <a:pt x="1404" y="5643"/>
                    <a:pt x="986" y="7158"/>
                  </a:cubicBezTo>
                  <a:cubicBezTo>
                    <a:pt x="505" y="7552"/>
                    <a:pt x="160" y="8094"/>
                    <a:pt x="0" y="8698"/>
                  </a:cubicBezTo>
                  <a:lnTo>
                    <a:pt x="591" y="8439"/>
                  </a:lnTo>
                  <a:lnTo>
                    <a:pt x="148" y="9412"/>
                  </a:lnTo>
                  <a:lnTo>
                    <a:pt x="1577" y="8858"/>
                  </a:lnTo>
                  <a:lnTo>
                    <a:pt x="641" y="9966"/>
                  </a:lnTo>
                  <a:lnTo>
                    <a:pt x="1848" y="9757"/>
                  </a:lnTo>
                  <a:cubicBezTo>
                    <a:pt x="1848" y="9757"/>
                    <a:pt x="2020" y="10274"/>
                    <a:pt x="3868" y="10816"/>
                  </a:cubicBezTo>
                  <a:cubicBezTo>
                    <a:pt x="5272" y="11235"/>
                    <a:pt x="7440" y="11383"/>
                    <a:pt x="8377" y="11420"/>
                  </a:cubicBezTo>
                  <a:cubicBezTo>
                    <a:pt x="9313" y="11383"/>
                    <a:pt x="11493" y="11235"/>
                    <a:pt x="12959" y="10816"/>
                  </a:cubicBezTo>
                  <a:cubicBezTo>
                    <a:pt x="14881" y="10274"/>
                    <a:pt x="15115" y="9757"/>
                    <a:pt x="15115" y="9757"/>
                  </a:cubicBezTo>
                  <a:lnTo>
                    <a:pt x="16297" y="9966"/>
                  </a:lnTo>
                  <a:lnTo>
                    <a:pt x="15497" y="8858"/>
                  </a:lnTo>
                  <a:lnTo>
                    <a:pt x="16864" y="9412"/>
                  </a:lnTo>
                  <a:lnTo>
                    <a:pt x="16544" y="8439"/>
                  </a:lnTo>
                  <a:lnTo>
                    <a:pt x="17098" y="8698"/>
                  </a:lnTo>
                  <a:cubicBezTo>
                    <a:pt x="17036" y="8106"/>
                    <a:pt x="16765" y="7564"/>
                    <a:pt x="16334" y="7158"/>
                  </a:cubicBezTo>
                  <a:cubicBezTo>
                    <a:pt x="16113" y="5643"/>
                    <a:pt x="16260" y="3388"/>
                    <a:pt x="15349" y="2267"/>
                  </a:cubicBezTo>
                  <a:cubicBezTo>
                    <a:pt x="13883" y="456"/>
                    <a:pt x="10298" y="13"/>
                    <a:pt x="9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78;p50">
              <a:extLst>
                <a:ext uri="{FF2B5EF4-FFF2-40B4-BE49-F238E27FC236}">
                  <a16:creationId xmlns:a16="http://schemas.microsoft.com/office/drawing/2014/main" id="{7C184758-70A9-4D70-BE73-C238871377B3}"/>
                </a:ext>
              </a:extLst>
            </p:cNvPr>
            <p:cNvSpPr/>
            <p:nvPr/>
          </p:nvSpPr>
          <p:spPr>
            <a:xfrm>
              <a:off x="1560550" y="1502075"/>
              <a:ext cx="391450" cy="117050"/>
            </a:xfrm>
            <a:custGeom>
              <a:avLst/>
              <a:gdLst/>
              <a:ahLst/>
              <a:cxnLst/>
              <a:rect l="l" t="t" r="r" b="b"/>
              <a:pathLst>
                <a:path w="15658" h="4682" extrusionOk="0">
                  <a:moveTo>
                    <a:pt x="1" y="3228"/>
                  </a:moveTo>
                  <a:lnTo>
                    <a:pt x="1208" y="3019"/>
                  </a:lnTo>
                  <a:cubicBezTo>
                    <a:pt x="1208" y="3019"/>
                    <a:pt x="1380" y="3536"/>
                    <a:pt x="3228" y="4078"/>
                  </a:cubicBezTo>
                  <a:cubicBezTo>
                    <a:pt x="4632" y="4497"/>
                    <a:pt x="6800" y="4645"/>
                    <a:pt x="7737" y="4682"/>
                  </a:cubicBezTo>
                  <a:cubicBezTo>
                    <a:pt x="8673" y="4645"/>
                    <a:pt x="10853" y="4497"/>
                    <a:pt x="12319" y="4078"/>
                  </a:cubicBezTo>
                  <a:cubicBezTo>
                    <a:pt x="14241" y="3536"/>
                    <a:pt x="14475" y="3019"/>
                    <a:pt x="14475" y="3019"/>
                  </a:cubicBezTo>
                  <a:lnTo>
                    <a:pt x="15657" y="3228"/>
                  </a:lnTo>
                  <a:lnTo>
                    <a:pt x="14265" y="2083"/>
                  </a:lnTo>
                  <a:cubicBezTo>
                    <a:pt x="14265" y="2083"/>
                    <a:pt x="14241" y="2526"/>
                    <a:pt x="14154" y="2415"/>
                  </a:cubicBezTo>
                  <a:cubicBezTo>
                    <a:pt x="14068" y="2304"/>
                    <a:pt x="12787" y="1122"/>
                    <a:pt x="12787" y="1122"/>
                  </a:cubicBezTo>
                  <a:lnTo>
                    <a:pt x="12762" y="1565"/>
                  </a:lnTo>
                  <a:lnTo>
                    <a:pt x="8045" y="1"/>
                  </a:lnTo>
                  <a:lnTo>
                    <a:pt x="3117" y="1565"/>
                  </a:lnTo>
                  <a:lnTo>
                    <a:pt x="3142" y="1122"/>
                  </a:lnTo>
                  <a:cubicBezTo>
                    <a:pt x="3142" y="1122"/>
                    <a:pt x="1701" y="2304"/>
                    <a:pt x="1602" y="2415"/>
                  </a:cubicBezTo>
                  <a:cubicBezTo>
                    <a:pt x="1503" y="2526"/>
                    <a:pt x="1540" y="2083"/>
                    <a:pt x="1540" y="2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79;p50">
              <a:extLst>
                <a:ext uri="{FF2B5EF4-FFF2-40B4-BE49-F238E27FC236}">
                  <a16:creationId xmlns:a16="http://schemas.microsoft.com/office/drawing/2014/main" id="{60B39C25-FD9A-4F99-8D1F-6C2FAF45999C}"/>
                </a:ext>
              </a:extLst>
            </p:cNvPr>
            <p:cNvSpPr/>
            <p:nvPr/>
          </p:nvSpPr>
          <p:spPr>
            <a:xfrm>
              <a:off x="1648025" y="1481450"/>
              <a:ext cx="222975" cy="156150"/>
            </a:xfrm>
            <a:custGeom>
              <a:avLst/>
              <a:gdLst/>
              <a:ahLst/>
              <a:cxnLst/>
              <a:rect l="l" t="t" r="r" b="b"/>
              <a:pathLst>
                <a:path w="8919" h="6246" extrusionOk="0">
                  <a:moveTo>
                    <a:pt x="480" y="2920"/>
                  </a:moveTo>
                  <a:cubicBezTo>
                    <a:pt x="0" y="4103"/>
                    <a:pt x="1774" y="5753"/>
                    <a:pt x="2439" y="5987"/>
                  </a:cubicBezTo>
                  <a:cubicBezTo>
                    <a:pt x="3067" y="6221"/>
                    <a:pt x="3930" y="5679"/>
                    <a:pt x="4422" y="5655"/>
                  </a:cubicBezTo>
                  <a:cubicBezTo>
                    <a:pt x="4915" y="5692"/>
                    <a:pt x="5740" y="6246"/>
                    <a:pt x="6381" y="6024"/>
                  </a:cubicBezTo>
                  <a:cubicBezTo>
                    <a:pt x="7058" y="5790"/>
                    <a:pt x="8919" y="4176"/>
                    <a:pt x="8500" y="2982"/>
                  </a:cubicBezTo>
                  <a:cubicBezTo>
                    <a:pt x="8216" y="2193"/>
                    <a:pt x="5482" y="13"/>
                    <a:pt x="4533" y="74"/>
                  </a:cubicBezTo>
                  <a:cubicBezTo>
                    <a:pt x="3609" y="1"/>
                    <a:pt x="801" y="2144"/>
                    <a:pt x="480" y="29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80;p50">
              <a:extLst>
                <a:ext uri="{FF2B5EF4-FFF2-40B4-BE49-F238E27FC236}">
                  <a16:creationId xmlns:a16="http://schemas.microsoft.com/office/drawing/2014/main" id="{110E82A2-C842-485B-859A-57292992AFCB}"/>
                </a:ext>
              </a:extLst>
            </p:cNvPr>
            <p:cNvSpPr/>
            <p:nvPr/>
          </p:nvSpPr>
          <p:spPr>
            <a:xfrm>
              <a:off x="1711150" y="1518725"/>
              <a:ext cx="97025" cy="93025"/>
            </a:xfrm>
            <a:custGeom>
              <a:avLst/>
              <a:gdLst/>
              <a:ahLst/>
              <a:cxnLst/>
              <a:rect l="l" t="t" r="r" b="b"/>
              <a:pathLst>
                <a:path w="3881" h="3721" extrusionOk="0">
                  <a:moveTo>
                    <a:pt x="468" y="296"/>
                  </a:moveTo>
                  <a:cubicBezTo>
                    <a:pt x="50" y="702"/>
                    <a:pt x="0" y="825"/>
                    <a:pt x="160" y="1441"/>
                  </a:cubicBezTo>
                  <a:cubicBezTo>
                    <a:pt x="308" y="2070"/>
                    <a:pt x="900" y="3683"/>
                    <a:pt x="1873" y="3646"/>
                  </a:cubicBezTo>
                  <a:cubicBezTo>
                    <a:pt x="2932" y="3720"/>
                    <a:pt x="3511" y="2082"/>
                    <a:pt x="3696" y="1478"/>
                  </a:cubicBezTo>
                  <a:cubicBezTo>
                    <a:pt x="3881" y="875"/>
                    <a:pt x="3831" y="727"/>
                    <a:pt x="3449" y="308"/>
                  </a:cubicBezTo>
                  <a:cubicBezTo>
                    <a:pt x="3166" y="12"/>
                    <a:pt x="764" y="0"/>
                    <a:pt x="468" y="296"/>
                  </a:cubicBezTo>
                  <a:close/>
                </a:path>
              </a:pathLst>
            </a:custGeom>
            <a:solidFill>
              <a:srgbClr val="312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081;p50">
              <a:extLst>
                <a:ext uri="{FF2B5EF4-FFF2-40B4-BE49-F238E27FC236}">
                  <a16:creationId xmlns:a16="http://schemas.microsoft.com/office/drawing/2014/main" id="{811CFB01-4F02-4736-9100-EE2DAFB80A4D}"/>
                </a:ext>
              </a:extLst>
            </p:cNvPr>
            <p:cNvSpPr/>
            <p:nvPr/>
          </p:nvSpPr>
          <p:spPr>
            <a:xfrm>
              <a:off x="1666175" y="1472200"/>
              <a:ext cx="31750" cy="32075"/>
            </a:xfrm>
            <a:custGeom>
              <a:avLst/>
              <a:gdLst/>
              <a:ahLst/>
              <a:cxnLst/>
              <a:rect l="l" t="t" r="r" b="b"/>
              <a:pathLst>
                <a:path w="1270" h="1283" extrusionOk="0">
                  <a:moveTo>
                    <a:pt x="678" y="1282"/>
                  </a:moveTo>
                  <a:cubicBezTo>
                    <a:pt x="321" y="1282"/>
                    <a:pt x="50" y="999"/>
                    <a:pt x="38" y="654"/>
                  </a:cubicBezTo>
                  <a:cubicBezTo>
                    <a:pt x="1" y="321"/>
                    <a:pt x="247" y="13"/>
                    <a:pt x="592" y="1"/>
                  </a:cubicBezTo>
                  <a:cubicBezTo>
                    <a:pt x="937" y="1"/>
                    <a:pt x="1220" y="284"/>
                    <a:pt x="1233" y="629"/>
                  </a:cubicBezTo>
                  <a:cubicBezTo>
                    <a:pt x="1270" y="962"/>
                    <a:pt x="1011" y="1270"/>
                    <a:pt x="678" y="1282"/>
                  </a:cubicBezTo>
                  <a:close/>
                </a:path>
              </a:pathLst>
            </a:custGeom>
            <a:solidFill>
              <a:srgbClr val="26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082;p50">
              <a:extLst>
                <a:ext uri="{FF2B5EF4-FFF2-40B4-BE49-F238E27FC236}">
                  <a16:creationId xmlns:a16="http://schemas.microsoft.com/office/drawing/2014/main" id="{653EFFBB-30A2-4669-9829-AFBDB60CD115}"/>
                </a:ext>
              </a:extLst>
            </p:cNvPr>
            <p:cNvSpPr/>
            <p:nvPr/>
          </p:nvSpPr>
          <p:spPr>
            <a:xfrm>
              <a:off x="1834025" y="1472525"/>
              <a:ext cx="31750" cy="32350"/>
            </a:xfrm>
            <a:custGeom>
              <a:avLst/>
              <a:gdLst/>
              <a:ahLst/>
              <a:cxnLst/>
              <a:rect l="l" t="t" r="r" b="b"/>
              <a:pathLst>
                <a:path w="1270" h="1294" extrusionOk="0">
                  <a:moveTo>
                    <a:pt x="604" y="1294"/>
                  </a:moveTo>
                  <a:cubicBezTo>
                    <a:pt x="271" y="1294"/>
                    <a:pt x="0" y="998"/>
                    <a:pt x="37" y="666"/>
                  </a:cubicBezTo>
                  <a:cubicBezTo>
                    <a:pt x="37" y="321"/>
                    <a:pt x="321" y="25"/>
                    <a:pt x="666" y="0"/>
                  </a:cubicBezTo>
                  <a:cubicBezTo>
                    <a:pt x="998" y="0"/>
                    <a:pt x="1269" y="296"/>
                    <a:pt x="1232" y="641"/>
                  </a:cubicBezTo>
                  <a:cubicBezTo>
                    <a:pt x="1232" y="986"/>
                    <a:pt x="961" y="1269"/>
                    <a:pt x="604" y="1294"/>
                  </a:cubicBezTo>
                  <a:close/>
                </a:path>
              </a:pathLst>
            </a:custGeom>
            <a:solidFill>
              <a:srgbClr val="26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083;p50">
              <a:extLst>
                <a:ext uri="{FF2B5EF4-FFF2-40B4-BE49-F238E27FC236}">
                  <a16:creationId xmlns:a16="http://schemas.microsoft.com/office/drawing/2014/main" id="{BC96DCBF-ED11-4F97-96BF-074CA781E178}"/>
                </a:ext>
              </a:extLst>
            </p:cNvPr>
            <p:cNvSpPr/>
            <p:nvPr/>
          </p:nvSpPr>
          <p:spPr>
            <a:xfrm>
              <a:off x="1148800" y="1640350"/>
              <a:ext cx="252875" cy="466600"/>
            </a:xfrm>
            <a:custGeom>
              <a:avLst/>
              <a:gdLst/>
              <a:ahLst/>
              <a:cxnLst/>
              <a:rect l="l" t="t" r="r" b="b"/>
              <a:pathLst>
                <a:path w="10115" h="18664" extrusionOk="0">
                  <a:moveTo>
                    <a:pt x="7220" y="5815"/>
                  </a:moveTo>
                  <a:cubicBezTo>
                    <a:pt x="7343" y="6222"/>
                    <a:pt x="10114" y="8550"/>
                    <a:pt x="9806" y="10435"/>
                  </a:cubicBezTo>
                  <a:cubicBezTo>
                    <a:pt x="9486" y="12319"/>
                    <a:pt x="5778" y="14327"/>
                    <a:pt x="5667" y="15584"/>
                  </a:cubicBezTo>
                  <a:cubicBezTo>
                    <a:pt x="5618" y="16089"/>
                    <a:pt x="5815" y="16902"/>
                    <a:pt x="6086" y="17702"/>
                  </a:cubicBezTo>
                  <a:cubicBezTo>
                    <a:pt x="6086" y="17702"/>
                    <a:pt x="5224" y="18417"/>
                    <a:pt x="5088" y="18540"/>
                  </a:cubicBezTo>
                  <a:cubicBezTo>
                    <a:pt x="4953" y="18663"/>
                    <a:pt x="4041" y="18626"/>
                    <a:pt x="4029" y="18614"/>
                  </a:cubicBezTo>
                  <a:cubicBezTo>
                    <a:pt x="3401" y="17518"/>
                    <a:pt x="2908" y="16273"/>
                    <a:pt x="3352" y="15399"/>
                  </a:cubicBezTo>
                  <a:cubicBezTo>
                    <a:pt x="4288" y="13551"/>
                    <a:pt x="1" y="9400"/>
                    <a:pt x="1578" y="4706"/>
                  </a:cubicBezTo>
                  <a:cubicBezTo>
                    <a:pt x="3142" y="1"/>
                    <a:pt x="7220" y="5815"/>
                    <a:pt x="7220" y="5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084;p50">
              <a:extLst>
                <a:ext uri="{FF2B5EF4-FFF2-40B4-BE49-F238E27FC236}">
                  <a16:creationId xmlns:a16="http://schemas.microsoft.com/office/drawing/2014/main" id="{35BE5EFC-21C1-498A-9D1C-5585BD690A3E}"/>
                </a:ext>
              </a:extLst>
            </p:cNvPr>
            <p:cNvSpPr/>
            <p:nvPr/>
          </p:nvSpPr>
          <p:spPr>
            <a:xfrm>
              <a:off x="1243650" y="2075200"/>
              <a:ext cx="129700" cy="132125"/>
            </a:xfrm>
            <a:custGeom>
              <a:avLst/>
              <a:gdLst/>
              <a:ahLst/>
              <a:cxnLst/>
              <a:rect l="l" t="t" r="r" b="b"/>
              <a:pathLst>
                <a:path w="5188" h="5285" extrusionOk="0">
                  <a:moveTo>
                    <a:pt x="3327" y="2821"/>
                  </a:moveTo>
                  <a:cubicBezTo>
                    <a:pt x="3228" y="2600"/>
                    <a:pt x="2625" y="1257"/>
                    <a:pt x="2194" y="0"/>
                  </a:cubicBezTo>
                  <a:cubicBezTo>
                    <a:pt x="2046" y="247"/>
                    <a:pt x="1294" y="912"/>
                    <a:pt x="1" y="813"/>
                  </a:cubicBezTo>
                  <a:cubicBezTo>
                    <a:pt x="789" y="2230"/>
                    <a:pt x="1923" y="3511"/>
                    <a:pt x="1824" y="3708"/>
                  </a:cubicBezTo>
                  <a:cubicBezTo>
                    <a:pt x="1652" y="4053"/>
                    <a:pt x="1565" y="4238"/>
                    <a:pt x="2489" y="4768"/>
                  </a:cubicBezTo>
                  <a:cubicBezTo>
                    <a:pt x="3413" y="5285"/>
                    <a:pt x="4707" y="4718"/>
                    <a:pt x="4953" y="4558"/>
                  </a:cubicBezTo>
                  <a:cubicBezTo>
                    <a:pt x="5187" y="4398"/>
                    <a:pt x="4953" y="3326"/>
                    <a:pt x="4460" y="3240"/>
                  </a:cubicBezTo>
                  <a:cubicBezTo>
                    <a:pt x="3968" y="3154"/>
                    <a:pt x="3462" y="3154"/>
                    <a:pt x="3327" y="2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085;p50">
              <a:extLst>
                <a:ext uri="{FF2B5EF4-FFF2-40B4-BE49-F238E27FC236}">
                  <a16:creationId xmlns:a16="http://schemas.microsoft.com/office/drawing/2014/main" id="{85E295DA-693E-468E-B05F-DFEF83F46A8E}"/>
                </a:ext>
              </a:extLst>
            </p:cNvPr>
            <p:cNvSpPr/>
            <p:nvPr/>
          </p:nvSpPr>
          <p:spPr>
            <a:xfrm>
              <a:off x="1536525" y="1755225"/>
              <a:ext cx="203900" cy="349250"/>
            </a:xfrm>
            <a:custGeom>
              <a:avLst/>
              <a:gdLst/>
              <a:ahLst/>
              <a:cxnLst/>
              <a:rect l="l" t="t" r="r" b="b"/>
              <a:pathLst>
                <a:path w="8156" h="13970" extrusionOk="0">
                  <a:moveTo>
                    <a:pt x="4830" y="1"/>
                  </a:moveTo>
                  <a:cubicBezTo>
                    <a:pt x="4977" y="456"/>
                    <a:pt x="8156" y="3031"/>
                    <a:pt x="7885" y="5100"/>
                  </a:cubicBezTo>
                  <a:cubicBezTo>
                    <a:pt x="7626" y="7182"/>
                    <a:pt x="4842" y="10299"/>
                    <a:pt x="4780" y="11678"/>
                  </a:cubicBezTo>
                  <a:cubicBezTo>
                    <a:pt x="4768" y="11839"/>
                    <a:pt x="4842" y="13107"/>
                    <a:pt x="4854" y="13292"/>
                  </a:cubicBezTo>
                  <a:cubicBezTo>
                    <a:pt x="3955" y="13477"/>
                    <a:pt x="3167" y="13810"/>
                    <a:pt x="2428" y="13970"/>
                  </a:cubicBezTo>
                  <a:cubicBezTo>
                    <a:pt x="1676" y="12750"/>
                    <a:pt x="1134" y="10989"/>
                    <a:pt x="1060" y="10410"/>
                  </a:cubicBezTo>
                  <a:cubicBezTo>
                    <a:pt x="851" y="8747"/>
                    <a:pt x="1" y="5544"/>
                    <a:pt x="789" y="3462"/>
                  </a:cubicBezTo>
                  <a:cubicBezTo>
                    <a:pt x="1578" y="1368"/>
                    <a:pt x="4830" y="1"/>
                    <a:pt x="4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086;p50">
              <a:extLst>
                <a:ext uri="{FF2B5EF4-FFF2-40B4-BE49-F238E27FC236}">
                  <a16:creationId xmlns:a16="http://schemas.microsoft.com/office/drawing/2014/main" id="{3407E794-39AB-4E98-A942-2B672D4B70AC}"/>
                </a:ext>
              </a:extLst>
            </p:cNvPr>
            <p:cNvSpPr/>
            <p:nvPr/>
          </p:nvSpPr>
          <p:spPr>
            <a:xfrm>
              <a:off x="1579025" y="2038250"/>
              <a:ext cx="144475" cy="182650"/>
            </a:xfrm>
            <a:custGeom>
              <a:avLst/>
              <a:gdLst/>
              <a:ahLst/>
              <a:cxnLst/>
              <a:rect l="l" t="t" r="r" b="b"/>
              <a:pathLst>
                <a:path w="5779" h="7306" extrusionOk="0">
                  <a:moveTo>
                    <a:pt x="333" y="1922"/>
                  </a:moveTo>
                  <a:lnTo>
                    <a:pt x="407" y="2082"/>
                  </a:lnTo>
                  <a:lnTo>
                    <a:pt x="407" y="2082"/>
                  </a:lnTo>
                  <a:lnTo>
                    <a:pt x="407" y="2082"/>
                  </a:lnTo>
                  <a:cubicBezTo>
                    <a:pt x="1159" y="3720"/>
                    <a:pt x="2046" y="5334"/>
                    <a:pt x="1935" y="5556"/>
                  </a:cubicBezTo>
                  <a:cubicBezTo>
                    <a:pt x="1738" y="5938"/>
                    <a:pt x="1639" y="6135"/>
                    <a:pt x="2662" y="6714"/>
                  </a:cubicBezTo>
                  <a:cubicBezTo>
                    <a:pt x="3672" y="7305"/>
                    <a:pt x="5236" y="6886"/>
                    <a:pt x="5507" y="6714"/>
                  </a:cubicBezTo>
                  <a:cubicBezTo>
                    <a:pt x="5778" y="6529"/>
                    <a:pt x="5372" y="5137"/>
                    <a:pt x="4830" y="5026"/>
                  </a:cubicBezTo>
                  <a:cubicBezTo>
                    <a:pt x="4288" y="4928"/>
                    <a:pt x="3746" y="4940"/>
                    <a:pt x="3585" y="4570"/>
                  </a:cubicBezTo>
                  <a:cubicBezTo>
                    <a:pt x="3425" y="4188"/>
                    <a:pt x="3154" y="2218"/>
                    <a:pt x="3093" y="826"/>
                  </a:cubicBezTo>
                  <a:cubicBezTo>
                    <a:pt x="3093" y="826"/>
                    <a:pt x="2538" y="0"/>
                    <a:pt x="2538" y="37"/>
                  </a:cubicBezTo>
                  <a:cubicBezTo>
                    <a:pt x="2538" y="62"/>
                    <a:pt x="2427" y="1047"/>
                    <a:pt x="2427" y="1047"/>
                  </a:cubicBezTo>
                  <a:lnTo>
                    <a:pt x="1922" y="542"/>
                  </a:lnTo>
                  <a:cubicBezTo>
                    <a:pt x="1922" y="542"/>
                    <a:pt x="1812" y="1565"/>
                    <a:pt x="1775" y="1528"/>
                  </a:cubicBezTo>
                  <a:cubicBezTo>
                    <a:pt x="1750" y="1491"/>
                    <a:pt x="728" y="567"/>
                    <a:pt x="728" y="567"/>
                  </a:cubicBezTo>
                  <a:lnTo>
                    <a:pt x="728" y="1540"/>
                  </a:lnTo>
                  <a:lnTo>
                    <a:pt x="124" y="1244"/>
                  </a:lnTo>
                  <a:lnTo>
                    <a:pt x="1" y="1195"/>
                  </a:lnTo>
                  <a:lnTo>
                    <a:pt x="321" y="1910"/>
                  </a:lnTo>
                  <a:close/>
                  <a:moveTo>
                    <a:pt x="3105" y="838"/>
                  </a:moveTo>
                  <a:cubicBezTo>
                    <a:pt x="3093" y="850"/>
                    <a:pt x="3093" y="862"/>
                    <a:pt x="3080" y="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087;p50">
              <a:extLst>
                <a:ext uri="{FF2B5EF4-FFF2-40B4-BE49-F238E27FC236}">
                  <a16:creationId xmlns:a16="http://schemas.microsoft.com/office/drawing/2014/main" id="{EFBCFEAB-9160-4402-996C-8A5188C87EDC}"/>
                </a:ext>
              </a:extLst>
            </p:cNvPr>
            <p:cNvSpPr/>
            <p:nvPr/>
          </p:nvSpPr>
          <p:spPr>
            <a:xfrm>
              <a:off x="984350" y="1679150"/>
              <a:ext cx="583300" cy="530950"/>
            </a:xfrm>
            <a:custGeom>
              <a:avLst/>
              <a:gdLst/>
              <a:ahLst/>
              <a:cxnLst/>
              <a:rect l="l" t="t" r="r" b="b"/>
              <a:pathLst>
                <a:path w="23332" h="21238" extrusionOk="0">
                  <a:moveTo>
                    <a:pt x="10028" y="371"/>
                  </a:moveTo>
                  <a:cubicBezTo>
                    <a:pt x="9277" y="1"/>
                    <a:pt x="7971" y="100"/>
                    <a:pt x="5803" y="1910"/>
                  </a:cubicBezTo>
                  <a:cubicBezTo>
                    <a:pt x="1" y="6751"/>
                    <a:pt x="1725" y="12245"/>
                    <a:pt x="4645" y="14857"/>
                  </a:cubicBezTo>
                  <a:cubicBezTo>
                    <a:pt x="7195" y="17111"/>
                    <a:pt x="9572" y="17444"/>
                    <a:pt x="12196" y="17395"/>
                  </a:cubicBezTo>
                  <a:cubicBezTo>
                    <a:pt x="17641" y="17284"/>
                    <a:pt x="19464" y="20105"/>
                    <a:pt x="20831" y="21238"/>
                  </a:cubicBezTo>
                  <a:cubicBezTo>
                    <a:pt x="23332" y="14758"/>
                    <a:pt x="9868" y="9449"/>
                    <a:pt x="8168" y="7749"/>
                  </a:cubicBezTo>
                  <a:cubicBezTo>
                    <a:pt x="6591" y="6160"/>
                    <a:pt x="6406" y="4497"/>
                    <a:pt x="7478" y="3352"/>
                  </a:cubicBezTo>
                  <a:lnTo>
                    <a:pt x="7478" y="3352"/>
                  </a:lnTo>
                  <a:cubicBezTo>
                    <a:pt x="8168" y="1997"/>
                    <a:pt x="9006" y="1393"/>
                    <a:pt x="10028" y="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088;p50">
              <a:extLst>
                <a:ext uri="{FF2B5EF4-FFF2-40B4-BE49-F238E27FC236}">
                  <a16:creationId xmlns:a16="http://schemas.microsoft.com/office/drawing/2014/main" id="{8FF5D019-9412-418E-8E90-9C9728E704C0}"/>
                </a:ext>
              </a:extLst>
            </p:cNvPr>
            <p:cNvSpPr/>
            <p:nvPr/>
          </p:nvSpPr>
          <p:spPr>
            <a:xfrm>
              <a:off x="1196850" y="1976650"/>
              <a:ext cx="335700" cy="233775"/>
            </a:xfrm>
            <a:custGeom>
              <a:avLst/>
              <a:gdLst/>
              <a:ahLst/>
              <a:cxnLst/>
              <a:rect l="l" t="t" r="r" b="b"/>
              <a:pathLst>
                <a:path w="13428" h="9351" extrusionOk="0">
                  <a:moveTo>
                    <a:pt x="12331" y="9350"/>
                  </a:moveTo>
                  <a:cubicBezTo>
                    <a:pt x="13428" y="6480"/>
                    <a:pt x="11407" y="3832"/>
                    <a:pt x="8660" y="1639"/>
                  </a:cubicBezTo>
                  <a:cubicBezTo>
                    <a:pt x="8008" y="1109"/>
                    <a:pt x="7318" y="604"/>
                    <a:pt x="6603" y="136"/>
                  </a:cubicBezTo>
                  <a:lnTo>
                    <a:pt x="7897" y="2107"/>
                  </a:lnTo>
                  <a:cubicBezTo>
                    <a:pt x="7897" y="2107"/>
                    <a:pt x="7096" y="1651"/>
                    <a:pt x="6086" y="1208"/>
                  </a:cubicBezTo>
                  <a:cubicBezTo>
                    <a:pt x="5667" y="1023"/>
                    <a:pt x="5211" y="838"/>
                    <a:pt x="4768" y="690"/>
                  </a:cubicBezTo>
                  <a:cubicBezTo>
                    <a:pt x="4632" y="641"/>
                    <a:pt x="4509" y="604"/>
                    <a:pt x="4374" y="567"/>
                  </a:cubicBezTo>
                  <a:lnTo>
                    <a:pt x="2748" y="87"/>
                  </a:lnTo>
                  <a:lnTo>
                    <a:pt x="2440" y="1"/>
                  </a:lnTo>
                  <a:lnTo>
                    <a:pt x="4177" y="1306"/>
                  </a:lnTo>
                  <a:lnTo>
                    <a:pt x="5618" y="2378"/>
                  </a:lnTo>
                  <a:cubicBezTo>
                    <a:pt x="5618" y="2378"/>
                    <a:pt x="4669" y="2341"/>
                    <a:pt x="3745" y="2304"/>
                  </a:cubicBezTo>
                  <a:cubicBezTo>
                    <a:pt x="2809" y="2267"/>
                    <a:pt x="1898" y="2255"/>
                    <a:pt x="2008" y="2316"/>
                  </a:cubicBezTo>
                  <a:cubicBezTo>
                    <a:pt x="2169" y="2390"/>
                    <a:pt x="3290" y="3043"/>
                    <a:pt x="3918" y="3400"/>
                  </a:cubicBezTo>
                  <a:lnTo>
                    <a:pt x="4361" y="3659"/>
                  </a:lnTo>
                  <a:lnTo>
                    <a:pt x="3992" y="3647"/>
                  </a:lnTo>
                  <a:lnTo>
                    <a:pt x="1405" y="3561"/>
                  </a:lnTo>
                  <a:lnTo>
                    <a:pt x="1" y="3511"/>
                  </a:lnTo>
                  <a:cubicBezTo>
                    <a:pt x="1" y="3511"/>
                    <a:pt x="715" y="3696"/>
                    <a:pt x="1528" y="3918"/>
                  </a:cubicBezTo>
                  <a:cubicBezTo>
                    <a:pt x="2218" y="4115"/>
                    <a:pt x="2969" y="4337"/>
                    <a:pt x="3376" y="4484"/>
                  </a:cubicBezTo>
                  <a:cubicBezTo>
                    <a:pt x="3585" y="4571"/>
                    <a:pt x="3708" y="4632"/>
                    <a:pt x="3671" y="4669"/>
                  </a:cubicBezTo>
                  <a:lnTo>
                    <a:pt x="3671" y="4669"/>
                  </a:lnTo>
                  <a:cubicBezTo>
                    <a:pt x="3585" y="4731"/>
                    <a:pt x="2858" y="4879"/>
                    <a:pt x="2045" y="5039"/>
                  </a:cubicBezTo>
                  <a:lnTo>
                    <a:pt x="2045" y="5039"/>
                  </a:lnTo>
                  <a:lnTo>
                    <a:pt x="727" y="5285"/>
                  </a:lnTo>
                  <a:cubicBezTo>
                    <a:pt x="1257" y="5384"/>
                    <a:pt x="1787" y="5445"/>
                    <a:pt x="2316" y="5470"/>
                  </a:cubicBezTo>
                  <a:cubicBezTo>
                    <a:pt x="2785" y="5495"/>
                    <a:pt x="3240" y="5507"/>
                    <a:pt x="3708" y="5495"/>
                  </a:cubicBezTo>
                  <a:cubicBezTo>
                    <a:pt x="4041" y="5482"/>
                    <a:pt x="4361" y="5495"/>
                    <a:pt x="4669" y="5507"/>
                  </a:cubicBezTo>
                  <a:cubicBezTo>
                    <a:pt x="5963" y="5544"/>
                    <a:pt x="7244" y="5827"/>
                    <a:pt x="8439" y="6345"/>
                  </a:cubicBezTo>
                  <a:cubicBezTo>
                    <a:pt x="9067" y="6628"/>
                    <a:pt x="9671" y="6997"/>
                    <a:pt x="10225" y="7429"/>
                  </a:cubicBezTo>
                  <a:cubicBezTo>
                    <a:pt x="11136" y="8143"/>
                    <a:pt x="11777" y="8882"/>
                    <a:pt x="12331" y="93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089;p50">
              <a:extLst>
                <a:ext uri="{FF2B5EF4-FFF2-40B4-BE49-F238E27FC236}">
                  <a16:creationId xmlns:a16="http://schemas.microsoft.com/office/drawing/2014/main" id="{196996F8-9EC3-44C9-9CB8-CDD848D9D11A}"/>
                </a:ext>
              </a:extLst>
            </p:cNvPr>
            <p:cNvSpPr/>
            <p:nvPr/>
          </p:nvSpPr>
          <p:spPr>
            <a:xfrm>
              <a:off x="1391800" y="1874100"/>
              <a:ext cx="161075" cy="78550"/>
            </a:xfrm>
            <a:custGeom>
              <a:avLst/>
              <a:gdLst/>
              <a:ahLst/>
              <a:cxnLst/>
              <a:rect l="l" t="t" r="r" b="b"/>
              <a:pathLst>
                <a:path w="6443" h="3142" extrusionOk="0">
                  <a:moveTo>
                    <a:pt x="0" y="1417"/>
                  </a:moveTo>
                  <a:cubicBezTo>
                    <a:pt x="850" y="1269"/>
                    <a:pt x="2045" y="1479"/>
                    <a:pt x="3314" y="1885"/>
                  </a:cubicBezTo>
                  <a:cubicBezTo>
                    <a:pt x="4385" y="2218"/>
                    <a:pt x="5433" y="2649"/>
                    <a:pt x="6443" y="3142"/>
                  </a:cubicBezTo>
                  <a:cubicBezTo>
                    <a:pt x="6332" y="2403"/>
                    <a:pt x="6270" y="1651"/>
                    <a:pt x="6258" y="900"/>
                  </a:cubicBezTo>
                  <a:lnTo>
                    <a:pt x="4435" y="629"/>
                  </a:lnTo>
                  <a:lnTo>
                    <a:pt x="247" y="1"/>
                  </a:lnTo>
                  <a:cubicBezTo>
                    <a:pt x="247" y="1"/>
                    <a:pt x="247" y="62"/>
                    <a:pt x="234" y="382"/>
                  </a:cubicBezTo>
                  <a:cubicBezTo>
                    <a:pt x="197" y="641"/>
                    <a:pt x="148" y="900"/>
                    <a:pt x="74" y="1146"/>
                  </a:cubicBezTo>
                  <a:cubicBezTo>
                    <a:pt x="49" y="1232"/>
                    <a:pt x="25" y="1331"/>
                    <a:pt x="0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090;p50">
              <a:extLst>
                <a:ext uri="{FF2B5EF4-FFF2-40B4-BE49-F238E27FC236}">
                  <a16:creationId xmlns:a16="http://schemas.microsoft.com/office/drawing/2014/main" id="{BC67D54A-6DE6-47D9-84D3-94F3511872E6}"/>
                </a:ext>
              </a:extLst>
            </p:cNvPr>
            <p:cNvSpPr/>
            <p:nvPr/>
          </p:nvSpPr>
          <p:spPr>
            <a:xfrm>
              <a:off x="1637550" y="1641600"/>
              <a:ext cx="22500" cy="22200"/>
            </a:xfrm>
            <a:custGeom>
              <a:avLst/>
              <a:gdLst/>
              <a:ahLst/>
              <a:cxnLst/>
              <a:rect l="l" t="t" r="r" b="b"/>
              <a:pathLst>
                <a:path w="900" h="888" extrusionOk="0">
                  <a:moveTo>
                    <a:pt x="899" y="0"/>
                  </a:moveTo>
                  <a:cubicBezTo>
                    <a:pt x="715" y="173"/>
                    <a:pt x="567" y="296"/>
                    <a:pt x="431" y="431"/>
                  </a:cubicBezTo>
                  <a:cubicBezTo>
                    <a:pt x="296" y="567"/>
                    <a:pt x="173" y="702"/>
                    <a:pt x="0" y="887"/>
                  </a:cubicBezTo>
                  <a:cubicBezTo>
                    <a:pt x="444" y="788"/>
                    <a:pt x="789" y="444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091;p50">
              <a:extLst>
                <a:ext uri="{FF2B5EF4-FFF2-40B4-BE49-F238E27FC236}">
                  <a16:creationId xmlns:a16="http://schemas.microsoft.com/office/drawing/2014/main" id="{05A73C28-64E6-43BA-82E3-F087AB18CA41}"/>
                </a:ext>
              </a:extLst>
            </p:cNvPr>
            <p:cNvSpPr/>
            <p:nvPr/>
          </p:nvSpPr>
          <p:spPr>
            <a:xfrm>
              <a:off x="1646775" y="1649600"/>
              <a:ext cx="28375" cy="39125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1134" y="0"/>
                  </a:moveTo>
                  <a:cubicBezTo>
                    <a:pt x="1023" y="161"/>
                    <a:pt x="925" y="296"/>
                    <a:pt x="838" y="419"/>
                  </a:cubicBezTo>
                  <a:cubicBezTo>
                    <a:pt x="752" y="542"/>
                    <a:pt x="666" y="666"/>
                    <a:pt x="580" y="789"/>
                  </a:cubicBezTo>
                  <a:lnTo>
                    <a:pt x="309" y="1158"/>
                  </a:lnTo>
                  <a:cubicBezTo>
                    <a:pt x="223" y="1282"/>
                    <a:pt x="124" y="1417"/>
                    <a:pt x="1" y="1565"/>
                  </a:cubicBezTo>
                  <a:cubicBezTo>
                    <a:pt x="592" y="1232"/>
                    <a:pt x="999" y="666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092;p50">
              <a:extLst>
                <a:ext uri="{FF2B5EF4-FFF2-40B4-BE49-F238E27FC236}">
                  <a16:creationId xmlns:a16="http://schemas.microsoft.com/office/drawing/2014/main" id="{46D516A7-EECC-4475-9062-29B6C1306D19}"/>
                </a:ext>
              </a:extLst>
            </p:cNvPr>
            <p:cNvSpPr/>
            <p:nvPr/>
          </p:nvSpPr>
          <p:spPr>
            <a:xfrm>
              <a:off x="1674500" y="1668075"/>
              <a:ext cx="28350" cy="38525"/>
            </a:xfrm>
            <a:custGeom>
              <a:avLst/>
              <a:gdLst/>
              <a:ahLst/>
              <a:cxnLst/>
              <a:rect l="l" t="t" r="r" b="b"/>
              <a:pathLst>
                <a:path w="1134" h="1541" extrusionOk="0">
                  <a:moveTo>
                    <a:pt x="1134" y="0"/>
                  </a:moveTo>
                  <a:cubicBezTo>
                    <a:pt x="1035" y="148"/>
                    <a:pt x="949" y="296"/>
                    <a:pt x="850" y="419"/>
                  </a:cubicBezTo>
                  <a:cubicBezTo>
                    <a:pt x="764" y="555"/>
                    <a:pt x="678" y="666"/>
                    <a:pt x="592" y="789"/>
                  </a:cubicBezTo>
                  <a:cubicBezTo>
                    <a:pt x="505" y="912"/>
                    <a:pt x="419" y="1023"/>
                    <a:pt x="321" y="1146"/>
                  </a:cubicBezTo>
                  <a:cubicBezTo>
                    <a:pt x="222" y="1269"/>
                    <a:pt x="124" y="1405"/>
                    <a:pt x="0" y="1540"/>
                  </a:cubicBezTo>
                  <a:cubicBezTo>
                    <a:pt x="604" y="1245"/>
                    <a:pt x="1035" y="666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093;p50">
              <a:extLst>
                <a:ext uri="{FF2B5EF4-FFF2-40B4-BE49-F238E27FC236}">
                  <a16:creationId xmlns:a16="http://schemas.microsoft.com/office/drawing/2014/main" id="{6797C51D-8AB8-48D2-B899-D62758975450}"/>
                </a:ext>
              </a:extLst>
            </p:cNvPr>
            <p:cNvSpPr/>
            <p:nvPr/>
          </p:nvSpPr>
          <p:spPr>
            <a:xfrm>
              <a:off x="1646175" y="1741975"/>
              <a:ext cx="42525" cy="36675"/>
            </a:xfrm>
            <a:custGeom>
              <a:avLst/>
              <a:gdLst/>
              <a:ahLst/>
              <a:cxnLst/>
              <a:rect l="l" t="t" r="r" b="b"/>
              <a:pathLst>
                <a:path w="1701" h="1467" extrusionOk="0">
                  <a:moveTo>
                    <a:pt x="1688" y="1"/>
                  </a:moveTo>
                  <a:cubicBezTo>
                    <a:pt x="1367" y="284"/>
                    <a:pt x="1109" y="506"/>
                    <a:pt x="850" y="740"/>
                  </a:cubicBezTo>
                  <a:cubicBezTo>
                    <a:pt x="591" y="962"/>
                    <a:pt x="333" y="1196"/>
                    <a:pt x="0" y="1467"/>
                  </a:cubicBezTo>
                  <a:cubicBezTo>
                    <a:pt x="727" y="1208"/>
                    <a:pt x="1331" y="678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094;p50">
              <a:extLst>
                <a:ext uri="{FF2B5EF4-FFF2-40B4-BE49-F238E27FC236}">
                  <a16:creationId xmlns:a16="http://schemas.microsoft.com/office/drawing/2014/main" id="{FBB05FD8-F37D-41F3-9881-E0D4D2C20A15}"/>
                </a:ext>
              </a:extLst>
            </p:cNvPr>
            <p:cNvSpPr/>
            <p:nvPr/>
          </p:nvSpPr>
          <p:spPr>
            <a:xfrm>
              <a:off x="1543625" y="1754000"/>
              <a:ext cx="58225" cy="19425"/>
            </a:xfrm>
            <a:custGeom>
              <a:avLst/>
              <a:gdLst/>
              <a:ahLst/>
              <a:cxnLst/>
              <a:rect l="l" t="t" r="r" b="b"/>
              <a:pathLst>
                <a:path w="2329" h="777" extrusionOk="0">
                  <a:moveTo>
                    <a:pt x="2328" y="0"/>
                  </a:moveTo>
                  <a:cubicBezTo>
                    <a:pt x="2107" y="87"/>
                    <a:pt x="1909" y="148"/>
                    <a:pt x="1725" y="222"/>
                  </a:cubicBezTo>
                  <a:cubicBezTo>
                    <a:pt x="1528" y="296"/>
                    <a:pt x="1355" y="345"/>
                    <a:pt x="1170" y="407"/>
                  </a:cubicBezTo>
                  <a:cubicBezTo>
                    <a:pt x="986" y="468"/>
                    <a:pt x="813" y="518"/>
                    <a:pt x="616" y="579"/>
                  </a:cubicBezTo>
                  <a:cubicBezTo>
                    <a:pt x="419" y="641"/>
                    <a:pt x="222" y="690"/>
                    <a:pt x="0" y="752"/>
                  </a:cubicBezTo>
                  <a:cubicBezTo>
                    <a:pt x="419" y="776"/>
                    <a:pt x="838" y="727"/>
                    <a:pt x="1244" y="592"/>
                  </a:cubicBezTo>
                  <a:cubicBezTo>
                    <a:pt x="1638" y="468"/>
                    <a:pt x="2008" y="259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95;p50">
              <a:extLst>
                <a:ext uri="{FF2B5EF4-FFF2-40B4-BE49-F238E27FC236}">
                  <a16:creationId xmlns:a16="http://schemas.microsoft.com/office/drawing/2014/main" id="{0600F0E3-06E0-4812-B76A-6440B93EA019}"/>
                </a:ext>
              </a:extLst>
            </p:cNvPr>
            <p:cNvSpPr/>
            <p:nvPr/>
          </p:nvSpPr>
          <p:spPr>
            <a:xfrm>
              <a:off x="1542375" y="1721350"/>
              <a:ext cx="52700" cy="17900"/>
            </a:xfrm>
            <a:custGeom>
              <a:avLst/>
              <a:gdLst/>
              <a:ahLst/>
              <a:cxnLst/>
              <a:rect l="l" t="t" r="r" b="b"/>
              <a:pathLst>
                <a:path w="2108" h="716" extrusionOk="0">
                  <a:moveTo>
                    <a:pt x="2107" y="1"/>
                  </a:moveTo>
                  <a:cubicBezTo>
                    <a:pt x="1935" y="99"/>
                    <a:pt x="1750" y="173"/>
                    <a:pt x="1578" y="247"/>
                  </a:cubicBezTo>
                  <a:cubicBezTo>
                    <a:pt x="1405" y="321"/>
                    <a:pt x="1245" y="370"/>
                    <a:pt x="1085" y="419"/>
                  </a:cubicBezTo>
                  <a:cubicBezTo>
                    <a:pt x="925" y="469"/>
                    <a:pt x="752" y="518"/>
                    <a:pt x="580" y="555"/>
                  </a:cubicBezTo>
                  <a:cubicBezTo>
                    <a:pt x="395" y="604"/>
                    <a:pt x="198" y="641"/>
                    <a:pt x="1" y="653"/>
                  </a:cubicBezTo>
                  <a:cubicBezTo>
                    <a:pt x="198" y="703"/>
                    <a:pt x="407" y="715"/>
                    <a:pt x="604" y="715"/>
                  </a:cubicBezTo>
                  <a:cubicBezTo>
                    <a:pt x="974" y="703"/>
                    <a:pt x="1331" y="592"/>
                    <a:pt x="1639" y="382"/>
                  </a:cubicBezTo>
                  <a:cubicBezTo>
                    <a:pt x="1812" y="284"/>
                    <a:pt x="1972" y="148"/>
                    <a:pt x="2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96;p50">
              <a:extLst>
                <a:ext uri="{FF2B5EF4-FFF2-40B4-BE49-F238E27FC236}">
                  <a16:creationId xmlns:a16="http://schemas.microsoft.com/office/drawing/2014/main" id="{0276BF8D-75B2-4CC9-982B-056E15D2FD77}"/>
                </a:ext>
              </a:extLst>
            </p:cNvPr>
            <p:cNvSpPr/>
            <p:nvPr/>
          </p:nvSpPr>
          <p:spPr>
            <a:xfrm>
              <a:off x="1511575" y="1692100"/>
              <a:ext cx="76400" cy="14500"/>
            </a:xfrm>
            <a:custGeom>
              <a:avLst/>
              <a:gdLst/>
              <a:ahLst/>
              <a:cxnLst/>
              <a:rect l="l" t="t" r="r" b="b"/>
              <a:pathLst>
                <a:path w="3056" h="580" extrusionOk="0">
                  <a:moveTo>
                    <a:pt x="3056" y="0"/>
                  </a:moveTo>
                  <a:cubicBezTo>
                    <a:pt x="2810" y="111"/>
                    <a:pt x="2539" y="185"/>
                    <a:pt x="2280" y="247"/>
                  </a:cubicBezTo>
                  <a:cubicBezTo>
                    <a:pt x="2034" y="296"/>
                    <a:pt x="1787" y="333"/>
                    <a:pt x="1553" y="345"/>
                  </a:cubicBezTo>
                  <a:cubicBezTo>
                    <a:pt x="1307" y="370"/>
                    <a:pt x="1060" y="382"/>
                    <a:pt x="814" y="370"/>
                  </a:cubicBezTo>
                  <a:cubicBezTo>
                    <a:pt x="543" y="358"/>
                    <a:pt x="272" y="321"/>
                    <a:pt x="1" y="271"/>
                  </a:cubicBezTo>
                  <a:cubicBezTo>
                    <a:pt x="260" y="395"/>
                    <a:pt x="531" y="468"/>
                    <a:pt x="802" y="518"/>
                  </a:cubicBezTo>
                  <a:cubicBezTo>
                    <a:pt x="1060" y="567"/>
                    <a:pt x="1319" y="579"/>
                    <a:pt x="1578" y="555"/>
                  </a:cubicBezTo>
                  <a:cubicBezTo>
                    <a:pt x="1824" y="530"/>
                    <a:pt x="2083" y="481"/>
                    <a:pt x="2317" y="395"/>
                  </a:cubicBezTo>
                  <a:cubicBezTo>
                    <a:pt x="2588" y="296"/>
                    <a:pt x="2834" y="16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097;p50">
              <a:extLst>
                <a:ext uri="{FF2B5EF4-FFF2-40B4-BE49-F238E27FC236}">
                  <a16:creationId xmlns:a16="http://schemas.microsoft.com/office/drawing/2014/main" id="{69866207-4974-4EAB-AA8E-A9E0D18AAC77}"/>
                </a:ext>
              </a:extLst>
            </p:cNvPr>
            <p:cNvSpPr/>
            <p:nvPr/>
          </p:nvSpPr>
          <p:spPr>
            <a:xfrm>
              <a:off x="1461075" y="1666225"/>
              <a:ext cx="84725" cy="6500"/>
            </a:xfrm>
            <a:custGeom>
              <a:avLst/>
              <a:gdLst/>
              <a:ahLst/>
              <a:cxnLst/>
              <a:rect l="l" t="t" r="r" b="b"/>
              <a:pathLst>
                <a:path w="3389" h="260" extrusionOk="0">
                  <a:moveTo>
                    <a:pt x="3388" y="210"/>
                  </a:moveTo>
                  <a:cubicBezTo>
                    <a:pt x="2267" y="1"/>
                    <a:pt x="1122" y="1"/>
                    <a:pt x="1" y="210"/>
                  </a:cubicBezTo>
                  <a:cubicBezTo>
                    <a:pt x="641" y="247"/>
                    <a:pt x="1171" y="259"/>
                    <a:pt x="1701" y="259"/>
                  </a:cubicBezTo>
                  <a:cubicBezTo>
                    <a:pt x="2218" y="259"/>
                    <a:pt x="2748" y="235"/>
                    <a:pt x="338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098;p50">
              <a:extLst>
                <a:ext uri="{FF2B5EF4-FFF2-40B4-BE49-F238E27FC236}">
                  <a16:creationId xmlns:a16="http://schemas.microsoft.com/office/drawing/2014/main" id="{AA7F05D4-A5A7-48B4-A424-211389D5A6D2}"/>
                </a:ext>
              </a:extLst>
            </p:cNvPr>
            <p:cNvSpPr/>
            <p:nvPr/>
          </p:nvSpPr>
          <p:spPr>
            <a:xfrm>
              <a:off x="1348975" y="1658525"/>
              <a:ext cx="65325" cy="13875"/>
            </a:xfrm>
            <a:custGeom>
              <a:avLst/>
              <a:gdLst/>
              <a:ahLst/>
              <a:cxnLst/>
              <a:rect l="l" t="t" r="r" b="b"/>
              <a:pathLst>
                <a:path w="2613" h="555" extrusionOk="0">
                  <a:moveTo>
                    <a:pt x="2612" y="555"/>
                  </a:moveTo>
                  <a:cubicBezTo>
                    <a:pt x="2428" y="407"/>
                    <a:pt x="2218" y="296"/>
                    <a:pt x="1996" y="198"/>
                  </a:cubicBezTo>
                  <a:cubicBezTo>
                    <a:pt x="1787" y="124"/>
                    <a:pt x="1565" y="75"/>
                    <a:pt x="1344" y="50"/>
                  </a:cubicBezTo>
                  <a:cubicBezTo>
                    <a:pt x="888" y="1"/>
                    <a:pt x="420" y="87"/>
                    <a:pt x="1" y="296"/>
                  </a:cubicBezTo>
                  <a:cubicBezTo>
                    <a:pt x="235" y="259"/>
                    <a:pt x="469" y="235"/>
                    <a:pt x="703" y="222"/>
                  </a:cubicBezTo>
                  <a:cubicBezTo>
                    <a:pt x="912" y="222"/>
                    <a:pt x="1122" y="235"/>
                    <a:pt x="1319" y="259"/>
                  </a:cubicBezTo>
                  <a:cubicBezTo>
                    <a:pt x="1528" y="272"/>
                    <a:pt x="1738" y="309"/>
                    <a:pt x="1935" y="358"/>
                  </a:cubicBezTo>
                  <a:cubicBezTo>
                    <a:pt x="2169" y="407"/>
                    <a:pt x="2403" y="469"/>
                    <a:pt x="2612" y="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99;p50">
              <a:extLst>
                <a:ext uri="{FF2B5EF4-FFF2-40B4-BE49-F238E27FC236}">
                  <a16:creationId xmlns:a16="http://schemas.microsoft.com/office/drawing/2014/main" id="{3C963837-22B5-481A-BB1C-CD13C01E1E50}"/>
                </a:ext>
              </a:extLst>
            </p:cNvPr>
            <p:cNvSpPr/>
            <p:nvPr/>
          </p:nvSpPr>
          <p:spPr>
            <a:xfrm>
              <a:off x="1254750" y="1681925"/>
              <a:ext cx="42525" cy="23125"/>
            </a:xfrm>
            <a:custGeom>
              <a:avLst/>
              <a:gdLst/>
              <a:ahLst/>
              <a:cxnLst/>
              <a:rect l="l" t="t" r="r" b="b"/>
              <a:pathLst>
                <a:path w="1701" h="925" extrusionOk="0">
                  <a:moveTo>
                    <a:pt x="1700" y="1"/>
                  </a:moveTo>
                  <a:cubicBezTo>
                    <a:pt x="1528" y="1"/>
                    <a:pt x="1343" y="13"/>
                    <a:pt x="1183" y="62"/>
                  </a:cubicBezTo>
                  <a:cubicBezTo>
                    <a:pt x="863" y="136"/>
                    <a:pt x="567" y="296"/>
                    <a:pt x="333" y="518"/>
                  </a:cubicBezTo>
                  <a:cubicBezTo>
                    <a:pt x="198" y="641"/>
                    <a:pt x="87" y="777"/>
                    <a:pt x="0" y="925"/>
                  </a:cubicBezTo>
                  <a:cubicBezTo>
                    <a:pt x="148" y="814"/>
                    <a:pt x="284" y="728"/>
                    <a:pt x="419" y="641"/>
                  </a:cubicBezTo>
                  <a:cubicBezTo>
                    <a:pt x="555" y="567"/>
                    <a:pt x="690" y="494"/>
                    <a:pt x="826" y="420"/>
                  </a:cubicBezTo>
                  <a:cubicBezTo>
                    <a:pt x="949" y="346"/>
                    <a:pt x="1084" y="284"/>
                    <a:pt x="1232" y="210"/>
                  </a:cubicBezTo>
                  <a:cubicBezTo>
                    <a:pt x="1368" y="136"/>
                    <a:pt x="1528" y="62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100;p50">
              <a:extLst>
                <a:ext uri="{FF2B5EF4-FFF2-40B4-BE49-F238E27FC236}">
                  <a16:creationId xmlns:a16="http://schemas.microsoft.com/office/drawing/2014/main" id="{C943ADE2-3B51-42FA-B11C-2805CCCF374F}"/>
                </a:ext>
              </a:extLst>
            </p:cNvPr>
            <p:cNvSpPr/>
            <p:nvPr/>
          </p:nvSpPr>
          <p:spPr>
            <a:xfrm>
              <a:off x="1231650" y="1726900"/>
              <a:ext cx="28675" cy="27125"/>
            </a:xfrm>
            <a:custGeom>
              <a:avLst/>
              <a:gdLst/>
              <a:ahLst/>
              <a:cxnLst/>
              <a:rect l="l" t="t" r="r" b="b"/>
              <a:pathLst>
                <a:path w="1147" h="1085" extrusionOk="0">
                  <a:moveTo>
                    <a:pt x="1146" y="0"/>
                  </a:moveTo>
                  <a:cubicBezTo>
                    <a:pt x="900" y="87"/>
                    <a:pt x="653" y="234"/>
                    <a:pt x="456" y="419"/>
                  </a:cubicBezTo>
                  <a:cubicBezTo>
                    <a:pt x="259" y="604"/>
                    <a:pt x="99" y="826"/>
                    <a:pt x="1" y="1084"/>
                  </a:cubicBezTo>
                  <a:cubicBezTo>
                    <a:pt x="235" y="887"/>
                    <a:pt x="419" y="727"/>
                    <a:pt x="592" y="567"/>
                  </a:cubicBezTo>
                  <a:cubicBezTo>
                    <a:pt x="777" y="394"/>
                    <a:pt x="937" y="222"/>
                    <a:pt x="1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101;p50">
              <a:extLst>
                <a:ext uri="{FF2B5EF4-FFF2-40B4-BE49-F238E27FC236}">
                  <a16:creationId xmlns:a16="http://schemas.microsoft.com/office/drawing/2014/main" id="{F5BB6D71-53FE-44F7-B48E-0DC5581B976D}"/>
                </a:ext>
              </a:extLst>
            </p:cNvPr>
            <p:cNvSpPr/>
            <p:nvPr/>
          </p:nvSpPr>
          <p:spPr>
            <a:xfrm>
              <a:off x="1188525" y="1726275"/>
              <a:ext cx="30225" cy="45600"/>
            </a:xfrm>
            <a:custGeom>
              <a:avLst/>
              <a:gdLst/>
              <a:ahLst/>
              <a:cxnLst/>
              <a:rect l="l" t="t" r="r" b="b"/>
              <a:pathLst>
                <a:path w="1209" h="1824" extrusionOk="0">
                  <a:moveTo>
                    <a:pt x="1208" y="1"/>
                  </a:moveTo>
                  <a:cubicBezTo>
                    <a:pt x="1036" y="99"/>
                    <a:pt x="863" y="210"/>
                    <a:pt x="728" y="346"/>
                  </a:cubicBezTo>
                  <a:cubicBezTo>
                    <a:pt x="457" y="592"/>
                    <a:pt x="247" y="900"/>
                    <a:pt x="136" y="1245"/>
                  </a:cubicBezTo>
                  <a:cubicBezTo>
                    <a:pt x="63" y="1430"/>
                    <a:pt x="26" y="1627"/>
                    <a:pt x="1" y="1824"/>
                  </a:cubicBezTo>
                  <a:cubicBezTo>
                    <a:pt x="87" y="1627"/>
                    <a:pt x="186" y="1467"/>
                    <a:pt x="272" y="1306"/>
                  </a:cubicBezTo>
                  <a:cubicBezTo>
                    <a:pt x="358" y="1159"/>
                    <a:pt x="457" y="1011"/>
                    <a:pt x="543" y="875"/>
                  </a:cubicBezTo>
                  <a:cubicBezTo>
                    <a:pt x="629" y="740"/>
                    <a:pt x="728" y="592"/>
                    <a:pt x="839" y="456"/>
                  </a:cubicBezTo>
                  <a:cubicBezTo>
                    <a:pt x="950" y="296"/>
                    <a:pt x="1073" y="148"/>
                    <a:pt x="1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102;p50">
              <a:extLst>
                <a:ext uri="{FF2B5EF4-FFF2-40B4-BE49-F238E27FC236}">
                  <a16:creationId xmlns:a16="http://schemas.microsoft.com/office/drawing/2014/main" id="{6305A840-EF5E-4F5B-A81F-DE27FE599533}"/>
                </a:ext>
              </a:extLst>
            </p:cNvPr>
            <p:cNvSpPr/>
            <p:nvPr/>
          </p:nvSpPr>
          <p:spPr>
            <a:xfrm>
              <a:off x="1189775" y="1790650"/>
              <a:ext cx="9875" cy="46200"/>
            </a:xfrm>
            <a:custGeom>
              <a:avLst/>
              <a:gdLst/>
              <a:ahLst/>
              <a:cxnLst/>
              <a:rect l="l" t="t" r="r" b="b"/>
              <a:pathLst>
                <a:path w="395" h="1848" extrusionOk="0">
                  <a:moveTo>
                    <a:pt x="394" y="0"/>
                  </a:moveTo>
                  <a:cubicBezTo>
                    <a:pt x="62" y="555"/>
                    <a:pt x="0" y="1232"/>
                    <a:pt x="222" y="1848"/>
                  </a:cubicBezTo>
                  <a:cubicBezTo>
                    <a:pt x="234" y="1663"/>
                    <a:pt x="247" y="1503"/>
                    <a:pt x="259" y="1355"/>
                  </a:cubicBezTo>
                  <a:cubicBezTo>
                    <a:pt x="271" y="1207"/>
                    <a:pt x="296" y="1060"/>
                    <a:pt x="308" y="924"/>
                  </a:cubicBezTo>
                  <a:cubicBezTo>
                    <a:pt x="321" y="776"/>
                    <a:pt x="333" y="641"/>
                    <a:pt x="345" y="481"/>
                  </a:cubicBezTo>
                  <a:cubicBezTo>
                    <a:pt x="357" y="333"/>
                    <a:pt x="370" y="173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103;p50">
              <a:extLst>
                <a:ext uri="{FF2B5EF4-FFF2-40B4-BE49-F238E27FC236}">
                  <a16:creationId xmlns:a16="http://schemas.microsoft.com/office/drawing/2014/main" id="{2CDC94BF-E29A-483B-B6BE-9973799D59AF}"/>
                </a:ext>
              </a:extLst>
            </p:cNvPr>
            <p:cNvSpPr/>
            <p:nvPr/>
          </p:nvSpPr>
          <p:spPr>
            <a:xfrm>
              <a:off x="1222725" y="1816200"/>
              <a:ext cx="12950" cy="48075"/>
            </a:xfrm>
            <a:custGeom>
              <a:avLst/>
              <a:gdLst/>
              <a:ahLst/>
              <a:cxnLst/>
              <a:rect l="l" t="t" r="r" b="b"/>
              <a:pathLst>
                <a:path w="518" h="1923" extrusionOk="0">
                  <a:moveTo>
                    <a:pt x="111" y="1"/>
                  </a:moveTo>
                  <a:cubicBezTo>
                    <a:pt x="50" y="173"/>
                    <a:pt x="13" y="358"/>
                    <a:pt x="0" y="530"/>
                  </a:cubicBezTo>
                  <a:cubicBezTo>
                    <a:pt x="0" y="690"/>
                    <a:pt x="13" y="863"/>
                    <a:pt x="37" y="1023"/>
                  </a:cubicBezTo>
                  <a:cubicBezTo>
                    <a:pt x="74" y="1183"/>
                    <a:pt x="136" y="1343"/>
                    <a:pt x="210" y="1491"/>
                  </a:cubicBezTo>
                  <a:cubicBezTo>
                    <a:pt x="296" y="1639"/>
                    <a:pt x="395" y="1787"/>
                    <a:pt x="518" y="1922"/>
                  </a:cubicBezTo>
                  <a:cubicBezTo>
                    <a:pt x="456" y="1762"/>
                    <a:pt x="395" y="1590"/>
                    <a:pt x="358" y="1430"/>
                  </a:cubicBezTo>
                  <a:cubicBezTo>
                    <a:pt x="308" y="1269"/>
                    <a:pt x="271" y="1122"/>
                    <a:pt x="247" y="974"/>
                  </a:cubicBezTo>
                  <a:cubicBezTo>
                    <a:pt x="210" y="838"/>
                    <a:pt x="185" y="678"/>
                    <a:pt x="160" y="518"/>
                  </a:cubicBezTo>
                  <a:cubicBezTo>
                    <a:pt x="136" y="346"/>
                    <a:pt x="111" y="17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104;p50">
              <a:extLst>
                <a:ext uri="{FF2B5EF4-FFF2-40B4-BE49-F238E27FC236}">
                  <a16:creationId xmlns:a16="http://schemas.microsoft.com/office/drawing/2014/main" id="{6B1496F6-EE08-420D-8E44-98497BB58F47}"/>
                </a:ext>
              </a:extLst>
            </p:cNvPr>
            <p:cNvSpPr/>
            <p:nvPr/>
          </p:nvSpPr>
          <p:spPr>
            <a:xfrm>
              <a:off x="1265825" y="1842075"/>
              <a:ext cx="7125" cy="29275"/>
            </a:xfrm>
            <a:custGeom>
              <a:avLst/>
              <a:gdLst/>
              <a:ahLst/>
              <a:cxnLst/>
              <a:rect l="l" t="t" r="r" b="b"/>
              <a:pathLst>
                <a:path w="285" h="1171" extrusionOk="0">
                  <a:moveTo>
                    <a:pt x="124" y="0"/>
                  </a:moveTo>
                  <a:cubicBezTo>
                    <a:pt x="1" y="382"/>
                    <a:pt x="13" y="789"/>
                    <a:pt x="161" y="1171"/>
                  </a:cubicBezTo>
                  <a:cubicBezTo>
                    <a:pt x="284" y="789"/>
                    <a:pt x="272" y="37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105;p50">
              <a:extLst>
                <a:ext uri="{FF2B5EF4-FFF2-40B4-BE49-F238E27FC236}">
                  <a16:creationId xmlns:a16="http://schemas.microsoft.com/office/drawing/2014/main" id="{7FC67968-5317-4A52-9460-F2FFB677FB0C}"/>
                </a:ext>
              </a:extLst>
            </p:cNvPr>
            <p:cNvSpPr/>
            <p:nvPr/>
          </p:nvSpPr>
          <p:spPr>
            <a:xfrm>
              <a:off x="1300325" y="1730600"/>
              <a:ext cx="32975" cy="23125"/>
            </a:xfrm>
            <a:custGeom>
              <a:avLst/>
              <a:gdLst/>
              <a:ahLst/>
              <a:cxnLst/>
              <a:rect l="l" t="t" r="r" b="b"/>
              <a:pathLst>
                <a:path w="1319" h="925" extrusionOk="0">
                  <a:moveTo>
                    <a:pt x="1319" y="0"/>
                  </a:moveTo>
                  <a:cubicBezTo>
                    <a:pt x="1035" y="12"/>
                    <a:pt x="764" y="99"/>
                    <a:pt x="530" y="259"/>
                  </a:cubicBezTo>
                  <a:cubicBezTo>
                    <a:pt x="284" y="431"/>
                    <a:pt x="111" y="665"/>
                    <a:pt x="1" y="924"/>
                  </a:cubicBezTo>
                  <a:cubicBezTo>
                    <a:pt x="111" y="825"/>
                    <a:pt x="222" y="739"/>
                    <a:pt x="333" y="653"/>
                  </a:cubicBezTo>
                  <a:cubicBezTo>
                    <a:pt x="444" y="579"/>
                    <a:pt x="543" y="505"/>
                    <a:pt x="641" y="431"/>
                  </a:cubicBezTo>
                  <a:cubicBezTo>
                    <a:pt x="740" y="370"/>
                    <a:pt x="851" y="296"/>
                    <a:pt x="949" y="222"/>
                  </a:cubicBezTo>
                  <a:cubicBezTo>
                    <a:pt x="1048" y="148"/>
                    <a:pt x="1183" y="74"/>
                    <a:pt x="1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106;p50">
              <a:extLst>
                <a:ext uri="{FF2B5EF4-FFF2-40B4-BE49-F238E27FC236}">
                  <a16:creationId xmlns:a16="http://schemas.microsoft.com/office/drawing/2014/main" id="{623E8845-7714-4F01-AE9E-6D583FB75948}"/>
                </a:ext>
              </a:extLst>
            </p:cNvPr>
            <p:cNvSpPr/>
            <p:nvPr/>
          </p:nvSpPr>
          <p:spPr>
            <a:xfrm>
              <a:off x="1258750" y="1743525"/>
              <a:ext cx="22500" cy="36050"/>
            </a:xfrm>
            <a:custGeom>
              <a:avLst/>
              <a:gdLst/>
              <a:ahLst/>
              <a:cxnLst/>
              <a:rect l="l" t="t" r="r" b="b"/>
              <a:pathLst>
                <a:path w="900" h="1442" extrusionOk="0">
                  <a:moveTo>
                    <a:pt x="900" y="1"/>
                  </a:moveTo>
                  <a:cubicBezTo>
                    <a:pt x="358" y="272"/>
                    <a:pt x="13" y="826"/>
                    <a:pt x="1" y="1442"/>
                  </a:cubicBezTo>
                  <a:cubicBezTo>
                    <a:pt x="74" y="1282"/>
                    <a:pt x="161" y="1158"/>
                    <a:pt x="222" y="1048"/>
                  </a:cubicBezTo>
                  <a:cubicBezTo>
                    <a:pt x="284" y="924"/>
                    <a:pt x="358" y="814"/>
                    <a:pt x="419" y="703"/>
                  </a:cubicBezTo>
                  <a:cubicBezTo>
                    <a:pt x="493" y="592"/>
                    <a:pt x="567" y="481"/>
                    <a:pt x="641" y="370"/>
                  </a:cubicBezTo>
                  <a:cubicBezTo>
                    <a:pt x="715" y="247"/>
                    <a:pt x="801" y="136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107;p50">
              <a:extLst>
                <a:ext uri="{FF2B5EF4-FFF2-40B4-BE49-F238E27FC236}">
                  <a16:creationId xmlns:a16="http://schemas.microsoft.com/office/drawing/2014/main" id="{57CAF504-54F1-421A-89E3-7241AE5187BF}"/>
                </a:ext>
              </a:extLst>
            </p:cNvPr>
            <p:cNvSpPr/>
            <p:nvPr/>
          </p:nvSpPr>
          <p:spPr>
            <a:xfrm>
              <a:off x="1269525" y="1791575"/>
              <a:ext cx="7725" cy="18800"/>
            </a:xfrm>
            <a:custGeom>
              <a:avLst/>
              <a:gdLst/>
              <a:ahLst/>
              <a:cxnLst/>
              <a:rect l="l" t="t" r="r" b="b"/>
              <a:pathLst>
                <a:path w="309" h="752" extrusionOk="0">
                  <a:moveTo>
                    <a:pt x="296" y="0"/>
                  </a:moveTo>
                  <a:cubicBezTo>
                    <a:pt x="62" y="173"/>
                    <a:pt x="1" y="505"/>
                    <a:pt x="161" y="752"/>
                  </a:cubicBezTo>
                  <a:cubicBezTo>
                    <a:pt x="210" y="628"/>
                    <a:pt x="259" y="505"/>
                    <a:pt x="284" y="382"/>
                  </a:cubicBezTo>
                  <a:cubicBezTo>
                    <a:pt x="296" y="259"/>
                    <a:pt x="309" y="123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108;p50">
              <a:extLst>
                <a:ext uri="{FF2B5EF4-FFF2-40B4-BE49-F238E27FC236}">
                  <a16:creationId xmlns:a16="http://schemas.microsoft.com/office/drawing/2014/main" id="{F10E9254-55A7-463C-BD5D-A538D39C78EF}"/>
                </a:ext>
              </a:extLst>
            </p:cNvPr>
            <p:cNvSpPr/>
            <p:nvPr/>
          </p:nvSpPr>
          <p:spPr>
            <a:xfrm>
              <a:off x="1462925" y="1752775"/>
              <a:ext cx="40075" cy="13250"/>
            </a:xfrm>
            <a:custGeom>
              <a:avLst/>
              <a:gdLst/>
              <a:ahLst/>
              <a:cxnLst/>
              <a:rect l="l" t="t" r="r" b="b"/>
              <a:pathLst>
                <a:path w="1603" h="530" extrusionOk="0">
                  <a:moveTo>
                    <a:pt x="1602" y="0"/>
                  </a:moveTo>
                  <a:cubicBezTo>
                    <a:pt x="1294" y="86"/>
                    <a:pt x="1048" y="136"/>
                    <a:pt x="801" y="197"/>
                  </a:cubicBezTo>
                  <a:cubicBezTo>
                    <a:pt x="555" y="259"/>
                    <a:pt x="309" y="333"/>
                    <a:pt x="1" y="419"/>
                  </a:cubicBezTo>
                  <a:cubicBezTo>
                    <a:pt x="567" y="530"/>
                    <a:pt x="1159" y="382"/>
                    <a:pt x="1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109;p50">
              <a:extLst>
                <a:ext uri="{FF2B5EF4-FFF2-40B4-BE49-F238E27FC236}">
                  <a16:creationId xmlns:a16="http://schemas.microsoft.com/office/drawing/2014/main" id="{27F6FB60-98D7-4132-A8CD-4CC433FC1D4A}"/>
                </a:ext>
              </a:extLst>
            </p:cNvPr>
            <p:cNvSpPr/>
            <p:nvPr/>
          </p:nvSpPr>
          <p:spPr>
            <a:xfrm>
              <a:off x="1440450" y="1735525"/>
              <a:ext cx="49000" cy="6800"/>
            </a:xfrm>
            <a:custGeom>
              <a:avLst/>
              <a:gdLst/>
              <a:ahLst/>
              <a:cxnLst/>
              <a:rect l="l" t="t" r="r" b="b"/>
              <a:pathLst>
                <a:path w="1960" h="272" extrusionOk="0">
                  <a:moveTo>
                    <a:pt x="1959" y="37"/>
                  </a:moveTo>
                  <a:cubicBezTo>
                    <a:pt x="1590" y="13"/>
                    <a:pt x="1282" y="0"/>
                    <a:pt x="974" y="0"/>
                  </a:cubicBezTo>
                  <a:cubicBezTo>
                    <a:pt x="678" y="13"/>
                    <a:pt x="370" y="37"/>
                    <a:pt x="0" y="86"/>
                  </a:cubicBezTo>
                  <a:cubicBezTo>
                    <a:pt x="641" y="271"/>
                    <a:pt x="1331" y="259"/>
                    <a:pt x="1959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110;p50">
              <a:extLst>
                <a:ext uri="{FF2B5EF4-FFF2-40B4-BE49-F238E27FC236}">
                  <a16:creationId xmlns:a16="http://schemas.microsoft.com/office/drawing/2014/main" id="{E85A0709-1DD2-4413-B647-16B9FA60024A}"/>
                </a:ext>
              </a:extLst>
            </p:cNvPr>
            <p:cNvSpPr/>
            <p:nvPr/>
          </p:nvSpPr>
          <p:spPr>
            <a:xfrm>
              <a:off x="1416725" y="1696725"/>
              <a:ext cx="44700" cy="9250"/>
            </a:xfrm>
            <a:custGeom>
              <a:avLst/>
              <a:gdLst/>
              <a:ahLst/>
              <a:cxnLst/>
              <a:rect l="l" t="t" r="r" b="b"/>
              <a:pathLst>
                <a:path w="1788" h="370" extrusionOk="0">
                  <a:moveTo>
                    <a:pt x="1787" y="370"/>
                  </a:moveTo>
                  <a:cubicBezTo>
                    <a:pt x="1652" y="271"/>
                    <a:pt x="1516" y="185"/>
                    <a:pt x="1356" y="123"/>
                  </a:cubicBezTo>
                  <a:cubicBezTo>
                    <a:pt x="1220" y="62"/>
                    <a:pt x="1073" y="25"/>
                    <a:pt x="925" y="12"/>
                  </a:cubicBezTo>
                  <a:cubicBezTo>
                    <a:pt x="777" y="0"/>
                    <a:pt x="617" y="0"/>
                    <a:pt x="469" y="25"/>
                  </a:cubicBezTo>
                  <a:cubicBezTo>
                    <a:pt x="309" y="62"/>
                    <a:pt x="149" y="111"/>
                    <a:pt x="1" y="185"/>
                  </a:cubicBezTo>
                  <a:lnTo>
                    <a:pt x="481" y="185"/>
                  </a:lnTo>
                  <a:cubicBezTo>
                    <a:pt x="629" y="185"/>
                    <a:pt x="765" y="210"/>
                    <a:pt x="900" y="222"/>
                  </a:cubicBezTo>
                  <a:cubicBezTo>
                    <a:pt x="1036" y="234"/>
                    <a:pt x="1171" y="246"/>
                    <a:pt x="1319" y="271"/>
                  </a:cubicBezTo>
                  <a:cubicBezTo>
                    <a:pt x="1479" y="296"/>
                    <a:pt x="1627" y="333"/>
                    <a:pt x="1787" y="3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111;p50">
              <a:extLst>
                <a:ext uri="{FF2B5EF4-FFF2-40B4-BE49-F238E27FC236}">
                  <a16:creationId xmlns:a16="http://schemas.microsoft.com/office/drawing/2014/main" id="{038C6177-ED24-40A5-9645-E94F11296682}"/>
                </a:ext>
              </a:extLst>
            </p:cNvPr>
            <p:cNvSpPr/>
            <p:nvPr/>
          </p:nvSpPr>
          <p:spPr>
            <a:xfrm>
              <a:off x="1385625" y="1745075"/>
              <a:ext cx="23125" cy="6175"/>
            </a:xfrm>
            <a:custGeom>
              <a:avLst/>
              <a:gdLst/>
              <a:ahLst/>
              <a:cxnLst/>
              <a:rect l="l" t="t" r="r" b="b"/>
              <a:pathLst>
                <a:path w="925" h="247" extrusionOk="0">
                  <a:moveTo>
                    <a:pt x="925" y="0"/>
                  </a:moveTo>
                  <a:cubicBezTo>
                    <a:pt x="765" y="0"/>
                    <a:pt x="617" y="0"/>
                    <a:pt x="457" y="12"/>
                  </a:cubicBezTo>
                  <a:cubicBezTo>
                    <a:pt x="296" y="37"/>
                    <a:pt x="149" y="86"/>
                    <a:pt x="1" y="148"/>
                  </a:cubicBezTo>
                  <a:cubicBezTo>
                    <a:pt x="149" y="210"/>
                    <a:pt x="309" y="246"/>
                    <a:pt x="481" y="222"/>
                  </a:cubicBezTo>
                  <a:cubicBezTo>
                    <a:pt x="641" y="197"/>
                    <a:pt x="801" y="123"/>
                    <a:pt x="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112;p50">
              <a:extLst>
                <a:ext uri="{FF2B5EF4-FFF2-40B4-BE49-F238E27FC236}">
                  <a16:creationId xmlns:a16="http://schemas.microsoft.com/office/drawing/2014/main" id="{B8364981-8C5D-4369-9B39-A3C27F578008}"/>
                </a:ext>
              </a:extLst>
            </p:cNvPr>
            <p:cNvSpPr/>
            <p:nvPr/>
          </p:nvSpPr>
          <p:spPr>
            <a:xfrm>
              <a:off x="1354825" y="1715800"/>
              <a:ext cx="29300" cy="5275"/>
            </a:xfrm>
            <a:custGeom>
              <a:avLst/>
              <a:gdLst/>
              <a:ahLst/>
              <a:cxnLst/>
              <a:rect l="l" t="t" r="r" b="b"/>
              <a:pathLst>
                <a:path w="1172" h="211" extrusionOk="0">
                  <a:moveTo>
                    <a:pt x="1171" y="173"/>
                  </a:moveTo>
                  <a:cubicBezTo>
                    <a:pt x="986" y="75"/>
                    <a:pt x="789" y="13"/>
                    <a:pt x="592" y="1"/>
                  </a:cubicBezTo>
                  <a:cubicBezTo>
                    <a:pt x="383" y="1"/>
                    <a:pt x="186" y="38"/>
                    <a:pt x="1" y="112"/>
                  </a:cubicBezTo>
                  <a:cubicBezTo>
                    <a:pt x="186" y="161"/>
                    <a:pt x="383" y="198"/>
                    <a:pt x="580" y="210"/>
                  </a:cubicBezTo>
                  <a:cubicBezTo>
                    <a:pt x="777" y="210"/>
                    <a:pt x="974" y="198"/>
                    <a:pt x="1171" y="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113;p50">
              <a:extLst>
                <a:ext uri="{FF2B5EF4-FFF2-40B4-BE49-F238E27FC236}">
                  <a16:creationId xmlns:a16="http://schemas.microsoft.com/office/drawing/2014/main" id="{BF8C9045-5796-42D2-9DA3-ED71D18B5D40}"/>
                </a:ext>
              </a:extLst>
            </p:cNvPr>
            <p:cNvSpPr/>
            <p:nvPr/>
          </p:nvSpPr>
          <p:spPr>
            <a:xfrm>
              <a:off x="1318800" y="1681625"/>
              <a:ext cx="41300" cy="8350"/>
            </a:xfrm>
            <a:custGeom>
              <a:avLst/>
              <a:gdLst/>
              <a:ahLst/>
              <a:cxnLst/>
              <a:rect l="l" t="t" r="r" b="b"/>
              <a:pathLst>
                <a:path w="1652" h="334" extrusionOk="0">
                  <a:moveTo>
                    <a:pt x="1651" y="173"/>
                  </a:moveTo>
                  <a:cubicBezTo>
                    <a:pt x="1393" y="50"/>
                    <a:pt x="1097" y="1"/>
                    <a:pt x="814" y="25"/>
                  </a:cubicBezTo>
                  <a:cubicBezTo>
                    <a:pt x="518" y="50"/>
                    <a:pt x="235" y="161"/>
                    <a:pt x="1" y="333"/>
                  </a:cubicBezTo>
                  <a:cubicBezTo>
                    <a:pt x="161" y="296"/>
                    <a:pt x="309" y="284"/>
                    <a:pt x="444" y="259"/>
                  </a:cubicBezTo>
                  <a:lnTo>
                    <a:pt x="826" y="222"/>
                  </a:lnTo>
                  <a:lnTo>
                    <a:pt x="1220" y="198"/>
                  </a:lnTo>
                  <a:cubicBezTo>
                    <a:pt x="1356" y="185"/>
                    <a:pt x="1491" y="173"/>
                    <a:pt x="1651" y="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114;p50">
              <a:extLst>
                <a:ext uri="{FF2B5EF4-FFF2-40B4-BE49-F238E27FC236}">
                  <a16:creationId xmlns:a16="http://schemas.microsoft.com/office/drawing/2014/main" id="{CBCFACDB-9D46-4905-94A0-E0CDDBF324B1}"/>
                </a:ext>
              </a:extLst>
            </p:cNvPr>
            <p:cNvSpPr/>
            <p:nvPr/>
          </p:nvSpPr>
          <p:spPr>
            <a:xfrm>
              <a:off x="1624925" y="1725350"/>
              <a:ext cx="28050" cy="20675"/>
            </a:xfrm>
            <a:custGeom>
              <a:avLst/>
              <a:gdLst/>
              <a:ahLst/>
              <a:cxnLst/>
              <a:rect l="l" t="t" r="r" b="b"/>
              <a:pathLst>
                <a:path w="1122" h="827" extrusionOk="0">
                  <a:moveTo>
                    <a:pt x="1121" y="1"/>
                  </a:moveTo>
                  <a:cubicBezTo>
                    <a:pt x="899" y="161"/>
                    <a:pt x="715" y="272"/>
                    <a:pt x="542" y="395"/>
                  </a:cubicBezTo>
                  <a:cubicBezTo>
                    <a:pt x="370" y="518"/>
                    <a:pt x="210" y="654"/>
                    <a:pt x="0" y="826"/>
                  </a:cubicBezTo>
                  <a:cubicBezTo>
                    <a:pt x="234" y="789"/>
                    <a:pt x="468" y="703"/>
                    <a:pt x="665" y="555"/>
                  </a:cubicBezTo>
                  <a:cubicBezTo>
                    <a:pt x="862" y="407"/>
                    <a:pt x="1010" y="222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115;p50">
              <a:extLst>
                <a:ext uri="{FF2B5EF4-FFF2-40B4-BE49-F238E27FC236}">
                  <a16:creationId xmlns:a16="http://schemas.microsoft.com/office/drawing/2014/main" id="{ED03CC84-B1D6-4272-85FE-D3A6C9F0FE95}"/>
                </a:ext>
              </a:extLst>
            </p:cNvPr>
            <p:cNvSpPr/>
            <p:nvPr/>
          </p:nvSpPr>
          <p:spPr>
            <a:xfrm>
              <a:off x="1718525" y="1650825"/>
              <a:ext cx="9575" cy="31750"/>
            </a:xfrm>
            <a:custGeom>
              <a:avLst/>
              <a:gdLst/>
              <a:ahLst/>
              <a:cxnLst/>
              <a:rect l="l" t="t" r="r" b="b"/>
              <a:pathLst>
                <a:path w="383" h="1270" extrusionOk="0">
                  <a:moveTo>
                    <a:pt x="371" y="1"/>
                  </a:moveTo>
                  <a:cubicBezTo>
                    <a:pt x="124" y="383"/>
                    <a:pt x="1" y="826"/>
                    <a:pt x="26" y="1269"/>
                  </a:cubicBezTo>
                  <a:cubicBezTo>
                    <a:pt x="272" y="900"/>
                    <a:pt x="383" y="456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116;p50">
              <a:extLst>
                <a:ext uri="{FF2B5EF4-FFF2-40B4-BE49-F238E27FC236}">
                  <a16:creationId xmlns:a16="http://schemas.microsoft.com/office/drawing/2014/main" id="{9EFC80D4-C0CD-4E45-84E6-01EC5A2D78FA}"/>
                </a:ext>
              </a:extLst>
            </p:cNvPr>
            <p:cNvSpPr/>
            <p:nvPr/>
          </p:nvSpPr>
          <p:spPr>
            <a:xfrm>
              <a:off x="1613825" y="1706575"/>
              <a:ext cx="15425" cy="10500"/>
            </a:xfrm>
            <a:custGeom>
              <a:avLst/>
              <a:gdLst/>
              <a:ahLst/>
              <a:cxnLst/>
              <a:rect l="l" t="t" r="r" b="b"/>
              <a:pathLst>
                <a:path w="617" h="420" extrusionOk="0">
                  <a:moveTo>
                    <a:pt x="617" y="0"/>
                  </a:moveTo>
                  <a:cubicBezTo>
                    <a:pt x="346" y="13"/>
                    <a:pt x="112" y="173"/>
                    <a:pt x="1" y="419"/>
                  </a:cubicBezTo>
                  <a:cubicBezTo>
                    <a:pt x="259" y="407"/>
                    <a:pt x="493" y="247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117;p50">
              <a:extLst>
                <a:ext uri="{FF2B5EF4-FFF2-40B4-BE49-F238E27FC236}">
                  <a16:creationId xmlns:a16="http://schemas.microsoft.com/office/drawing/2014/main" id="{F7E8F1CE-8DCB-41C8-834B-CDB44C0FDF12}"/>
                </a:ext>
              </a:extLst>
            </p:cNvPr>
            <p:cNvSpPr/>
            <p:nvPr/>
          </p:nvSpPr>
          <p:spPr>
            <a:xfrm>
              <a:off x="1571650" y="1662850"/>
              <a:ext cx="43750" cy="17250"/>
            </a:xfrm>
            <a:custGeom>
              <a:avLst/>
              <a:gdLst/>
              <a:ahLst/>
              <a:cxnLst/>
              <a:rect l="l" t="t" r="r" b="b"/>
              <a:pathLst>
                <a:path w="1750" h="690" extrusionOk="0">
                  <a:moveTo>
                    <a:pt x="1749" y="0"/>
                  </a:moveTo>
                  <a:cubicBezTo>
                    <a:pt x="1404" y="123"/>
                    <a:pt x="1133" y="222"/>
                    <a:pt x="862" y="320"/>
                  </a:cubicBezTo>
                  <a:cubicBezTo>
                    <a:pt x="604" y="431"/>
                    <a:pt x="333" y="554"/>
                    <a:pt x="0" y="690"/>
                  </a:cubicBezTo>
                  <a:cubicBezTo>
                    <a:pt x="320" y="690"/>
                    <a:pt x="641" y="628"/>
                    <a:pt x="949" y="517"/>
                  </a:cubicBezTo>
                  <a:cubicBezTo>
                    <a:pt x="1244" y="394"/>
                    <a:pt x="1515" y="222"/>
                    <a:pt x="1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118;p50">
              <a:extLst>
                <a:ext uri="{FF2B5EF4-FFF2-40B4-BE49-F238E27FC236}">
                  <a16:creationId xmlns:a16="http://schemas.microsoft.com/office/drawing/2014/main" id="{E7363E1A-E0CD-4108-85BA-1568FD1188A4}"/>
                </a:ext>
              </a:extLst>
            </p:cNvPr>
            <p:cNvSpPr/>
            <p:nvPr/>
          </p:nvSpPr>
          <p:spPr>
            <a:xfrm>
              <a:off x="1112775" y="1769400"/>
              <a:ext cx="19425" cy="77925"/>
            </a:xfrm>
            <a:custGeom>
              <a:avLst/>
              <a:gdLst/>
              <a:ahLst/>
              <a:cxnLst/>
              <a:rect l="l" t="t" r="r" b="b"/>
              <a:pathLst>
                <a:path w="777" h="3117" extrusionOk="0">
                  <a:moveTo>
                    <a:pt x="764" y="62"/>
                  </a:moveTo>
                  <a:cubicBezTo>
                    <a:pt x="764" y="37"/>
                    <a:pt x="764" y="25"/>
                    <a:pt x="777" y="0"/>
                  </a:cubicBezTo>
                  <a:lnTo>
                    <a:pt x="777" y="0"/>
                  </a:lnTo>
                  <a:lnTo>
                    <a:pt x="777" y="0"/>
                  </a:lnTo>
                  <a:cubicBezTo>
                    <a:pt x="617" y="25"/>
                    <a:pt x="469" y="111"/>
                    <a:pt x="346" y="222"/>
                  </a:cubicBezTo>
                  <a:cubicBezTo>
                    <a:pt x="284" y="271"/>
                    <a:pt x="235" y="333"/>
                    <a:pt x="198" y="407"/>
                  </a:cubicBezTo>
                  <a:cubicBezTo>
                    <a:pt x="148" y="468"/>
                    <a:pt x="112" y="542"/>
                    <a:pt x="87" y="604"/>
                  </a:cubicBezTo>
                  <a:cubicBezTo>
                    <a:pt x="75" y="641"/>
                    <a:pt x="50" y="678"/>
                    <a:pt x="50" y="715"/>
                  </a:cubicBezTo>
                  <a:cubicBezTo>
                    <a:pt x="38" y="752"/>
                    <a:pt x="25" y="789"/>
                    <a:pt x="13" y="826"/>
                  </a:cubicBezTo>
                  <a:cubicBezTo>
                    <a:pt x="1" y="899"/>
                    <a:pt x="1" y="973"/>
                    <a:pt x="1" y="1047"/>
                  </a:cubicBezTo>
                  <a:cubicBezTo>
                    <a:pt x="1" y="1195"/>
                    <a:pt x="13" y="1343"/>
                    <a:pt x="50" y="1491"/>
                  </a:cubicBezTo>
                  <a:cubicBezTo>
                    <a:pt x="124" y="1762"/>
                    <a:pt x="222" y="2033"/>
                    <a:pt x="358" y="2279"/>
                  </a:cubicBezTo>
                  <a:cubicBezTo>
                    <a:pt x="432" y="2415"/>
                    <a:pt x="493" y="2538"/>
                    <a:pt x="567" y="2673"/>
                  </a:cubicBezTo>
                  <a:cubicBezTo>
                    <a:pt x="629" y="2821"/>
                    <a:pt x="690" y="2969"/>
                    <a:pt x="740" y="3117"/>
                  </a:cubicBezTo>
                  <a:cubicBezTo>
                    <a:pt x="715" y="2957"/>
                    <a:pt x="690" y="2797"/>
                    <a:pt x="641" y="2649"/>
                  </a:cubicBezTo>
                  <a:cubicBezTo>
                    <a:pt x="604" y="2489"/>
                    <a:pt x="555" y="2353"/>
                    <a:pt x="506" y="2218"/>
                  </a:cubicBezTo>
                  <a:cubicBezTo>
                    <a:pt x="407" y="1959"/>
                    <a:pt x="321" y="1700"/>
                    <a:pt x="247" y="1442"/>
                  </a:cubicBezTo>
                  <a:cubicBezTo>
                    <a:pt x="222" y="1306"/>
                    <a:pt x="198" y="1183"/>
                    <a:pt x="198" y="1047"/>
                  </a:cubicBezTo>
                  <a:cubicBezTo>
                    <a:pt x="185" y="986"/>
                    <a:pt x="185" y="924"/>
                    <a:pt x="198" y="850"/>
                  </a:cubicBezTo>
                  <a:cubicBezTo>
                    <a:pt x="198" y="826"/>
                    <a:pt x="198" y="789"/>
                    <a:pt x="210" y="764"/>
                  </a:cubicBezTo>
                  <a:cubicBezTo>
                    <a:pt x="210" y="727"/>
                    <a:pt x="222" y="690"/>
                    <a:pt x="235" y="665"/>
                  </a:cubicBezTo>
                  <a:cubicBezTo>
                    <a:pt x="247" y="592"/>
                    <a:pt x="272" y="530"/>
                    <a:pt x="296" y="468"/>
                  </a:cubicBezTo>
                  <a:cubicBezTo>
                    <a:pt x="333" y="407"/>
                    <a:pt x="370" y="345"/>
                    <a:pt x="407" y="284"/>
                  </a:cubicBezTo>
                  <a:cubicBezTo>
                    <a:pt x="432" y="259"/>
                    <a:pt x="456" y="234"/>
                    <a:pt x="481" y="210"/>
                  </a:cubicBezTo>
                  <a:lnTo>
                    <a:pt x="530" y="173"/>
                  </a:lnTo>
                  <a:cubicBezTo>
                    <a:pt x="543" y="148"/>
                    <a:pt x="555" y="148"/>
                    <a:pt x="567" y="136"/>
                  </a:cubicBezTo>
                  <a:cubicBezTo>
                    <a:pt x="629" y="86"/>
                    <a:pt x="703" y="50"/>
                    <a:pt x="777" y="13"/>
                  </a:cubicBezTo>
                  <a:lnTo>
                    <a:pt x="777" y="13"/>
                  </a:lnTo>
                  <a:cubicBezTo>
                    <a:pt x="764" y="25"/>
                    <a:pt x="764" y="37"/>
                    <a:pt x="76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119;p50">
              <a:extLst>
                <a:ext uri="{FF2B5EF4-FFF2-40B4-BE49-F238E27FC236}">
                  <a16:creationId xmlns:a16="http://schemas.microsoft.com/office/drawing/2014/main" id="{B132FBB9-6322-4B5D-A339-366D086D925D}"/>
                </a:ext>
              </a:extLst>
            </p:cNvPr>
            <p:cNvSpPr/>
            <p:nvPr/>
          </p:nvSpPr>
          <p:spPr>
            <a:xfrm>
              <a:off x="1143575" y="1868550"/>
              <a:ext cx="48075" cy="58850"/>
            </a:xfrm>
            <a:custGeom>
              <a:avLst/>
              <a:gdLst/>
              <a:ahLst/>
              <a:cxnLst/>
              <a:rect l="l" t="t" r="r" b="b"/>
              <a:pathLst>
                <a:path w="1923" h="2354" extrusionOk="0">
                  <a:moveTo>
                    <a:pt x="25" y="1"/>
                  </a:moveTo>
                  <a:cubicBezTo>
                    <a:pt x="1" y="149"/>
                    <a:pt x="25" y="284"/>
                    <a:pt x="62" y="420"/>
                  </a:cubicBezTo>
                  <a:cubicBezTo>
                    <a:pt x="99" y="555"/>
                    <a:pt x="161" y="678"/>
                    <a:pt x="235" y="801"/>
                  </a:cubicBezTo>
                  <a:cubicBezTo>
                    <a:pt x="370" y="1011"/>
                    <a:pt x="543" y="1208"/>
                    <a:pt x="740" y="1368"/>
                  </a:cubicBezTo>
                  <a:cubicBezTo>
                    <a:pt x="924" y="1516"/>
                    <a:pt x="1121" y="1664"/>
                    <a:pt x="1331" y="1812"/>
                  </a:cubicBezTo>
                  <a:cubicBezTo>
                    <a:pt x="1540" y="1972"/>
                    <a:pt x="1750" y="2144"/>
                    <a:pt x="1922" y="2354"/>
                  </a:cubicBezTo>
                  <a:cubicBezTo>
                    <a:pt x="1861" y="2230"/>
                    <a:pt x="1787" y="2107"/>
                    <a:pt x="1700" y="1996"/>
                  </a:cubicBezTo>
                  <a:cubicBezTo>
                    <a:pt x="1614" y="1885"/>
                    <a:pt x="1528" y="1787"/>
                    <a:pt x="1429" y="1688"/>
                  </a:cubicBezTo>
                  <a:cubicBezTo>
                    <a:pt x="1245" y="1516"/>
                    <a:pt x="1048" y="1356"/>
                    <a:pt x="863" y="1208"/>
                  </a:cubicBezTo>
                  <a:cubicBezTo>
                    <a:pt x="678" y="1060"/>
                    <a:pt x="506" y="888"/>
                    <a:pt x="358" y="703"/>
                  </a:cubicBezTo>
                  <a:cubicBezTo>
                    <a:pt x="272" y="604"/>
                    <a:pt x="210" y="506"/>
                    <a:pt x="148" y="395"/>
                  </a:cubicBezTo>
                  <a:cubicBezTo>
                    <a:pt x="87" y="272"/>
                    <a:pt x="37" y="136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120;p50">
              <a:extLst>
                <a:ext uri="{FF2B5EF4-FFF2-40B4-BE49-F238E27FC236}">
                  <a16:creationId xmlns:a16="http://schemas.microsoft.com/office/drawing/2014/main" id="{A36A3E22-FA3C-47C1-AFE0-C3294911CE41}"/>
                </a:ext>
              </a:extLst>
            </p:cNvPr>
            <p:cNvSpPr/>
            <p:nvPr/>
          </p:nvSpPr>
          <p:spPr>
            <a:xfrm>
              <a:off x="1209475" y="1921225"/>
              <a:ext cx="57300" cy="34200"/>
            </a:xfrm>
            <a:custGeom>
              <a:avLst/>
              <a:gdLst/>
              <a:ahLst/>
              <a:cxnLst/>
              <a:rect l="l" t="t" r="r" b="b"/>
              <a:pathLst>
                <a:path w="2292" h="1368" extrusionOk="0">
                  <a:moveTo>
                    <a:pt x="1" y="0"/>
                  </a:moveTo>
                  <a:cubicBezTo>
                    <a:pt x="62" y="123"/>
                    <a:pt x="124" y="222"/>
                    <a:pt x="210" y="308"/>
                  </a:cubicBezTo>
                  <a:cubicBezTo>
                    <a:pt x="296" y="394"/>
                    <a:pt x="383" y="481"/>
                    <a:pt x="481" y="542"/>
                  </a:cubicBezTo>
                  <a:cubicBezTo>
                    <a:pt x="666" y="665"/>
                    <a:pt x="863" y="776"/>
                    <a:pt x="1060" y="850"/>
                  </a:cubicBezTo>
                  <a:cubicBezTo>
                    <a:pt x="1257" y="924"/>
                    <a:pt x="1454" y="986"/>
                    <a:pt x="1664" y="1060"/>
                  </a:cubicBezTo>
                  <a:cubicBezTo>
                    <a:pt x="1885" y="1134"/>
                    <a:pt x="2095" y="1244"/>
                    <a:pt x="2292" y="1368"/>
                  </a:cubicBezTo>
                  <a:cubicBezTo>
                    <a:pt x="2132" y="1183"/>
                    <a:pt x="1935" y="1035"/>
                    <a:pt x="1725" y="924"/>
                  </a:cubicBezTo>
                  <a:cubicBezTo>
                    <a:pt x="1540" y="826"/>
                    <a:pt x="1343" y="739"/>
                    <a:pt x="1134" y="653"/>
                  </a:cubicBezTo>
                  <a:cubicBezTo>
                    <a:pt x="949" y="579"/>
                    <a:pt x="752" y="505"/>
                    <a:pt x="555" y="419"/>
                  </a:cubicBezTo>
                  <a:cubicBezTo>
                    <a:pt x="346" y="320"/>
                    <a:pt x="161" y="17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121;p50">
              <a:extLst>
                <a:ext uri="{FF2B5EF4-FFF2-40B4-BE49-F238E27FC236}">
                  <a16:creationId xmlns:a16="http://schemas.microsoft.com/office/drawing/2014/main" id="{BFB25E2E-0D8A-42DF-91F6-5250581CD037}"/>
                </a:ext>
              </a:extLst>
            </p:cNvPr>
            <p:cNvSpPr/>
            <p:nvPr/>
          </p:nvSpPr>
          <p:spPr>
            <a:xfrm>
              <a:off x="1191625" y="1970175"/>
              <a:ext cx="49900" cy="26525"/>
            </a:xfrm>
            <a:custGeom>
              <a:avLst/>
              <a:gdLst/>
              <a:ahLst/>
              <a:cxnLst/>
              <a:rect l="l" t="t" r="r" b="b"/>
              <a:pathLst>
                <a:path w="1996" h="1061" extrusionOk="0">
                  <a:moveTo>
                    <a:pt x="1996" y="1060"/>
                  </a:moveTo>
                  <a:cubicBezTo>
                    <a:pt x="1811" y="999"/>
                    <a:pt x="1626" y="925"/>
                    <a:pt x="1441" y="851"/>
                  </a:cubicBezTo>
                  <a:cubicBezTo>
                    <a:pt x="1269" y="765"/>
                    <a:pt x="1109" y="691"/>
                    <a:pt x="961" y="604"/>
                  </a:cubicBezTo>
                  <a:cubicBezTo>
                    <a:pt x="801" y="518"/>
                    <a:pt x="653" y="444"/>
                    <a:pt x="493" y="346"/>
                  </a:cubicBezTo>
                  <a:cubicBezTo>
                    <a:pt x="320" y="235"/>
                    <a:pt x="160" y="124"/>
                    <a:pt x="0" y="1"/>
                  </a:cubicBezTo>
                  <a:cubicBezTo>
                    <a:pt x="123" y="173"/>
                    <a:pt x="259" y="321"/>
                    <a:pt x="407" y="457"/>
                  </a:cubicBezTo>
                  <a:cubicBezTo>
                    <a:pt x="690" y="715"/>
                    <a:pt x="1023" y="900"/>
                    <a:pt x="1392" y="986"/>
                  </a:cubicBezTo>
                  <a:cubicBezTo>
                    <a:pt x="1589" y="1036"/>
                    <a:pt x="1799" y="1060"/>
                    <a:pt x="1996" y="10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122;p50">
              <a:extLst>
                <a:ext uri="{FF2B5EF4-FFF2-40B4-BE49-F238E27FC236}">
                  <a16:creationId xmlns:a16="http://schemas.microsoft.com/office/drawing/2014/main" id="{F64C8075-00C4-4BE1-86E3-30AADC5A7BF7}"/>
                </a:ext>
              </a:extLst>
            </p:cNvPr>
            <p:cNvSpPr/>
            <p:nvPr/>
          </p:nvSpPr>
          <p:spPr>
            <a:xfrm>
              <a:off x="1106300" y="1896900"/>
              <a:ext cx="36075" cy="35425"/>
            </a:xfrm>
            <a:custGeom>
              <a:avLst/>
              <a:gdLst/>
              <a:ahLst/>
              <a:cxnLst/>
              <a:rect l="l" t="t" r="r" b="b"/>
              <a:pathLst>
                <a:path w="1443" h="1417" extrusionOk="0">
                  <a:moveTo>
                    <a:pt x="1442" y="1417"/>
                  </a:moveTo>
                  <a:cubicBezTo>
                    <a:pt x="1294" y="1281"/>
                    <a:pt x="1171" y="1158"/>
                    <a:pt x="1048" y="1047"/>
                  </a:cubicBezTo>
                  <a:lnTo>
                    <a:pt x="715" y="715"/>
                  </a:lnTo>
                  <a:cubicBezTo>
                    <a:pt x="605" y="604"/>
                    <a:pt x="494" y="493"/>
                    <a:pt x="383" y="382"/>
                  </a:cubicBezTo>
                  <a:cubicBezTo>
                    <a:pt x="260" y="259"/>
                    <a:pt x="136" y="136"/>
                    <a:pt x="1" y="0"/>
                  </a:cubicBezTo>
                  <a:cubicBezTo>
                    <a:pt x="136" y="320"/>
                    <a:pt x="321" y="616"/>
                    <a:pt x="568" y="862"/>
                  </a:cubicBezTo>
                  <a:cubicBezTo>
                    <a:pt x="814" y="1096"/>
                    <a:pt x="1110" y="1281"/>
                    <a:pt x="1442" y="1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123;p50">
              <a:extLst>
                <a:ext uri="{FF2B5EF4-FFF2-40B4-BE49-F238E27FC236}">
                  <a16:creationId xmlns:a16="http://schemas.microsoft.com/office/drawing/2014/main" id="{111B89E4-0CA0-4E9A-81AA-CA48A4AF92C8}"/>
                </a:ext>
              </a:extLst>
            </p:cNvPr>
            <p:cNvSpPr/>
            <p:nvPr/>
          </p:nvSpPr>
          <p:spPr>
            <a:xfrm>
              <a:off x="1069675" y="1862400"/>
              <a:ext cx="13575" cy="41300"/>
            </a:xfrm>
            <a:custGeom>
              <a:avLst/>
              <a:gdLst/>
              <a:ahLst/>
              <a:cxnLst/>
              <a:rect l="l" t="t" r="r" b="b"/>
              <a:pathLst>
                <a:path w="543" h="1652" extrusionOk="0">
                  <a:moveTo>
                    <a:pt x="542" y="1651"/>
                  </a:moveTo>
                  <a:cubicBezTo>
                    <a:pt x="468" y="1503"/>
                    <a:pt x="419" y="1355"/>
                    <a:pt x="382" y="1220"/>
                  </a:cubicBezTo>
                  <a:cubicBezTo>
                    <a:pt x="345" y="1097"/>
                    <a:pt x="308" y="961"/>
                    <a:pt x="271" y="838"/>
                  </a:cubicBezTo>
                  <a:cubicBezTo>
                    <a:pt x="222" y="715"/>
                    <a:pt x="197" y="592"/>
                    <a:pt x="160" y="456"/>
                  </a:cubicBezTo>
                  <a:cubicBezTo>
                    <a:pt x="123" y="321"/>
                    <a:pt x="86" y="173"/>
                    <a:pt x="62" y="0"/>
                  </a:cubicBezTo>
                  <a:cubicBezTo>
                    <a:pt x="25" y="161"/>
                    <a:pt x="0" y="308"/>
                    <a:pt x="0" y="469"/>
                  </a:cubicBezTo>
                  <a:cubicBezTo>
                    <a:pt x="0" y="752"/>
                    <a:pt x="86" y="1047"/>
                    <a:pt x="246" y="1282"/>
                  </a:cubicBezTo>
                  <a:cubicBezTo>
                    <a:pt x="320" y="1417"/>
                    <a:pt x="431" y="1540"/>
                    <a:pt x="542" y="16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124;p50">
              <a:extLst>
                <a:ext uri="{FF2B5EF4-FFF2-40B4-BE49-F238E27FC236}">
                  <a16:creationId xmlns:a16="http://schemas.microsoft.com/office/drawing/2014/main" id="{E21B3281-D7DD-4D56-B810-1C4CF69437C8}"/>
                </a:ext>
              </a:extLst>
            </p:cNvPr>
            <p:cNvSpPr/>
            <p:nvPr/>
          </p:nvSpPr>
          <p:spPr>
            <a:xfrm>
              <a:off x="1080750" y="1793100"/>
              <a:ext cx="8350" cy="44675"/>
            </a:xfrm>
            <a:custGeom>
              <a:avLst/>
              <a:gdLst/>
              <a:ahLst/>
              <a:cxnLst/>
              <a:rect l="l" t="t" r="r" b="b"/>
              <a:pathLst>
                <a:path w="334" h="1787" extrusionOk="0">
                  <a:moveTo>
                    <a:pt x="247" y="1787"/>
                  </a:moveTo>
                  <a:cubicBezTo>
                    <a:pt x="259" y="1442"/>
                    <a:pt x="284" y="1171"/>
                    <a:pt x="296" y="900"/>
                  </a:cubicBezTo>
                  <a:cubicBezTo>
                    <a:pt x="309" y="617"/>
                    <a:pt x="309" y="346"/>
                    <a:pt x="333" y="1"/>
                  </a:cubicBezTo>
                  <a:cubicBezTo>
                    <a:pt x="38" y="555"/>
                    <a:pt x="1" y="1208"/>
                    <a:pt x="247" y="17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125;p50">
              <a:extLst>
                <a:ext uri="{FF2B5EF4-FFF2-40B4-BE49-F238E27FC236}">
                  <a16:creationId xmlns:a16="http://schemas.microsoft.com/office/drawing/2014/main" id="{61FBE123-C313-4D49-BB0D-1062FEC6F351}"/>
                </a:ext>
              </a:extLst>
            </p:cNvPr>
            <p:cNvSpPr/>
            <p:nvPr/>
          </p:nvSpPr>
          <p:spPr>
            <a:xfrm>
              <a:off x="1130950" y="1716725"/>
              <a:ext cx="30200" cy="27750"/>
            </a:xfrm>
            <a:custGeom>
              <a:avLst/>
              <a:gdLst/>
              <a:ahLst/>
              <a:cxnLst/>
              <a:rect l="l" t="t" r="r" b="b"/>
              <a:pathLst>
                <a:path w="1208" h="1110" extrusionOk="0">
                  <a:moveTo>
                    <a:pt x="13" y="1109"/>
                  </a:moveTo>
                  <a:cubicBezTo>
                    <a:pt x="124" y="986"/>
                    <a:pt x="222" y="900"/>
                    <a:pt x="321" y="801"/>
                  </a:cubicBezTo>
                  <a:cubicBezTo>
                    <a:pt x="407" y="703"/>
                    <a:pt x="506" y="629"/>
                    <a:pt x="592" y="543"/>
                  </a:cubicBezTo>
                  <a:lnTo>
                    <a:pt x="875" y="284"/>
                  </a:lnTo>
                  <a:cubicBezTo>
                    <a:pt x="974" y="198"/>
                    <a:pt x="1084" y="99"/>
                    <a:pt x="1208" y="1"/>
                  </a:cubicBezTo>
                  <a:cubicBezTo>
                    <a:pt x="641" y="124"/>
                    <a:pt x="185" y="543"/>
                    <a:pt x="0" y="1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126;p50">
              <a:extLst>
                <a:ext uri="{FF2B5EF4-FFF2-40B4-BE49-F238E27FC236}">
                  <a16:creationId xmlns:a16="http://schemas.microsoft.com/office/drawing/2014/main" id="{43D0C22A-41F9-42EC-85B1-1B1A28687B96}"/>
                </a:ext>
              </a:extLst>
            </p:cNvPr>
            <p:cNvSpPr/>
            <p:nvPr/>
          </p:nvSpPr>
          <p:spPr>
            <a:xfrm>
              <a:off x="1161125" y="1720125"/>
              <a:ext cx="27425" cy="20025"/>
            </a:xfrm>
            <a:custGeom>
              <a:avLst/>
              <a:gdLst/>
              <a:ahLst/>
              <a:cxnLst/>
              <a:rect l="l" t="t" r="r" b="b"/>
              <a:pathLst>
                <a:path w="1097" h="801" extrusionOk="0">
                  <a:moveTo>
                    <a:pt x="1" y="801"/>
                  </a:moveTo>
                  <a:cubicBezTo>
                    <a:pt x="112" y="715"/>
                    <a:pt x="198" y="641"/>
                    <a:pt x="296" y="579"/>
                  </a:cubicBezTo>
                  <a:lnTo>
                    <a:pt x="555" y="394"/>
                  </a:lnTo>
                  <a:lnTo>
                    <a:pt x="801" y="210"/>
                  </a:lnTo>
                  <a:cubicBezTo>
                    <a:pt x="888" y="136"/>
                    <a:pt x="986" y="74"/>
                    <a:pt x="1097" y="0"/>
                  </a:cubicBezTo>
                  <a:cubicBezTo>
                    <a:pt x="604" y="13"/>
                    <a:pt x="173" y="333"/>
                    <a:pt x="13" y="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127;p50">
              <a:extLst>
                <a:ext uri="{FF2B5EF4-FFF2-40B4-BE49-F238E27FC236}">
                  <a16:creationId xmlns:a16="http://schemas.microsoft.com/office/drawing/2014/main" id="{047AA384-02D3-4CA6-80E5-173ACA15B818}"/>
                </a:ext>
              </a:extLst>
            </p:cNvPr>
            <p:cNvSpPr/>
            <p:nvPr/>
          </p:nvSpPr>
          <p:spPr>
            <a:xfrm>
              <a:off x="1158975" y="1995425"/>
              <a:ext cx="41600" cy="29600"/>
            </a:xfrm>
            <a:custGeom>
              <a:avLst/>
              <a:gdLst/>
              <a:ahLst/>
              <a:cxnLst/>
              <a:rect l="l" t="t" r="r" b="b"/>
              <a:pathLst>
                <a:path w="1664" h="1184" extrusionOk="0">
                  <a:moveTo>
                    <a:pt x="1663" y="1184"/>
                  </a:moveTo>
                  <a:cubicBezTo>
                    <a:pt x="1491" y="1122"/>
                    <a:pt x="1331" y="1036"/>
                    <a:pt x="1171" y="949"/>
                  </a:cubicBezTo>
                  <a:cubicBezTo>
                    <a:pt x="1023" y="863"/>
                    <a:pt x="887" y="777"/>
                    <a:pt x="764" y="678"/>
                  </a:cubicBezTo>
                  <a:cubicBezTo>
                    <a:pt x="629" y="592"/>
                    <a:pt x="505" y="494"/>
                    <a:pt x="382" y="383"/>
                  </a:cubicBezTo>
                  <a:cubicBezTo>
                    <a:pt x="247" y="260"/>
                    <a:pt x="111" y="136"/>
                    <a:pt x="0" y="1"/>
                  </a:cubicBezTo>
                  <a:cubicBezTo>
                    <a:pt x="62" y="173"/>
                    <a:pt x="148" y="334"/>
                    <a:pt x="271" y="494"/>
                  </a:cubicBezTo>
                  <a:cubicBezTo>
                    <a:pt x="370" y="629"/>
                    <a:pt x="493" y="752"/>
                    <a:pt x="641" y="851"/>
                  </a:cubicBezTo>
                  <a:cubicBezTo>
                    <a:pt x="776" y="949"/>
                    <a:pt x="937" y="1036"/>
                    <a:pt x="1097" y="1085"/>
                  </a:cubicBezTo>
                  <a:cubicBezTo>
                    <a:pt x="1282" y="1147"/>
                    <a:pt x="1466" y="1184"/>
                    <a:pt x="1663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128;p50">
              <a:extLst>
                <a:ext uri="{FF2B5EF4-FFF2-40B4-BE49-F238E27FC236}">
                  <a16:creationId xmlns:a16="http://schemas.microsoft.com/office/drawing/2014/main" id="{875E9DE0-0CA3-4C84-8CEB-1C97BB7FF695}"/>
                </a:ext>
              </a:extLst>
            </p:cNvPr>
            <p:cNvSpPr/>
            <p:nvPr/>
          </p:nvSpPr>
          <p:spPr>
            <a:xfrm>
              <a:off x="1137425" y="1952325"/>
              <a:ext cx="27125" cy="18500"/>
            </a:xfrm>
            <a:custGeom>
              <a:avLst/>
              <a:gdLst/>
              <a:ahLst/>
              <a:cxnLst/>
              <a:rect l="l" t="t" r="r" b="b"/>
              <a:pathLst>
                <a:path w="1085" h="740" extrusionOk="0">
                  <a:moveTo>
                    <a:pt x="1084" y="739"/>
                  </a:moveTo>
                  <a:cubicBezTo>
                    <a:pt x="924" y="579"/>
                    <a:pt x="752" y="444"/>
                    <a:pt x="579" y="321"/>
                  </a:cubicBezTo>
                  <a:cubicBezTo>
                    <a:pt x="394" y="197"/>
                    <a:pt x="197" y="87"/>
                    <a:pt x="0" y="0"/>
                  </a:cubicBezTo>
                  <a:cubicBezTo>
                    <a:pt x="111" y="197"/>
                    <a:pt x="271" y="358"/>
                    <a:pt x="456" y="493"/>
                  </a:cubicBezTo>
                  <a:cubicBezTo>
                    <a:pt x="653" y="616"/>
                    <a:pt x="862" y="703"/>
                    <a:pt x="1084" y="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129;p50">
              <a:extLst>
                <a:ext uri="{FF2B5EF4-FFF2-40B4-BE49-F238E27FC236}">
                  <a16:creationId xmlns:a16="http://schemas.microsoft.com/office/drawing/2014/main" id="{8255B5A8-3779-463B-B148-B7E19C7053F2}"/>
                </a:ext>
              </a:extLst>
            </p:cNvPr>
            <p:cNvSpPr/>
            <p:nvPr/>
          </p:nvSpPr>
          <p:spPr>
            <a:xfrm>
              <a:off x="1111850" y="2017600"/>
              <a:ext cx="60400" cy="39450"/>
            </a:xfrm>
            <a:custGeom>
              <a:avLst/>
              <a:gdLst/>
              <a:ahLst/>
              <a:cxnLst/>
              <a:rect l="l" t="t" r="r" b="b"/>
              <a:pathLst>
                <a:path w="2416" h="1578" extrusionOk="0">
                  <a:moveTo>
                    <a:pt x="2415" y="1578"/>
                  </a:moveTo>
                  <a:cubicBezTo>
                    <a:pt x="2169" y="1479"/>
                    <a:pt x="1935" y="1381"/>
                    <a:pt x="1713" y="1257"/>
                  </a:cubicBezTo>
                  <a:cubicBezTo>
                    <a:pt x="1504" y="1146"/>
                    <a:pt x="1319" y="1023"/>
                    <a:pt x="1122" y="900"/>
                  </a:cubicBezTo>
                  <a:cubicBezTo>
                    <a:pt x="937" y="789"/>
                    <a:pt x="752" y="654"/>
                    <a:pt x="567" y="506"/>
                  </a:cubicBezTo>
                  <a:cubicBezTo>
                    <a:pt x="370" y="346"/>
                    <a:pt x="173" y="173"/>
                    <a:pt x="1" y="1"/>
                  </a:cubicBezTo>
                  <a:cubicBezTo>
                    <a:pt x="124" y="223"/>
                    <a:pt x="284" y="432"/>
                    <a:pt x="456" y="617"/>
                  </a:cubicBezTo>
                  <a:cubicBezTo>
                    <a:pt x="789" y="962"/>
                    <a:pt x="1196" y="1220"/>
                    <a:pt x="1651" y="1381"/>
                  </a:cubicBezTo>
                  <a:cubicBezTo>
                    <a:pt x="1898" y="1479"/>
                    <a:pt x="2156" y="1541"/>
                    <a:pt x="2415" y="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130;p50">
              <a:extLst>
                <a:ext uri="{FF2B5EF4-FFF2-40B4-BE49-F238E27FC236}">
                  <a16:creationId xmlns:a16="http://schemas.microsoft.com/office/drawing/2014/main" id="{53067551-7933-4C34-8312-5D26A87212BE}"/>
                </a:ext>
              </a:extLst>
            </p:cNvPr>
            <p:cNvSpPr/>
            <p:nvPr/>
          </p:nvSpPr>
          <p:spPr>
            <a:xfrm>
              <a:off x="1085075" y="1958475"/>
              <a:ext cx="47750" cy="41600"/>
            </a:xfrm>
            <a:custGeom>
              <a:avLst/>
              <a:gdLst/>
              <a:ahLst/>
              <a:cxnLst/>
              <a:rect l="l" t="t" r="r" b="b"/>
              <a:pathLst>
                <a:path w="1910" h="1664" extrusionOk="0">
                  <a:moveTo>
                    <a:pt x="1909" y="1664"/>
                  </a:moveTo>
                  <a:cubicBezTo>
                    <a:pt x="1712" y="1516"/>
                    <a:pt x="1540" y="1380"/>
                    <a:pt x="1380" y="1245"/>
                  </a:cubicBezTo>
                  <a:cubicBezTo>
                    <a:pt x="1220" y="1109"/>
                    <a:pt x="1072" y="986"/>
                    <a:pt x="924" y="863"/>
                  </a:cubicBezTo>
                  <a:cubicBezTo>
                    <a:pt x="788" y="728"/>
                    <a:pt x="641" y="604"/>
                    <a:pt x="480" y="457"/>
                  </a:cubicBezTo>
                  <a:cubicBezTo>
                    <a:pt x="333" y="321"/>
                    <a:pt x="172" y="173"/>
                    <a:pt x="0" y="1"/>
                  </a:cubicBezTo>
                  <a:cubicBezTo>
                    <a:pt x="111" y="198"/>
                    <a:pt x="234" y="383"/>
                    <a:pt x="370" y="567"/>
                  </a:cubicBezTo>
                  <a:cubicBezTo>
                    <a:pt x="493" y="728"/>
                    <a:pt x="641" y="875"/>
                    <a:pt x="788" y="1011"/>
                  </a:cubicBezTo>
                  <a:cubicBezTo>
                    <a:pt x="949" y="1146"/>
                    <a:pt x="1121" y="1270"/>
                    <a:pt x="1293" y="1380"/>
                  </a:cubicBezTo>
                  <a:cubicBezTo>
                    <a:pt x="1491" y="1491"/>
                    <a:pt x="1700" y="1577"/>
                    <a:pt x="1909" y="16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131;p50">
              <a:extLst>
                <a:ext uri="{FF2B5EF4-FFF2-40B4-BE49-F238E27FC236}">
                  <a16:creationId xmlns:a16="http://schemas.microsoft.com/office/drawing/2014/main" id="{B29C3728-C9B3-4189-BF3A-B33817877E72}"/>
                </a:ext>
              </a:extLst>
            </p:cNvPr>
            <p:cNvSpPr/>
            <p:nvPr/>
          </p:nvSpPr>
          <p:spPr>
            <a:xfrm>
              <a:off x="1041025" y="1931075"/>
              <a:ext cx="31125" cy="55775"/>
            </a:xfrm>
            <a:custGeom>
              <a:avLst/>
              <a:gdLst/>
              <a:ahLst/>
              <a:cxnLst/>
              <a:rect l="l" t="t" r="r" b="b"/>
              <a:pathLst>
                <a:path w="1245" h="2231" extrusionOk="0">
                  <a:moveTo>
                    <a:pt x="1245" y="2230"/>
                  </a:moveTo>
                  <a:cubicBezTo>
                    <a:pt x="1109" y="2021"/>
                    <a:pt x="986" y="1836"/>
                    <a:pt x="887" y="1663"/>
                  </a:cubicBezTo>
                  <a:cubicBezTo>
                    <a:pt x="777" y="1491"/>
                    <a:pt x="678" y="1318"/>
                    <a:pt x="579" y="1146"/>
                  </a:cubicBezTo>
                  <a:cubicBezTo>
                    <a:pt x="469" y="974"/>
                    <a:pt x="382" y="801"/>
                    <a:pt x="284" y="616"/>
                  </a:cubicBezTo>
                  <a:cubicBezTo>
                    <a:pt x="198" y="432"/>
                    <a:pt x="99" y="234"/>
                    <a:pt x="0" y="0"/>
                  </a:cubicBezTo>
                  <a:cubicBezTo>
                    <a:pt x="25" y="234"/>
                    <a:pt x="74" y="456"/>
                    <a:pt x="148" y="678"/>
                  </a:cubicBezTo>
                  <a:cubicBezTo>
                    <a:pt x="284" y="1072"/>
                    <a:pt x="481" y="1429"/>
                    <a:pt x="764" y="1750"/>
                  </a:cubicBezTo>
                  <a:cubicBezTo>
                    <a:pt x="900" y="1922"/>
                    <a:pt x="1072" y="2082"/>
                    <a:pt x="1245" y="2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132;p50">
              <a:extLst>
                <a:ext uri="{FF2B5EF4-FFF2-40B4-BE49-F238E27FC236}">
                  <a16:creationId xmlns:a16="http://schemas.microsoft.com/office/drawing/2014/main" id="{8AF048D7-AC98-44E3-904E-793C4EB591D2}"/>
                </a:ext>
              </a:extLst>
            </p:cNvPr>
            <p:cNvSpPr/>
            <p:nvPr/>
          </p:nvSpPr>
          <p:spPr>
            <a:xfrm>
              <a:off x="1046875" y="1895050"/>
              <a:ext cx="13275" cy="34500"/>
            </a:xfrm>
            <a:custGeom>
              <a:avLst/>
              <a:gdLst/>
              <a:ahLst/>
              <a:cxnLst/>
              <a:rect l="l" t="t" r="r" b="b"/>
              <a:pathLst>
                <a:path w="531" h="1380" extrusionOk="0">
                  <a:moveTo>
                    <a:pt x="530" y="1380"/>
                  </a:moveTo>
                  <a:cubicBezTo>
                    <a:pt x="481" y="1133"/>
                    <a:pt x="419" y="899"/>
                    <a:pt x="345" y="665"/>
                  </a:cubicBezTo>
                  <a:cubicBezTo>
                    <a:pt x="259" y="444"/>
                    <a:pt x="161" y="222"/>
                    <a:pt x="37" y="0"/>
                  </a:cubicBezTo>
                  <a:cubicBezTo>
                    <a:pt x="1" y="505"/>
                    <a:pt x="185" y="998"/>
                    <a:pt x="530" y="13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133;p50">
              <a:extLst>
                <a:ext uri="{FF2B5EF4-FFF2-40B4-BE49-F238E27FC236}">
                  <a16:creationId xmlns:a16="http://schemas.microsoft.com/office/drawing/2014/main" id="{B1DA9694-D931-440A-90F5-778007EC008D}"/>
                </a:ext>
              </a:extLst>
            </p:cNvPr>
            <p:cNvSpPr/>
            <p:nvPr/>
          </p:nvSpPr>
          <p:spPr>
            <a:xfrm>
              <a:off x="1089375" y="1914750"/>
              <a:ext cx="19425" cy="28675"/>
            </a:xfrm>
            <a:custGeom>
              <a:avLst/>
              <a:gdLst/>
              <a:ahLst/>
              <a:cxnLst/>
              <a:rect l="l" t="t" r="r" b="b"/>
              <a:pathLst>
                <a:path w="777" h="1147" extrusionOk="0">
                  <a:moveTo>
                    <a:pt x="777" y="1146"/>
                  </a:moveTo>
                  <a:cubicBezTo>
                    <a:pt x="690" y="1048"/>
                    <a:pt x="629" y="949"/>
                    <a:pt x="567" y="838"/>
                  </a:cubicBezTo>
                  <a:lnTo>
                    <a:pt x="382" y="579"/>
                  </a:lnTo>
                  <a:lnTo>
                    <a:pt x="198" y="308"/>
                  </a:lnTo>
                  <a:cubicBezTo>
                    <a:pt x="136" y="210"/>
                    <a:pt x="74" y="111"/>
                    <a:pt x="0" y="1"/>
                  </a:cubicBezTo>
                  <a:cubicBezTo>
                    <a:pt x="0" y="506"/>
                    <a:pt x="308" y="961"/>
                    <a:pt x="777" y="1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134;p50">
              <a:extLst>
                <a:ext uri="{FF2B5EF4-FFF2-40B4-BE49-F238E27FC236}">
                  <a16:creationId xmlns:a16="http://schemas.microsoft.com/office/drawing/2014/main" id="{7F0EE534-7CEE-43AB-A17A-298BA48A1B48}"/>
                </a:ext>
              </a:extLst>
            </p:cNvPr>
            <p:cNvSpPr/>
            <p:nvPr/>
          </p:nvSpPr>
          <p:spPr>
            <a:xfrm>
              <a:off x="1104775" y="1868550"/>
              <a:ext cx="8650" cy="13900"/>
            </a:xfrm>
            <a:custGeom>
              <a:avLst/>
              <a:gdLst/>
              <a:ahLst/>
              <a:cxnLst/>
              <a:rect l="l" t="t" r="r" b="b"/>
              <a:pathLst>
                <a:path w="346" h="556" extrusionOk="0">
                  <a:moveTo>
                    <a:pt x="345" y="555"/>
                  </a:moveTo>
                  <a:cubicBezTo>
                    <a:pt x="333" y="444"/>
                    <a:pt x="321" y="346"/>
                    <a:pt x="296" y="259"/>
                  </a:cubicBezTo>
                  <a:cubicBezTo>
                    <a:pt x="247" y="161"/>
                    <a:pt x="197" y="75"/>
                    <a:pt x="124" y="1"/>
                  </a:cubicBezTo>
                  <a:cubicBezTo>
                    <a:pt x="0" y="210"/>
                    <a:pt x="111" y="481"/>
                    <a:pt x="345" y="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135;p50">
              <a:extLst>
                <a:ext uri="{FF2B5EF4-FFF2-40B4-BE49-F238E27FC236}">
                  <a16:creationId xmlns:a16="http://schemas.microsoft.com/office/drawing/2014/main" id="{CC018AD7-BD8C-4075-998D-7BB55EAF563F}"/>
                </a:ext>
              </a:extLst>
            </p:cNvPr>
            <p:cNvSpPr/>
            <p:nvPr/>
          </p:nvSpPr>
          <p:spPr>
            <a:xfrm>
              <a:off x="1571650" y="1494075"/>
              <a:ext cx="28350" cy="35125"/>
            </a:xfrm>
            <a:custGeom>
              <a:avLst/>
              <a:gdLst/>
              <a:ahLst/>
              <a:cxnLst/>
              <a:rect l="l" t="t" r="r" b="b"/>
              <a:pathLst>
                <a:path w="1134" h="1405" extrusionOk="0">
                  <a:moveTo>
                    <a:pt x="1133" y="1"/>
                  </a:moveTo>
                  <a:cubicBezTo>
                    <a:pt x="899" y="259"/>
                    <a:pt x="702" y="456"/>
                    <a:pt x="530" y="678"/>
                  </a:cubicBezTo>
                  <a:cubicBezTo>
                    <a:pt x="357" y="888"/>
                    <a:pt x="197" y="1122"/>
                    <a:pt x="0" y="1405"/>
                  </a:cubicBezTo>
                  <a:cubicBezTo>
                    <a:pt x="530" y="1085"/>
                    <a:pt x="936" y="592"/>
                    <a:pt x="1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136;p50">
              <a:extLst>
                <a:ext uri="{FF2B5EF4-FFF2-40B4-BE49-F238E27FC236}">
                  <a16:creationId xmlns:a16="http://schemas.microsoft.com/office/drawing/2014/main" id="{D6068935-3617-4783-AB0F-B362352E50B3}"/>
                </a:ext>
              </a:extLst>
            </p:cNvPr>
            <p:cNvSpPr/>
            <p:nvPr/>
          </p:nvSpPr>
          <p:spPr>
            <a:xfrm>
              <a:off x="1581500" y="1513175"/>
              <a:ext cx="25275" cy="31425"/>
            </a:xfrm>
            <a:custGeom>
              <a:avLst/>
              <a:gdLst/>
              <a:ahLst/>
              <a:cxnLst/>
              <a:rect l="l" t="t" r="r" b="b"/>
              <a:pathLst>
                <a:path w="1011" h="1257" extrusionOk="0">
                  <a:moveTo>
                    <a:pt x="1010" y="0"/>
                  </a:moveTo>
                  <a:cubicBezTo>
                    <a:pt x="801" y="247"/>
                    <a:pt x="641" y="419"/>
                    <a:pt x="493" y="616"/>
                  </a:cubicBezTo>
                  <a:cubicBezTo>
                    <a:pt x="333" y="813"/>
                    <a:pt x="197" y="1010"/>
                    <a:pt x="0" y="1257"/>
                  </a:cubicBezTo>
                  <a:cubicBezTo>
                    <a:pt x="518" y="1023"/>
                    <a:pt x="887" y="555"/>
                    <a:pt x="101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137;p50">
              <a:extLst>
                <a:ext uri="{FF2B5EF4-FFF2-40B4-BE49-F238E27FC236}">
                  <a16:creationId xmlns:a16="http://schemas.microsoft.com/office/drawing/2014/main" id="{61EE4AA9-BD9E-4069-96C3-5B1EA1CA47F5}"/>
                </a:ext>
              </a:extLst>
            </p:cNvPr>
            <p:cNvSpPr/>
            <p:nvPr/>
          </p:nvSpPr>
          <p:spPr>
            <a:xfrm>
              <a:off x="1600900" y="1531950"/>
              <a:ext cx="12950" cy="13575"/>
            </a:xfrm>
            <a:custGeom>
              <a:avLst/>
              <a:gdLst/>
              <a:ahLst/>
              <a:cxnLst/>
              <a:rect l="l" t="t" r="r" b="b"/>
              <a:pathLst>
                <a:path w="518" h="543" extrusionOk="0">
                  <a:moveTo>
                    <a:pt x="518" y="1"/>
                  </a:moveTo>
                  <a:cubicBezTo>
                    <a:pt x="395" y="50"/>
                    <a:pt x="296" y="136"/>
                    <a:pt x="210" y="222"/>
                  </a:cubicBezTo>
                  <a:cubicBezTo>
                    <a:pt x="124" y="321"/>
                    <a:pt x="50" y="432"/>
                    <a:pt x="0" y="543"/>
                  </a:cubicBezTo>
                  <a:cubicBezTo>
                    <a:pt x="284" y="518"/>
                    <a:pt x="505" y="284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138;p50">
              <a:extLst>
                <a:ext uri="{FF2B5EF4-FFF2-40B4-BE49-F238E27FC236}">
                  <a16:creationId xmlns:a16="http://schemas.microsoft.com/office/drawing/2014/main" id="{A05BBC5B-284F-45A6-83C0-101EA1611A01}"/>
                </a:ext>
              </a:extLst>
            </p:cNvPr>
            <p:cNvSpPr/>
            <p:nvPr/>
          </p:nvSpPr>
          <p:spPr>
            <a:xfrm>
              <a:off x="1897450" y="1522400"/>
              <a:ext cx="22825" cy="19125"/>
            </a:xfrm>
            <a:custGeom>
              <a:avLst/>
              <a:gdLst/>
              <a:ahLst/>
              <a:cxnLst/>
              <a:rect l="l" t="t" r="r" b="b"/>
              <a:pathLst>
                <a:path w="913" h="765" extrusionOk="0">
                  <a:moveTo>
                    <a:pt x="1" y="1"/>
                  </a:moveTo>
                  <a:cubicBezTo>
                    <a:pt x="87" y="444"/>
                    <a:pt x="469" y="765"/>
                    <a:pt x="913" y="765"/>
                  </a:cubicBezTo>
                  <a:cubicBezTo>
                    <a:pt x="814" y="691"/>
                    <a:pt x="740" y="629"/>
                    <a:pt x="666" y="568"/>
                  </a:cubicBezTo>
                  <a:lnTo>
                    <a:pt x="457" y="383"/>
                  </a:lnTo>
                  <a:lnTo>
                    <a:pt x="235" y="210"/>
                  </a:lnTo>
                  <a:cubicBezTo>
                    <a:pt x="161" y="149"/>
                    <a:pt x="87" y="8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139;p50">
              <a:extLst>
                <a:ext uri="{FF2B5EF4-FFF2-40B4-BE49-F238E27FC236}">
                  <a16:creationId xmlns:a16="http://schemas.microsoft.com/office/drawing/2014/main" id="{D261193F-4D0A-41C1-A701-972972F9BB68}"/>
                </a:ext>
              </a:extLst>
            </p:cNvPr>
            <p:cNvSpPr/>
            <p:nvPr/>
          </p:nvSpPr>
          <p:spPr>
            <a:xfrm>
              <a:off x="1917775" y="1520250"/>
              <a:ext cx="19750" cy="10200"/>
            </a:xfrm>
            <a:custGeom>
              <a:avLst/>
              <a:gdLst/>
              <a:ahLst/>
              <a:cxnLst/>
              <a:rect l="l" t="t" r="r" b="b"/>
              <a:pathLst>
                <a:path w="790" h="408" extrusionOk="0">
                  <a:moveTo>
                    <a:pt x="1" y="1"/>
                  </a:moveTo>
                  <a:cubicBezTo>
                    <a:pt x="186" y="247"/>
                    <a:pt x="481" y="395"/>
                    <a:pt x="789" y="407"/>
                  </a:cubicBezTo>
                  <a:cubicBezTo>
                    <a:pt x="605" y="148"/>
                    <a:pt x="30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140;p50">
              <a:extLst>
                <a:ext uri="{FF2B5EF4-FFF2-40B4-BE49-F238E27FC236}">
                  <a16:creationId xmlns:a16="http://schemas.microsoft.com/office/drawing/2014/main" id="{7BB1E25F-4249-48DD-A990-2C246EB76F9B}"/>
                </a:ext>
              </a:extLst>
            </p:cNvPr>
            <p:cNvSpPr/>
            <p:nvPr/>
          </p:nvSpPr>
          <p:spPr>
            <a:xfrm>
              <a:off x="1919625" y="1499625"/>
              <a:ext cx="17900" cy="8950"/>
            </a:xfrm>
            <a:custGeom>
              <a:avLst/>
              <a:gdLst/>
              <a:ahLst/>
              <a:cxnLst/>
              <a:rect l="l" t="t" r="r" b="b"/>
              <a:pathLst>
                <a:path w="716" h="358" extrusionOk="0">
                  <a:moveTo>
                    <a:pt x="1" y="62"/>
                  </a:moveTo>
                  <a:cubicBezTo>
                    <a:pt x="173" y="271"/>
                    <a:pt x="457" y="358"/>
                    <a:pt x="715" y="296"/>
                  </a:cubicBezTo>
                  <a:cubicBezTo>
                    <a:pt x="543" y="99"/>
                    <a:pt x="260" y="0"/>
                    <a:pt x="1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387742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5351;p43">
            <a:extLst>
              <a:ext uri="{FF2B5EF4-FFF2-40B4-BE49-F238E27FC236}">
                <a16:creationId xmlns:a16="http://schemas.microsoft.com/office/drawing/2014/main" id="{6E05A1B9-F776-40CE-AD7F-54CE7433264F}"/>
              </a:ext>
            </a:extLst>
          </p:cNvPr>
          <p:cNvSpPr/>
          <p:nvPr/>
        </p:nvSpPr>
        <p:spPr>
          <a:xfrm flipH="1">
            <a:off x="877522" y="180946"/>
            <a:ext cx="5690205" cy="62660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5" name="Google Shape;3625;p36"/>
          <p:cNvGrpSpPr/>
          <p:nvPr/>
        </p:nvGrpSpPr>
        <p:grpSpPr>
          <a:xfrm>
            <a:off x="7320872" y="109976"/>
            <a:ext cx="626575" cy="626608"/>
            <a:chOff x="4451379" y="1751468"/>
            <a:chExt cx="335551" cy="335551"/>
          </a:xfrm>
        </p:grpSpPr>
        <p:sp>
          <p:nvSpPr>
            <p:cNvPr id="3626" name="Google Shape;3626;p36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6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6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6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6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6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6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6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6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6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6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6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6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6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6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6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6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6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6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6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6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6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6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6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6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6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6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6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6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6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6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6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6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6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6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6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6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6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6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6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6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6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6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6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6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6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6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6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6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6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6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6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6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6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6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6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6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6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6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6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6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6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6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6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6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6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6" name="Google Shape;3716;p36"/>
          <p:cNvGrpSpPr/>
          <p:nvPr/>
        </p:nvGrpSpPr>
        <p:grpSpPr>
          <a:xfrm>
            <a:off x="5257966" y="2842095"/>
            <a:ext cx="458866" cy="458866"/>
            <a:chOff x="4451379" y="1751468"/>
            <a:chExt cx="335551" cy="335551"/>
          </a:xfrm>
        </p:grpSpPr>
        <p:sp>
          <p:nvSpPr>
            <p:cNvPr id="3717" name="Google Shape;3717;p36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6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6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6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6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6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6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6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6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6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6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6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6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6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6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6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6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6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6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6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6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6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6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6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6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6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6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6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6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6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6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6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6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6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6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6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6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6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6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6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6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6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6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6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6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36"/>
          <p:cNvGrpSpPr/>
          <p:nvPr/>
        </p:nvGrpSpPr>
        <p:grpSpPr>
          <a:xfrm>
            <a:off x="7578991" y="3522645"/>
            <a:ext cx="458866" cy="458866"/>
            <a:chOff x="4451379" y="1751468"/>
            <a:chExt cx="335551" cy="335551"/>
          </a:xfrm>
        </p:grpSpPr>
        <p:sp>
          <p:nvSpPr>
            <p:cNvPr id="3808" name="Google Shape;3808;p36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6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6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6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6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6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6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6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6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6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6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6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6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6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6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6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6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6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6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6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6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6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6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6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6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6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6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6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6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6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6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6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6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6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6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6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6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6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6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6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6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6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6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6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6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6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6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6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6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6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6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6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6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6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6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6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6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6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6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6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6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6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6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6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6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6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6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6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6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6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6697;p48">
            <a:extLst>
              <a:ext uri="{FF2B5EF4-FFF2-40B4-BE49-F238E27FC236}">
                <a16:creationId xmlns:a16="http://schemas.microsoft.com/office/drawing/2014/main" id="{AB07C372-7941-49BA-95A6-54002B43ECD6}"/>
              </a:ext>
            </a:extLst>
          </p:cNvPr>
          <p:cNvGrpSpPr/>
          <p:nvPr/>
        </p:nvGrpSpPr>
        <p:grpSpPr>
          <a:xfrm>
            <a:off x="6072544" y="205715"/>
            <a:ext cx="3283126" cy="4937663"/>
            <a:chOff x="5599150" y="855050"/>
            <a:chExt cx="2495725" cy="3753450"/>
          </a:xfrm>
        </p:grpSpPr>
        <p:sp>
          <p:nvSpPr>
            <p:cNvPr id="284" name="Google Shape;6698;p48">
              <a:extLst>
                <a:ext uri="{FF2B5EF4-FFF2-40B4-BE49-F238E27FC236}">
                  <a16:creationId xmlns:a16="http://schemas.microsoft.com/office/drawing/2014/main" id="{74642979-5BF5-4F91-8844-A53DA830B793}"/>
                </a:ext>
              </a:extLst>
            </p:cNvPr>
            <p:cNvSpPr/>
            <p:nvPr/>
          </p:nvSpPr>
          <p:spPr>
            <a:xfrm>
              <a:off x="5599150" y="3343150"/>
              <a:ext cx="2495725" cy="1265350"/>
            </a:xfrm>
            <a:custGeom>
              <a:avLst/>
              <a:gdLst/>
              <a:ahLst/>
              <a:cxnLst/>
              <a:rect l="l" t="t" r="r" b="b"/>
              <a:pathLst>
                <a:path w="99829" h="50614" extrusionOk="0">
                  <a:moveTo>
                    <a:pt x="93826" y="0"/>
                  </a:moveTo>
                  <a:cubicBezTo>
                    <a:pt x="93787" y="0"/>
                    <a:pt x="93747" y="3"/>
                    <a:pt x="93706" y="10"/>
                  </a:cubicBezTo>
                  <a:lnTo>
                    <a:pt x="78875" y="2572"/>
                  </a:lnTo>
                  <a:cubicBezTo>
                    <a:pt x="78579" y="2621"/>
                    <a:pt x="78345" y="2855"/>
                    <a:pt x="78284" y="3151"/>
                  </a:cubicBezTo>
                  <a:lnTo>
                    <a:pt x="78050" y="4346"/>
                  </a:lnTo>
                  <a:cubicBezTo>
                    <a:pt x="77988" y="4654"/>
                    <a:pt x="77754" y="4875"/>
                    <a:pt x="77458" y="4937"/>
                  </a:cubicBezTo>
                  <a:lnTo>
                    <a:pt x="75500" y="5282"/>
                  </a:lnTo>
                  <a:cubicBezTo>
                    <a:pt x="75456" y="5289"/>
                    <a:pt x="75413" y="5293"/>
                    <a:pt x="75370" y="5293"/>
                  </a:cubicBezTo>
                  <a:cubicBezTo>
                    <a:pt x="74934" y="5293"/>
                    <a:pt x="74581" y="4906"/>
                    <a:pt x="74637" y="4457"/>
                  </a:cubicBezTo>
                  <a:lnTo>
                    <a:pt x="74650" y="4358"/>
                  </a:lnTo>
                  <a:cubicBezTo>
                    <a:pt x="74718" y="3904"/>
                    <a:pt x="74368" y="3524"/>
                    <a:pt x="73938" y="3524"/>
                  </a:cubicBezTo>
                  <a:cubicBezTo>
                    <a:pt x="73900" y="3524"/>
                    <a:pt x="73863" y="3527"/>
                    <a:pt x="73824" y="3533"/>
                  </a:cubicBezTo>
                  <a:lnTo>
                    <a:pt x="70092" y="4087"/>
                  </a:lnTo>
                  <a:cubicBezTo>
                    <a:pt x="70061" y="4090"/>
                    <a:pt x="70030" y="4092"/>
                    <a:pt x="70000" y="4092"/>
                  </a:cubicBezTo>
                  <a:cubicBezTo>
                    <a:pt x="69908" y="4092"/>
                    <a:pt x="69818" y="4078"/>
                    <a:pt x="69735" y="4050"/>
                  </a:cubicBezTo>
                  <a:lnTo>
                    <a:pt x="65115" y="2375"/>
                  </a:lnTo>
                  <a:cubicBezTo>
                    <a:pt x="65037" y="2342"/>
                    <a:pt x="64952" y="2327"/>
                    <a:pt x="64868" y="2327"/>
                  </a:cubicBezTo>
                  <a:cubicBezTo>
                    <a:pt x="64792" y="2327"/>
                    <a:pt x="64717" y="2339"/>
                    <a:pt x="64647" y="2362"/>
                  </a:cubicBezTo>
                  <a:lnTo>
                    <a:pt x="43496" y="8928"/>
                  </a:lnTo>
                  <a:cubicBezTo>
                    <a:pt x="43426" y="8952"/>
                    <a:pt x="43356" y="8960"/>
                    <a:pt x="43286" y="8960"/>
                  </a:cubicBezTo>
                  <a:cubicBezTo>
                    <a:pt x="43245" y="8960"/>
                    <a:pt x="43204" y="8957"/>
                    <a:pt x="43164" y="8953"/>
                  </a:cubicBezTo>
                  <a:lnTo>
                    <a:pt x="36783" y="7943"/>
                  </a:lnTo>
                  <a:cubicBezTo>
                    <a:pt x="36741" y="7936"/>
                    <a:pt x="36700" y="7932"/>
                    <a:pt x="36659" y="7932"/>
                  </a:cubicBezTo>
                  <a:cubicBezTo>
                    <a:pt x="36480" y="7932"/>
                    <a:pt x="36307" y="7997"/>
                    <a:pt x="36167" y="8127"/>
                  </a:cubicBezTo>
                  <a:lnTo>
                    <a:pt x="24736" y="18499"/>
                  </a:lnTo>
                  <a:cubicBezTo>
                    <a:pt x="24598" y="18625"/>
                    <a:pt x="24419" y="18698"/>
                    <a:pt x="24236" y="18698"/>
                  </a:cubicBezTo>
                  <a:cubicBezTo>
                    <a:pt x="24222" y="18698"/>
                    <a:pt x="24208" y="18697"/>
                    <a:pt x="24194" y="18697"/>
                  </a:cubicBezTo>
                  <a:lnTo>
                    <a:pt x="22826" y="18610"/>
                  </a:lnTo>
                  <a:cubicBezTo>
                    <a:pt x="22811" y="18609"/>
                    <a:pt x="22796" y="18609"/>
                    <a:pt x="22781" y="18609"/>
                  </a:cubicBezTo>
                  <a:cubicBezTo>
                    <a:pt x="22587" y="18609"/>
                    <a:pt x="22397" y="18683"/>
                    <a:pt x="22260" y="18820"/>
                  </a:cubicBezTo>
                  <a:lnTo>
                    <a:pt x="21077" y="20002"/>
                  </a:lnTo>
                  <a:cubicBezTo>
                    <a:pt x="20978" y="20113"/>
                    <a:pt x="20831" y="20187"/>
                    <a:pt x="20683" y="20212"/>
                  </a:cubicBezTo>
                  <a:lnTo>
                    <a:pt x="10495" y="21912"/>
                  </a:lnTo>
                  <a:cubicBezTo>
                    <a:pt x="10200" y="21961"/>
                    <a:pt x="9953" y="22195"/>
                    <a:pt x="9892" y="22491"/>
                  </a:cubicBezTo>
                  <a:lnTo>
                    <a:pt x="6615" y="38751"/>
                  </a:lnTo>
                  <a:cubicBezTo>
                    <a:pt x="6566" y="38936"/>
                    <a:pt x="6467" y="39096"/>
                    <a:pt x="6307" y="39207"/>
                  </a:cubicBezTo>
                  <a:lnTo>
                    <a:pt x="382" y="43247"/>
                  </a:lnTo>
                  <a:cubicBezTo>
                    <a:pt x="111" y="43420"/>
                    <a:pt x="0" y="43740"/>
                    <a:pt x="86" y="44048"/>
                  </a:cubicBezTo>
                  <a:lnTo>
                    <a:pt x="1799" y="50072"/>
                  </a:lnTo>
                  <a:cubicBezTo>
                    <a:pt x="1885" y="50392"/>
                    <a:pt x="2181" y="50614"/>
                    <a:pt x="2501" y="50614"/>
                  </a:cubicBezTo>
                  <a:lnTo>
                    <a:pt x="98855" y="50614"/>
                  </a:lnTo>
                  <a:cubicBezTo>
                    <a:pt x="99508" y="50614"/>
                    <a:pt x="99829" y="49813"/>
                    <a:pt x="99360" y="49357"/>
                  </a:cubicBezTo>
                  <a:lnTo>
                    <a:pt x="92265" y="42434"/>
                  </a:lnTo>
                  <a:cubicBezTo>
                    <a:pt x="92117" y="42274"/>
                    <a:pt x="92031" y="42077"/>
                    <a:pt x="92056" y="41855"/>
                  </a:cubicBezTo>
                  <a:lnTo>
                    <a:pt x="94556" y="786"/>
                  </a:lnTo>
                  <a:cubicBezTo>
                    <a:pt x="94590" y="347"/>
                    <a:pt x="94243" y="0"/>
                    <a:pt x="93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699;p48">
              <a:extLst>
                <a:ext uri="{FF2B5EF4-FFF2-40B4-BE49-F238E27FC236}">
                  <a16:creationId xmlns:a16="http://schemas.microsoft.com/office/drawing/2014/main" id="{EF596D4A-4DDC-4055-9880-B21ECDADB2CD}"/>
                </a:ext>
              </a:extLst>
            </p:cNvPr>
            <p:cNvSpPr/>
            <p:nvPr/>
          </p:nvSpPr>
          <p:spPr>
            <a:xfrm>
              <a:off x="7111525" y="3552475"/>
              <a:ext cx="181125" cy="777950"/>
            </a:xfrm>
            <a:custGeom>
              <a:avLst/>
              <a:gdLst/>
              <a:ahLst/>
              <a:cxnLst/>
              <a:rect l="l" t="t" r="r" b="b"/>
              <a:pathLst>
                <a:path w="7245" h="31118" extrusionOk="0">
                  <a:moveTo>
                    <a:pt x="1" y="1"/>
                  </a:moveTo>
                  <a:lnTo>
                    <a:pt x="2465" y="22223"/>
                  </a:lnTo>
                  <a:lnTo>
                    <a:pt x="2465" y="31117"/>
                  </a:lnTo>
                  <a:lnTo>
                    <a:pt x="3943" y="29417"/>
                  </a:lnTo>
                  <a:lnTo>
                    <a:pt x="4559" y="18515"/>
                  </a:lnTo>
                  <a:lnTo>
                    <a:pt x="7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700;p48">
              <a:extLst>
                <a:ext uri="{FF2B5EF4-FFF2-40B4-BE49-F238E27FC236}">
                  <a16:creationId xmlns:a16="http://schemas.microsoft.com/office/drawing/2014/main" id="{F30EA7BE-4D67-4972-BA3A-148883A1AD4C}"/>
                </a:ext>
              </a:extLst>
            </p:cNvPr>
            <p:cNvSpPr/>
            <p:nvPr/>
          </p:nvSpPr>
          <p:spPr>
            <a:xfrm>
              <a:off x="6434025" y="3817950"/>
              <a:ext cx="187875" cy="790550"/>
            </a:xfrm>
            <a:custGeom>
              <a:avLst/>
              <a:gdLst/>
              <a:ahLst/>
              <a:cxnLst/>
              <a:rect l="l" t="t" r="r" b="b"/>
              <a:pathLst>
                <a:path w="7515" h="31622" extrusionOk="0">
                  <a:moveTo>
                    <a:pt x="1257" y="0"/>
                  </a:moveTo>
                  <a:lnTo>
                    <a:pt x="1257" y="16519"/>
                  </a:lnTo>
                  <a:lnTo>
                    <a:pt x="0" y="31622"/>
                  </a:lnTo>
                  <a:lnTo>
                    <a:pt x="4521" y="31622"/>
                  </a:lnTo>
                  <a:lnTo>
                    <a:pt x="4829" y="21249"/>
                  </a:lnTo>
                  <a:lnTo>
                    <a:pt x="7515" y="8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701;p48">
              <a:extLst>
                <a:ext uri="{FF2B5EF4-FFF2-40B4-BE49-F238E27FC236}">
                  <a16:creationId xmlns:a16="http://schemas.microsoft.com/office/drawing/2014/main" id="{73C997FC-2541-40F5-B881-6469DDA6A283}"/>
                </a:ext>
              </a:extLst>
            </p:cNvPr>
            <p:cNvSpPr/>
            <p:nvPr/>
          </p:nvSpPr>
          <p:spPr>
            <a:xfrm>
              <a:off x="6866700" y="4273425"/>
              <a:ext cx="219925" cy="302125"/>
            </a:xfrm>
            <a:custGeom>
              <a:avLst/>
              <a:gdLst/>
              <a:ahLst/>
              <a:cxnLst/>
              <a:rect l="l" t="t" r="r" b="b"/>
              <a:pathLst>
                <a:path w="8797" h="12085" extrusionOk="0">
                  <a:moveTo>
                    <a:pt x="1" y="0"/>
                  </a:moveTo>
                  <a:lnTo>
                    <a:pt x="1109" y="10619"/>
                  </a:lnTo>
                  <a:lnTo>
                    <a:pt x="8796" y="12084"/>
                  </a:lnTo>
                  <a:lnTo>
                    <a:pt x="8796" y="12084"/>
                  </a:lnTo>
                  <a:lnTo>
                    <a:pt x="2748" y="9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702;p48">
              <a:extLst>
                <a:ext uri="{FF2B5EF4-FFF2-40B4-BE49-F238E27FC236}">
                  <a16:creationId xmlns:a16="http://schemas.microsoft.com/office/drawing/2014/main" id="{6350F223-AEFC-4DE7-920D-6723C1AE1E56}"/>
                </a:ext>
              </a:extLst>
            </p:cNvPr>
            <p:cNvSpPr/>
            <p:nvPr/>
          </p:nvSpPr>
          <p:spPr>
            <a:xfrm>
              <a:off x="7306775" y="4001475"/>
              <a:ext cx="26200" cy="518650"/>
            </a:xfrm>
            <a:custGeom>
              <a:avLst/>
              <a:gdLst/>
              <a:ahLst/>
              <a:cxnLst/>
              <a:rect l="l" t="t" r="r" b="b"/>
              <a:pathLst>
                <a:path w="1048" h="20746" extrusionOk="0">
                  <a:moveTo>
                    <a:pt x="1048" y="1"/>
                  </a:moveTo>
                  <a:lnTo>
                    <a:pt x="1" y="20745"/>
                  </a:lnTo>
                  <a:lnTo>
                    <a:pt x="1048" y="18528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703;p48">
              <a:extLst>
                <a:ext uri="{FF2B5EF4-FFF2-40B4-BE49-F238E27FC236}">
                  <a16:creationId xmlns:a16="http://schemas.microsoft.com/office/drawing/2014/main" id="{C22976D1-95FD-44D1-A5EA-67F1CEFA4F1B}"/>
                </a:ext>
              </a:extLst>
            </p:cNvPr>
            <p:cNvSpPr/>
            <p:nvPr/>
          </p:nvSpPr>
          <p:spPr>
            <a:xfrm>
              <a:off x="5951750" y="4088325"/>
              <a:ext cx="314450" cy="520175"/>
            </a:xfrm>
            <a:custGeom>
              <a:avLst/>
              <a:gdLst/>
              <a:ahLst/>
              <a:cxnLst/>
              <a:rect l="l" t="t" r="r" b="b"/>
              <a:pathLst>
                <a:path w="12578" h="20807" extrusionOk="0">
                  <a:moveTo>
                    <a:pt x="11026" y="1"/>
                  </a:moveTo>
                  <a:lnTo>
                    <a:pt x="6468" y="11925"/>
                  </a:lnTo>
                  <a:lnTo>
                    <a:pt x="567" y="16224"/>
                  </a:lnTo>
                  <a:lnTo>
                    <a:pt x="4669" y="16495"/>
                  </a:lnTo>
                  <a:lnTo>
                    <a:pt x="1" y="20807"/>
                  </a:lnTo>
                  <a:lnTo>
                    <a:pt x="12578" y="20807"/>
                  </a:lnTo>
                  <a:lnTo>
                    <a:pt x="110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704;p48">
              <a:extLst>
                <a:ext uri="{FF2B5EF4-FFF2-40B4-BE49-F238E27FC236}">
                  <a16:creationId xmlns:a16="http://schemas.microsoft.com/office/drawing/2014/main" id="{3CFB1CF8-96CB-4121-BC19-847149963F4A}"/>
                </a:ext>
              </a:extLst>
            </p:cNvPr>
            <p:cNvSpPr/>
            <p:nvPr/>
          </p:nvSpPr>
          <p:spPr>
            <a:xfrm>
              <a:off x="5880925" y="4192725"/>
              <a:ext cx="83475" cy="353575"/>
            </a:xfrm>
            <a:custGeom>
              <a:avLst/>
              <a:gdLst/>
              <a:ahLst/>
              <a:cxnLst/>
              <a:rect l="l" t="t" r="r" b="b"/>
              <a:pathLst>
                <a:path w="3339" h="14143" extrusionOk="0">
                  <a:moveTo>
                    <a:pt x="3339" y="1"/>
                  </a:moveTo>
                  <a:lnTo>
                    <a:pt x="1294" y="814"/>
                  </a:lnTo>
                  <a:lnTo>
                    <a:pt x="1" y="14142"/>
                  </a:lnTo>
                  <a:lnTo>
                    <a:pt x="3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705;p48">
              <a:extLst>
                <a:ext uri="{FF2B5EF4-FFF2-40B4-BE49-F238E27FC236}">
                  <a16:creationId xmlns:a16="http://schemas.microsoft.com/office/drawing/2014/main" id="{D13010A3-E96A-4A6F-A71F-23406DA85AE9}"/>
                </a:ext>
              </a:extLst>
            </p:cNvPr>
            <p:cNvSpPr/>
            <p:nvPr/>
          </p:nvSpPr>
          <p:spPr>
            <a:xfrm>
              <a:off x="7423800" y="3808400"/>
              <a:ext cx="255025" cy="800100"/>
            </a:xfrm>
            <a:custGeom>
              <a:avLst/>
              <a:gdLst/>
              <a:ahLst/>
              <a:cxnLst/>
              <a:rect l="l" t="t" r="r" b="b"/>
              <a:pathLst>
                <a:path w="10201" h="32004" extrusionOk="0">
                  <a:moveTo>
                    <a:pt x="2427" y="0"/>
                  </a:moveTo>
                  <a:lnTo>
                    <a:pt x="1" y="25327"/>
                  </a:lnTo>
                  <a:lnTo>
                    <a:pt x="2748" y="32004"/>
                  </a:lnTo>
                  <a:lnTo>
                    <a:pt x="10200" y="32004"/>
                  </a:lnTo>
                  <a:lnTo>
                    <a:pt x="2748" y="24637"/>
                  </a:lnTo>
                  <a:lnTo>
                    <a:pt x="24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706;p48">
              <a:extLst>
                <a:ext uri="{FF2B5EF4-FFF2-40B4-BE49-F238E27FC236}">
                  <a16:creationId xmlns:a16="http://schemas.microsoft.com/office/drawing/2014/main" id="{D751BFA0-9AEA-418C-96D7-2BB5E8C14884}"/>
                </a:ext>
              </a:extLst>
            </p:cNvPr>
            <p:cNvSpPr/>
            <p:nvPr/>
          </p:nvSpPr>
          <p:spPr>
            <a:xfrm>
              <a:off x="7162350" y="4520100"/>
              <a:ext cx="170625" cy="88400"/>
            </a:xfrm>
            <a:custGeom>
              <a:avLst/>
              <a:gdLst/>
              <a:ahLst/>
              <a:cxnLst/>
              <a:rect l="l" t="t" r="r" b="b"/>
              <a:pathLst>
                <a:path w="6825" h="3536" extrusionOk="0">
                  <a:moveTo>
                    <a:pt x="0" y="0"/>
                  </a:moveTo>
                  <a:lnTo>
                    <a:pt x="0" y="3536"/>
                  </a:lnTo>
                  <a:lnTo>
                    <a:pt x="6825" y="3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707;p48">
              <a:extLst>
                <a:ext uri="{FF2B5EF4-FFF2-40B4-BE49-F238E27FC236}">
                  <a16:creationId xmlns:a16="http://schemas.microsoft.com/office/drawing/2014/main" id="{9923661C-703C-4CC0-8D0D-43E650B76762}"/>
                </a:ext>
              </a:extLst>
            </p:cNvPr>
            <p:cNvSpPr/>
            <p:nvPr/>
          </p:nvSpPr>
          <p:spPr>
            <a:xfrm>
              <a:off x="6709950" y="1225425"/>
              <a:ext cx="388675" cy="225575"/>
            </a:xfrm>
            <a:custGeom>
              <a:avLst/>
              <a:gdLst/>
              <a:ahLst/>
              <a:cxnLst/>
              <a:rect l="l" t="t" r="r" b="b"/>
              <a:pathLst>
                <a:path w="15547" h="9023" extrusionOk="0">
                  <a:moveTo>
                    <a:pt x="7531" y="0"/>
                  </a:moveTo>
                  <a:cubicBezTo>
                    <a:pt x="480" y="0"/>
                    <a:pt x="1" y="8788"/>
                    <a:pt x="1" y="8788"/>
                  </a:cubicBezTo>
                  <a:lnTo>
                    <a:pt x="15546" y="9022"/>
                  </a:lnTo>
                  <a:cubicBezTo>
                    <a:pt x="15546" y="9022"/>
                    <a:pt x="15152" y="251"/>
                    <a:pt x="7823" y="5"/>
                  </a:cubicBezTo>
                  <a:cubicBezTo>
                    <a:pt x="7724" y="2"/>
                    <a:pt x="7627" y="0"/>
                    <a:pt x="7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708;p48">
              <a:extLst>
                <a:ext uri="{FF2B5EF4-FFF2-40B4-BE49-F238E27FC236}">
                  <a16:creationId xmlns:a16="http://schemas.microsoft.com/office/drawing/2014/main" id="{ABC5E2F0-9E95-4F12-AF04-9D0CF3CD2D17}"/>
                </a:ext>
              </a:extLst>
            </p:cNvPr>
            <p:cNvSpPr/>
            <p:nvPr/>
          </p:nvSpPr>
          <p:spPr>
            <a:xfrm>
              <a:off x="6727825" y="1458650"/>
              <a:ext cx="432700" cy="345875"/>
            </a:xfrm>
            <a:custGeom>
              <a:avLst/>
              <a:gdLst/>
              <a:ahLst/>
              <a:cxnLst/>
              <a:rect l="l" t="t" r="r" b="b"/>
              <a:pathLst>
                <a:path w="17308" h="13835" extrusionOk="0">
                  <a:moveTo>
                    <a:pt x="0" y="1"/>
                  </a:moveTo>
                  <a:lnTo>
                    <a:pt x="0" y="13835"/>
                  </a:lnTo>
                  <a:lnTo>
                    <a:pt x="17307" y="13835"/>
                  </a:lnTo>
                  <a:lnTo>
                    <a:pt x="17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709;p48">
              <a:extLst>
                <a:ext uri="{FF2B5EF4-FFF2-40B4-BE49-F238E27FC236}">
                  <a16:creationId xmlns:a16="http://schemas.microsoft.com/office/drawing/2014/main" id="{F54866E1-06E1-433C-8A8A-E1C506587C75}"/>
                </a:ext>
              </a:extLst>
            </p:cNvPr>
            <p:cNvSpPr/>
            <p:nvPr/>
          </p:nvSpPr>
          <p:spPr>
            <a:xfrm>
              <a:off x="6693950" y="1438950"/>
              <a:ext cx="479200" cy="32375"/>
            </a:xfrm>
            <a:custGeom>
              <a:avLst/>
              <a:gdLst/>
              <a:ahLst/>
              <a:cxnLst/>
              <a:rect l="l" t="t" r="r" b="b"/>
              <a:pathLst>
                <a:path w="19168" h="1295" extrusionOk="0">
                  <a:moveTo>
                    <a:pt x="0" y="1"/>
                  </a:moveTo>
                  <a:lnTo>
                    <a:pt x="493" y="1048"/>
                  </a:lnTo>
                  <a:lnTo>
                    <a:pt x="973" y="1048"/>
                  </a:lnTo>
                  <a:lnTo>
                    <a:pt x="19168" y="1294"/>
                  </a:lnTo>
                  <a:lnTo>
                    <a:pt x="19094" y="1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710;p48">
              <a:extLst>
                <a:ext uri="{FF2B5EF4-FFF2-40B4-BE49-F238E27FC236}">
                  <a16:creationId xmlns:a16="http://schemas.microsoft.com/office/drawing/2014/main" id="{0048156C-205F-45C0-B646-A1F4452C3408}"/>
                </a:ext>
              </a:extLst>
            </p:cNvPr>
            <p:cNvSpPr/>
            <p:nvPr/>
          </p:nvSpPr>
          <p:spPr>
            <a:xfrm>
              <a:off x="6750900" y="1682850"/>
              <a:ext cx="498325" cy="162325"/>
            </a:xfrm>
            <a:custGeom>
              <a:avLst/>
              <a:gdLst/>
              <a:ahLst/>
              <a:cxnLst/>
              <a:rect l="l" t="t" r="r" b="b"/>
              <a:pathLst>
                <a:path w="19933" h="6493" extrusionOk="0">
                  <a:moveTo>
                    <a:pt x="10361" y="1"/>
                  </a:moveTo>
                  <a:lnTo>
                    <a:pt x="8661" y="543"/>
                  </a:lnTo>
                  <a:lnTo>
                    <a:pt x="8045" y="2477"/>
                  </a:lnTo>
                  <a:lnTo>
                    <a:pt x="5877" y="2156"/>
                  </a:lnTo>
                  <a:lnTo>
                    <a:pt x="5335" y="75"/>
                  </a:lnTo>
                  <a:lnTo>
                    <a:pt x="3327" y="543"/>
                  </a:lnTo>
                  <a:lnTo>
                    <a:pt x="2945" y="2699"/>
                  </a:lnTo>
                  <a:lnTo>
                    <a:pt x="1" y="2625"/>
                  </a:lnTo>
                  <a:lnTo>
                    <a:pt x="1" y="2625"/>
                  </a:lnTo>
                  <a:lnTo>
                    <a:pt x="309" y="6493"/>
                  </a:lnTo>
                  <a:lnTo>
                    <a:pt x="19710" y="5790"/>
                  </a:lnTo>
                  <a:lnTo>
                    <a:pt x="19932" y="383"/>
                  </a:lnTo>
                  <a:lnTo>
                    <a:pt x="17308" y="309"/>
                  </a:lnTo>
                  <a:lnTo>
                    <a:pt x="17234" y="2477"/>
                  </a:lnTo>
                  <a:lnTo>
                    <a:pt x="15682" y="2317"/>
                  </a:lnTo>
                  <a:lnTo>
                    <a:pt x="15300" y="149"/>
                  </a:lnTo>
                  <a:lnTo>
                    <a:pt x="13293" y="383"/>
                  </a:lnTo>
                  <a:lnTo>
                    <a:pt x="12985" y="2243"/>
                  </a:lnTo>
                  <a:lnTo>
                    <a:pt x="10669" y="2083"/>
                  </a:lnTo>
                  <a:lnTo>
                    <a:pt x="103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711;p48">
              <a:extLst>
                <a:ext uri="{FF2B5EF4-FFF2-40B4-BE49-F238E27FC236}">
                  <a16:creationId xmlns:a16="http://schemas.microsoft.com/office/drawing/2014/main" id="{CAE57AA3-E2C6-4321-B2BC-09D26C8FCDA0}"/>
                </a:ext>
              </a:extLst>
            </p:cNvPr>
            <p:cNvSpPr/>
            <p:nvPr/>
          </p:nvSpPr>
          <p:spPr>
            <a:xfrm>
              <a:off x="6734900" y="1839000"/>
              <a:ext cx="537425" cy="951300"/>
            </a:xfrm>
            <a:custGeom>
              <a:avLst/>
              <a:gdLst/>
              <a:ahLst/>
              <a:cxnLst/>
              <a:rect l="l" t="t" r="r" b="b"/>
              <a:pathLst>
                <a:path w="21497" h="38052" extrusionOk="0">
                  <a:moveTo>
                    <a:pt x="4176" y="0"/>
                  </a:moveTo>
                  <a:lnTo>
                    <a:pt x="0" y="37288"/>
                  </a:lnTo>
                  <a:lnTo>
                    <a:pt x="21496" y="38052"/>
                  </a:lnTo>
                  <a:lnTo>
                    <a:pt x="19587" y="382"/>
                  </a:lnTo>
                  <a:lnTo>
                    <a:pt x="4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712;p48">
              <a:extLst>
                <a:ext uri="{FF2B5EF4-FFF2-40B4-BE49-F238E27FC236}">
                  <a16:creationId xmlns:a16="http://schemas.microsoft.com/office/drawing/2014/main" id="{C73F037E-C0EA-435C-BC0A-6738C38D9ED9}"/>
                </a:ext>
              </a:extLst>
            </p:cNvPr>
            <p:cNvSpPr/>
            <p:nvPr/>
          </p:nvSpPr>
          <p:spPr>
            <a:xfrm>
              <a:off x="6884875" y="2386800"/>
              <a:ext cx="341850" cy="22875"/>
            </a:xfrm>
            <a:custGeom>
              <a:avLst/>
              <a:gdLst/>
              <a:ahLst/>
              <a:cxnLst/>
              <a:rect l="l" t="t" r="r" b="b"/>
              <a:pathLst>
                <a:path w="13674" h="915" extrusionOk="0">
                  <a:moveTo>
                    <a:pt x="6238" y="1"/>
                  </a:moveTo>
                  <a:cubicBezTo>
                    <a:pt x="5204" y="1"/>
                    <a:pt x="4163" y="52"/>
                    <a:pt x="3142" y="163"/>
                  </a:cubicBezTo>
                  <a:cubicBezTo>
                    <a:pt x="2082" y="286"/>
                    <a:pt x="1121" y="754"/>
                    <a:pt x="62" y="828"/>
                  </a:cubicBezTo>
                  <a:cubicBezTo>
                    <a:pt x="1" y="828"/>
                    <a:pt x="1" y="914"/>
                    <a:pt x="62" y="914"/>
                  </a:cubicBezTo>
                  <a:cubicBezTo>
                    <a:pt x="1109" y="890"/>
                    <a:pt x="2095" y="458"/>
                    <a:pt x="3142" y="409"/>
                  </a:cubicBezTo>
                  <a:cubicBezTo>
                    <a:pt x="4287" y="360"/>
                    <a:pt x="5421" y="348"/>
                    <a:pt x="6579" y="335"/>
                  </a:cubicBezTo>
                  <a:cubicBezTo>
                    <a:pt x="6617" y="335"/>
                    <a:pt x="6656" y="335"/>
                    <a:pt x="6695" y="335"/>
                  </a:cubicBezTo>
                  <a:cubicBezTo>
                    <a:pt x="8711" y="335"/>
                    <a:pt x="10701" y="602"/>
                    <a:pt x="12711" y="602"/>
                  </a:cubicBezTo>
                  <a:cubicBezTo>
                    <a:pt x="13019" y="602"/>
                    <a:pt x="13328" y="596"/>
                    <a:pt x="13637" y="582"/>
                  </a:cubicBezTo>
                  <a:cubicBezTo>
                    <a:pt x="13674" y="569"/>
                    <a:pt x="13674" y="520"/>
                    <a:pt x="13637" y="508"/>
                  </a:cubicBezTo>
                  <a:lnTo>
                    <a:pt x="13637" y="520"/>
                  </a:lnTo>
                  <a:cubicBezTo>
                    <a:pt x="11284" y="385"/>
                    <a:pt x="8956" y="15"/>
                    <a:pt x="6579" y="3"/>
                  </a:cubicBezTo>
                  <a:cubicBezTo>
                    <a:pt x="6465" y="1"/>
                    <a:pt x="6352" y="1"/>
                    <a:pt x="6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713;p48">
              <a:extLst>
                <a:ext uri="{FF2B5EF4-FFF2-40B4-BE49-F238E27FC236}">
                  <a16:creationId xmlns:a16="http://schemas.microsoft.com/office/drawing/2014/main" id="{85E4FB81-4B86-4182-A4B1-F1591D81B3CE}"/>
                </a:ext>
              </a:extLst>
            </p:cNvPr>
            <p:cNvSpPr/>
            <p:nvPr/>
          </p:nvSpPr>
          <p:spPr>
            <a:xfrm>
              <a:off x="6905825" y="2237175"/>
              <a:ext cx="331375" cy="8450"/>
            </a:xfrm>
            <a:custGeom>
              <a:avLst/>
              <a:gdLst/>
              <a:ahLst/>
              <a:cxnLst/>
              <a:rect l="l" t="t" r="r" b="b"/>
              <a:pathLst>
                <a:path w="13255" h="338" extrusionOk="0">
                  <a:moveTo>
                    <a:pt x="11918" y="1"/>
                  </a:moveTo>
                  <a:cubicBezTo>
                    <a:pt x="11339" y="1"/>
                    <a:pt x="10757" y="15"/>
                    <a:pt x="10180" y="15"/>
                  </a:cubicBezTo>
                  <a:cubicBezTo>
                    <a:pt x="10072" y="15"/>
                    <a:pt x="9963" y="14"/>
                    <a:pt x="9855" y="13"/>
                  </a:cubicBezTo>
                  <a:cubicBezTo>
                    <a:pt x="9695" y="12"/>
                    <a:pt x="9535" y="11"/>
                    <a:pt x="9374" y="11"/>
                  </a:cubicBezTo>
                  <a:cubicBezTo>
                    <a:pt x="8362" y="11"/>
                    <a:pt x="7342" y="41"/>
                    <a:pt x="6332" y="62"/>
                  </a:cubicBezTo>
                  <a:cubicBezTo>
                    <a:pt x="6089" y="67"/>
                    <a:pt x="5846" y="68"/>
                    <a:pt x="5602" y="68"/>
                  </a:cubicBezTo>
                  <a:cubicBezTo>
                    <a:pt x="4823" y="68"/>
                    <a:pt x="4043" y="52"/>
                    <a:pt x="3263" y="52"/>
                  </a:cubicBezTo>
                  <a:cubicBezTo>
                    <a:pt x="2189" y="52"/>
                    <a:pt x="1116" y="83"/>
                    <a:pt x="49" y="235"/>
                  </a:cubicBezTo>
                  <a:cubicBezTo>
                    <a:pt x="0" y="235"/>
                    <a:pt x="12" y="321"/>
                    <a:pt x="62" y="333"/>
                  </a:cubicBezTo>
                  <a:cubicBezTo>
                    <a:pt x="190" y="336"/>
                    <a:pt x="317" y="338"/>
                    <a:pt x="445" y="338"/>
                  </a:cubicBezTo>
                  <a:cubicBezTo>
                    <a:pt x="1371" y="338"/>
                    <a:pt x="2282" y="266"/>
                    <a:pt x="3203" y="223"/>
                  </a:cubicBezTo>
                  <a:cubicBezTo>
                    <a:pt x="3387" y="214"/>
                    <a:pt x="3571" y="211"/>
                    <a:pt x="3754" y="211"/>
                  </a:cubicBezTo>
                  <a:cubicBezTo>
                    <a:pt x="4554" y="211"/>
                    <a:pt x="5356" y="275"/>
                    <a:pt x="6163" y="275"/>
                  </a:cubicBezTo>
                  <a:cubicBezTo>
                    <a:pt x="6264" y="275"/>
                    <a:pt x="6366" y="274"/>
                    <a:pt x="6467" y="272"/>
                  </a:cubicBezTo>
                  <a:cubicBezTo>
                    <a:pt x="8722" y="210"/>
                    <a:pt x="10976" y="235"/>
                    <a:pt x="13230" y="87"/>
                  </a:cubicBezTo>
                  <a:cubicBezTo>
                    <a:pt x="13255" y="87"/>
                    <a:pt x="13255" y="38"/>
                    <a:pt x="13230" y="38"/>
                  </a:cubicBezTo>
                  <a:cubicBezTo>
                    <a:pt x="12797" y="9"/>
                    <a:pt x="12358" y="1"/>
                    <a:pt x="11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714;p48">
              <a:extLst>
                <a:ext uri="{FF2B5EF4-FFF2-40B4-BE49-F238E27FC236}">
                  <a16:creationId xmlns:a16="http://schemas.microsoft.com/office/drawing/2014/main" id="{4CC6F54B-5611-4327-B641-26714BC97A26}"/>
                </a:ext>
              </a:extLst>
            </p:cNvPr>
            <p:cNvSpPr/>
            <p:nvPr/>
          </p:nvSpPr>
          <p:spPr>
            <a:xfrm>
              <a:off x="6824300" y="2047475"/>
              <a:ext cx="391650" cy="10800"/>
            </a:xfrm>
            <a:custGeom>
              <a:avLst/>
              <a:gdLst/>
              <a:ahLst/>
              <a:cxnLst/>
              <a:rect l="l" t="t" r="r" b="b"/>
              <a:pathLst>
                <a:path w="15666" h="432" extrusionOk="0">
                  <a:moveTo>
                    <a:pt x="4074" y="1"/>
                  </a:moveTo>
                  <a:cubicBezTo>
                    <a:pt x="3112" y="1"/>
                    <a:pt x="2136" y="110"/>
                    <a:pt x="1172" y="110"/>
                  </a:cubicBezTo>
                  <a:cubicBezTo>
                    <a:pt x="803" y="110"/>
                    <a:pt x="435" y="94"/>
                    <a:pt x="71" y="50"/>
                  </a:cubicBezTo>
                  <a:cubicBezTo>
                    <a:pt x="67" y="49"/>
                    <a:pt x="64" y="49"/>
                    <a:pt x="61" y="49"/>
                  </a:cubicBezTo>
                  <a:cubicBezTo>
                    <a:pt x="8" y="49"/>
                    <a:pt x="0" y="149"/>
                    <a:pt x="58" y="161"/>
                  </a:cubicBezTo>
                  <a:cubicBezTo>
                    <a:pt x="596" y="238"/>
                    <a:pt x="1141" y="262"/>
                    <a:pt x="1686" y="262"/>
                  </a:cubicBezTo>
                  <a:cubicBezTo>
                    <a:pt x="2440" y="262"/>
                    <a:pt x="3195" y="217"/>
                    <a:pt x="3939" y="210"/>
                  </a:cubicBezTo>
                  <a:cubicBezTo>
                    <a:pt x="4006" y="210"/>
                    <a:pt x="4074" y="209"/>
                    <a:pt x="4141" y="209"/>
                  </a:cubicBezTo>
                  <a:cubicBezTo>
                    <a:pt x="5362" y="209"/>
                    <a:pt x="6543" y="311"/>
                    <a:pt x="7757" y="346"/>
                  </a:cubicBezTo>
                  <a:cubicBezTo>
                    <a:pt x="8313" y="361"/>
                    <a:pt x="8868" y="367"/>
                    <a:pt x="9424" y="367"/>
                  </a:cubicBezTo>
                  <a:cubicBezTo>
                    <a:pt x="10473" y="367"/>
                    <a:pt x="11522" y="348"/>
                    <a:pt x="12569" y="348"/>
                  </a:cubicBezTo>
                  <a:cubicBezTo>
                    <a:pt x="13579" y="348"/>
                    <a:pt x="14587" y="365"/>
                    <a:pt x="15592" y="432"/>
                  </a:cubicBezTo>
                  <a:cubicBezTo>
                    <a:pt x="15666" y="432"/>
                    <a:pt x="15666" y="321"/>
                    <a:pt x="15592" y="321"/>
                  </a:cubicBezTo>
                  <a:lnTo>
                    <a:pt x="15580" y="321"/>
                  </a:lnTo>
                  <a:cubicBezTo>
                    <a:pt x="13017" y="99"/>
                    <a:pt x="10443" y="247"/>
                    <a:pt x="7868" y="149"/>
                  </a:cubicBezTo>
                  <a:cubicBezTo>
                    <a:pt x="6612" y="99"/>
                    <a:pt x="5343" y="1"/>
                    <a:pt x="4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15;p48">
              <a:extLst>
                <a:ext uri="{FF2B5EF4-FFF2-40B4-BE49-F238E27FC236}">
                  <a16:creationId xmlns:a16="http://schemas.microsoft.com/office/drawing/2014/main" id="{3F329418-1C27-4E99-BDDC-6291BD3CFBFC}"/>
                </a:ext>
              </a:extLst>
            </p:cNvPr>
            <p:cNvSpPr/>
            <p:nvPr/>
          </p:nvSpPr>
          <p:spPr>
            <a:xfrm>
              <a:off x="6846375" y="1886850"/>
              <a:ext cx="361125" cy="23925"/>
            </a:xfrm>
            <a:custGeom>
              <a:avLst/>
              <a:gdLst/>
              <a:ahLst/>
              <a:cxnLst/>
              <a:rect l="l" t="t" r="r" b="b"/>
              <a:pathLst>
                <a:path w="14445" h="957" extrusionOk="0">
                  <a:moveTo>
                    <a:pt x="13000" y="0"/>
                  </a:moveTo>
                  <a:cubicBezTo>
                    <a:pt x="12356" y="0"/>
                    <a:pt x="11690" y="93"/>
                    <a:pt x="11137" y="156"/>
                  </a:cubicBezTo>
                  <a:cubicBezTo>
                    <a:pt x="9843" y="328"/>
                    <a:pt x="8550" y="390"/>
                    <a:pt x="7244" y="476"/>
                  </a:cubicBezTo>
                  <a:cubicBezTo>
                    <a:pt x="6049" y="562"/>
                    <a:pt x="4866" y="550"/>
                    <a:pt x="3672" y="611"/>
                  </a:cubicBezTo>
                  <a:cubicBezTo>
                    <a:pt x="2464" y="673"/>
                    <a:pt x="1245" y="796"/>
                    <a:pt x="38" y="882"/>
                  </a:cubicBezTo>
                  <a:cubicBezTo>
                    <a:pt x="1" y="882"/>
                    <a:pt x="1" y="944"/>
                    <a:pt x="38" y="956"/>
                  </a:cubicBezTo>
                  <a:cubicBezTo>
                    <a:pt x="1122" y="932"/>
                    <a:pt x="2255" y="956"/>
                    <a:pt x="3339" y="846"/>
                  </a:cubicBezTo>
                  <a:cubicBezTo>
                    <a:pt x="4497" y="735"/>
                    <a:pt x="5679" y="784"/>
                    <a:pt x="6837" y="685"/>
                  </a:cubicBezTo>
                  <a:cubicBezTo>
                    <a:pt x="7884" y="599"/>
                    <a:pt x="8932" y="599"/>
                    <a:pt x="9979" y="501"/>
                  </a:cubicBezTo>
                  <a:cubicBezTo>
                    <a:pt x="10755" y="427"/>
                    <a:pt x="11518" y="267"/>
                    <a:pt x="12294" y="217"/>
                  </a:cubicBezTo>
                  <a:cubicBezTo>
                    <a:pt x="12659" y="198"/>
                    <a:pt x="13034" y="151"/>
                    <a:pt x="13403" y="151"/>
                  </a:cubicBezTo>
                  <a:cubicBezTo>
                    <a:pt x="13732" y="151"/>
                    <a:pt x="14056" y="188"/>
                    <a:pt x="14364" y="316"/>
                  </a:cubicBezTo>
                  <a:cubicBezTo>
                    <a:pt x="14370" y="319"/>
                    <a:pt x="14376" y="320"/>
                    <a:pt x="14382" y="320"/>
                  </a:cubicBezTo>
                  <a:cubicBezTo>
                    <a:pt x="14421" y="320"/>
                    <a:pt x="14444" y="253"/>
                    <a:pt x="14401" y="242"/>
                  </a:cubicBezTo>
                  <a:lnTo>
                    <a:pt x="14401" y="230"/>
                  </a:lnTo>
                  <a:cubicBezTo>
                    <a:pt x="13991" y="57"/>
                    <a:pt x="13502" y="0"/>
                    <a:pt x="13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6;p48">
              <a:extLst>
                <a:ext uri="{FF2B5EF4-FFF2-40B4-BE49-F238E27FC236}">
                  <a16:creationId xmlns:a16="http://schemas.microsoft.com/office/drawing/2014/main" id="{5455E70F-2C93-4286-81BE-48392B6B9DE5}"/>
                </a:ext>
              </a:extLst>
            </p:cNvPr>
            <p:cNvSpPr/>
            <p:nvPr/>
          </p:nvSpPr>
          <p:spPr>
            <a:xfrm>
              <a:off x="7104450" y="1898650"/>
              <a:ext cx="8350" cy="147850"/>
            </a:xfrm>
            <a:custGeom>
              <a:avLst/>
              <a:gdLst/>
              <a:ahLst/>
              <a:cxnLst/>
              <a:rect l="l" t="t" r="r" b="b"/>
              <a:pathLst>
                <a:path w="334" h="5914" extrusionOk="0">
                  <a:moveTo>
                    <a:pt x="192" y="1"/>
                  </a:moveTo>
                  <a:cubicBezTo>
                    <a:pt x="174" y="1"/>
                    <a:pt x="152" y="27"/>
                    <a:pt x="161" y="53"/>
                  </a:cubicBezTo>
                  <a:cubicBezTo>
                    <a:pt x="296" y="374"/>
                    <a:pt x="173" y="977"/>
                    <a:pt x="161" y="1322"/>
                  </a:cubicBezTo>
                  <a:cubicBezTo>
                    <a:pt x="148" y="1901"/>
                    <a:pt x="148" y="2480"/>
                    <a:pt x="148" y="3059"/>
                  </a:cubicBezTo>
                  <a:cubicBezTo>
                    <a:pt x="148" y="4007"/>
                    <a:pt x="1" y="4931"/>
                    <a:pt x="62" y="5868"/>
                  </a:cubicBezTo>
                  <a:cubicBezTo>
                    <a:pt x="62" y="5898"/>
                    <a:pt x="84" y="5914"/>
                    <a:pt x="107" y="5914"/>
                  </a:cubicBezTo>
                  <a:cubicBezTo>
                    <a:pt x="130" y="5914"/>
                    <a:pt x="155" y="5898"/>
                    <a:pt x="161" y="5868"/>
                  </a:cubicBezTo>
                  <a:cubicBezTo>
                    <a:pt x="222" y="4784"/>
                    <a:pt x="308" y="3724"/>
                    <a:pt x="308" y="2640"/>
                  </a:cubicBezTo>
                  <a:cubicBezTo>
                    <a:pt x="308" y="2037"/>
                    <a:pt x="296" y="1445"/>
                    <a:pt x="284" y="854"/>
                  </a:cubicBezTo>
                  <a:cubicBezTo>
                    <a:pt x="284" y="583"/>
                    <a:pt x="333" y="263"/>
                    <a:pt x="210" y="16"/>
                  </a:cubicBezTo>
                  <a:cubicBezTo>
                    <a:pt x="206" y="5"/>
                    <a:pt x="200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17;p48">
              <a:extLst>
                <a:ext uri="{FF2B5EF4-FFF2-40B4-BE49-F238E27FC236}">
                  <a16:creationId xmlns:a16="http://schemas.microsoft.com/office/drawing/2014/main" id="{C5F5857A-D5A1-49E0-A889-359AAC259EC5}"/>
                </a:ext>
              </a:extLst>
            </p:cNvPr>
            <p:cNvSpPr/>
            <p:nvPr/>
          </p:nvSpPr>
          <p:spPr>
            <a:xfrm>
              <a:off x="6988650" y="1904900"/>
              <a:ext cx="8050" cy="140225"/>
            </a:xfrm>
            <a:custGeom>
              <a:avLst/>
              <a:gdLst/>
              <a:ahLst/>
              <a:cxnLst/>
              <a:rect l="l" t="t" r="r" b="b"/>
              <a:pathLst>
                <a:path w="322" h="5609" extrusionOk="0">
                  <a:moveTo>
                    <a:pt x="13" y="0"/>
                  </a:moveTo>
                  <a:cubicBezTo>
                    <a:pt x="1" y="13"/>
                    <a:pt x="1" y="25"/>
                    <a:pt x="13" y="25"/>
                  </a:cubicBezTo>
                  <a:lnTo>
                    <a:pt x="1" y="25"/>
                  </a:lnTo>
                  <a:cubicBezTo>
                    <a:pt x="198" y="74"/>
                    <a:pt x="87" y="2747"/>
                    <a:pt x="99" y="2981"/>
                  </a:cubicBezTo>
                  <a:cubicBezTo>
                    <a:pt x="124" y="3856"/>
                    <a:pt x="173" y="4706"/>
                    <a:pt x="210" y="5581"/>
                  </a:cubicBezTo>
                  <a:cubicBezTo>
                    <a:pt x="210" y="5599"/>
                    <a:pt x="226" y="5608"/>
                    <a:pt x="243" y="5608"/>
                  </a:cubicBezTo>
                  <a:cubicBezTo>
                    <a:pt x="259" y="5608"/>
                    <a:pt x="278" y="5599"/>
                    <a:pt x="284" y="5581"/>
                  </a:cubicBezTo>
                  <a:cubicBezTo>
                    <a:pt x="321" y="4681"/>
                    <a:pt x="259" y="3782"/>
                    <a:pt x="235" y="2883"/>
                  </a:cubicBezTo>
                  <a:cubicBezTo>
                    <a:pt x="223" y="1934"/>
                    <a:pt x="223" y="961"/>
                    <a:pt x="62" y="13"/>
                  </a:cubicBezTo>
                  <a:cubicBezTo>
                    <a:pt x="50" y="13"/>
                    <a:pt x="50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18;p48">
              <a:extLst>
                <a:ext uri="{FF2B5EF4-FFF2-40B4-BE49-F238E27FC236}">
                  <a16:creationId xmlns:a16="http://schemas.microsoft.com/office/drawing/2014/main" id="{6297A270-4F8D-4A75-A8AA-5387AE4786BA}"/>
                </a:ext>
              </a:extLst>
            </p:cNvPr>
            <p:cNvSpPr/>
            <p:nvPr/>
          </p:nvSpPr>
          <p:spPr>
            <a:xfrm>
              <a:off x="7035775" y="2054900"/>
              <a:ext cx="10200" cy="169225"/>
            </a:xfrm>
            <a:custGeom>
              <a:avLst/>
              <a:gdLst/>
              <a:ahLst/>
              <a:cxnLst/>
              <a:rect l="l" t="t" r="r" b="b"/>
              <a:pathLst>
                <a:path w="408" h="6769" extrusionOk="0">
                  <a:moveTo>
                    <a:pt x="325" y="1"/>
                  </a:moveTo>
                  <a:cubicBezTo>
                    <a:pt x="312" y="1"/>
                    <a:pt x="303" y="7"/>
                    <a:pt x="308" y="24"/>
                  </a:cubicBezTo>
                  <a:cubicBezTo>
                    <a:pt x="210" y="1083"/>
                    <a:pt x="1" y="2118"/>
                    <a:pt x="74" y="3202"/>
                  </a:cubicBezTo>
                  <a:cubicBezTo>
                    <a:pt x="148" y="4385"/>
                    <a:pt x="148" y="5567"/>
                    <a:pt x="308" y="6750"/>
                  </a:cubicBezTo>
                  <a:cubicBezTo>
                    <a:pt x="308" y="6762"/>
                    <a:pt x="318" y="6768"/>
                    <a:pt x="327" y="6768"/>
                  </a:cubicBezTo>
                  <a:cubicBezTo>
                    <a:pt x="336" y="6768"/>
                    <a:pt x="345" y="6762"/>
                    <a:pt x="345" y="6750"/>
                  </a:cubicBezTo>
                  <a:cubicBezTo>
                    <a:pt x="407" y="6122"/>
                    <a:pt x="296" y="5493"/>
                    <a:pt x="259" y="4853"/>
                  </a:cubicBezTo>
                  <a:cubicBezTo>
                    <a:pt x="222" y="4299"/>
                    <a:pt x="247" y="3744"/>
                    <a:pt x="210" y="3202"/>
                  </a:cubicBezTo>
                  <a:cubicBezTo>
                    <a:pt x="185" y="2685"/>
                    <a:pt x="185" y="2167"/>
                    <a:pt x="222" y="1662"/>
                  </a:cubicBezTo>
                  <a:cubicBezTo>
                    <a:pt x="247" y="1123"/>
                    <a:pt x="393" y="583"/>
                    <a:pt x="310" y="56"/>
                  </a:cubicBezTo>
                  <a:lnTo>
                    <a:pt x="310" y="56"/>
                  </a:lnTo>
                  <a:cubicBezTo>
                    <a:pt x="312" y="63"/>
                    <a:pt x="320" y="67"/>
                    <a:pt x="327" y="67"/>
                  </a:cubicBezTo>
                  <a:cubicBezTo>
                    <a:pt x="336" y="67"/>
                    <a:pt x="345" y="61"/>
                    <a:pt x="345" y="49"/>
                  </a:cubicBezTo>
                  <a:lnTo>
                    <a:pt x="358" y="61"/>
                  </a:lnTo>
                  <a:lnTo>
                    <a:pt x="358" y="24"/>
                  </a:lnTo>
                  <a:cubicBezTo>
                    <a:pt x="358" y="11"/>
                    <a:pt x="339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19;p48">
              <a:extLst>
                <a:ext uri="{FF2B5EF4-FFF2-40B4-BE49-F238E27FC236}">
                  <a16:creationId xmlns:a16="http://schemas.microsoft.com/office/drawing/2014/main" id="{99614852-8489-4EB7-82F0-BA993383FA48}"/>
                </a:ext>
              </a:extLst>
            </p:cNvPr>
            <p:cNvSpPr/>
            <p:nvPr/>
          </p:nvSpPr>
          <p:spPr>
            <a:xfrm>
              <a:off x="7109075" y="2241725"/>
              <a:ext cx="8950" cy="142725"/>
            </a:xfrm>
            <a:custGeom>
              <a:avLst/>
              <a:gdLst/>
              <a:ahLst/>
              <a:cxnLst/>
              <a:rect l="l" t="t" r="r" b="b"/>
              <a:pathLst>
                <a:path w="358" h="5709" extrusionOk="0">
                  <a:moveTo>
                    <a:pt x="277" y="1"/>
                  </a:moveTo>
                  <a:cubicBezTo>
                    <a:pt x="262" y="1"/>
                    <a:pt x="247" y="10"/>
                    <a:pt x="247" y="28"/>
                  </a:cubicBezTo>
                  <a:cubicBezTo>
                    <a:pt x="222" y="1125"/>
                    <a:pt x="222" y="2221"/>
                    <a:pt x="210" y="3317"/>
                  </a:cubicBezTo>
                  <a:cubicBezTo>
                    <a:pt x="197" y="4118"/>
                    <a:pt x="37" y="4882"/>
                    <a:pt x="0" y="5670"/>
                  </a:cubicBezTo>
                  <a:cubicBezTo>
                    <a:pt x="0" y="5697"/>
                    <a:pt x="22" y="5709"/>
                    <a:pt x="43" y="5709"/>
                  </a:cubicBezTo>
                  <a:cubicBezTo>
                    <a:pt x="62" y="5709"/>
                    <a:pt x="81" y="5700"/>
                    <a:pt x="87" y="5682"/>
                  </a:cubicBezTo>
                  <a:cubicBezTo>
                    <a:pt x="333" y="4931"/>
                    <a:pt x="358" y="4241"/>
                    <a:pt x="358" y="3465"/>
                  </a:cubicBezTo>
                  <a:cubicBezTo>
                    <a:pt x="345" y="2320"/>
                    <a:pt x="345" y="1174"/>
                    <a:pt x="308" y="28"/>
                  </a:cubicBezTo>
                  <a:cubicBezTo>
                    <a:pt x="308" y="10"/>
                    <a:pt x="29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20;p48">
              <a:extLst>
                <a:ext uri="{FF2B5EF4-FFF2-40B4-BE49-F238E27FC236}">
                  <a16:creationId xmlns:a16="http://schemas.microsoft.com/office/drawing/2014/main" id="{3FEF2664-8545-4FDB-B4D8-21D8AA3B699C}"/>
                </a:ext>
              </a:extLst>
            </p:cNvPr>
            <p:cNvSpPr/>
            <p:nvPr/>
          </p:nvSpPr>
          <p:spPr>
            <a:xfrm>
              <a:off x="6978800" y="2243425"/>
              <a:ext cx="8225" cy="124300"/>
            </a:xfrm>
            <a:custGeom>
              <a:avLst/>
              <a:gdLst/>
              <a:ahLst/>
              <a:cxnLst/>
              <a:rect l="l" t="t" r="r" b="b"/>
              <a:pathLst>
                <a:path w="329" h="4972" extrusionOk="0">
                  <a:moveTo>
                    <a:pt x="173" y="0"/>
                  </a:moveTo>
                  <a:cubicBezTo>
                    <a:pt x="152" y="0"/>
                    <a:pt x="130" y="16"/>
                    <a:pt x="124" y="47"/>
                  </a:cubicBezTo>
                  <a:lnTo>
                    <a:pt x="111" y="47"/>
                  </a:lnTo>
                  <a:cubicBezTo>
                    <a:pt x="87" y="921"/>
                    <a:pt x="99" y="1796"/>
                    <a:pt x="99" y="2683"/>
                  </a:cubicBezTo>
                  <a:cubicBezTo>
                    <a:pt x="99" y="3397"/>
                    <a:pt x="1" y="4259"/>
                    <a:pt x="247" y="4949"/>
                  </a:cubicBezTo>
                  <a:cubicBezTo>
                    <a:pt x="252" y="4965"/>
                    <a:pt x="268" y="4972"/>
                    <a:pt x="284" y="4972"/>
                  </a:cubicBezTo>
                  <a:cubicBezTo>
                    <a:pt x="306" y="4972"/>
                    <a:pt x="328" y="4958"/>
                    <a:pt x="321" y="4937"/>
                  </a:cubicBezTo>
                  <a:cubicBezTo>
                    <a:pt x="235" y="4149"/>
                    <a:pt x="321" y="3360"/>
                    <a:pt x="321" y="2559"/>
                  </a:cubicBezTo>
                  <a:cubicBezTo>
                    <a:pt x="321" y="1722"/>
                    <a:pt x="247" y="884"/>
                    <a:pt x="222" y="47"/>
                  </a:cubicBezTo>
                  <a:cubicBezTo>
                    <a:pt x="216" y="16"/>
                    <a:pt x="195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21;p48">
              <a:extLst>
                <a:ext uri="{FF2B5EF4-FFF2-40B4-BE49-F238E27FC236}">
                  <a16:creationId xmlns:a16="http://schemas.microsoft.com/office/drawing/2014/main" id="{2536DB17-589F-4C7A-90B2-64138BAF88B4}"/>
                </a:ext>
              </a:extLst>
            </p:cNvPr>
            <p:cNvSpPr/>
            <p:nvPr/>
          </p:nvSpPr>
          <p:spPr>
            <a:xfrm>
              <a:off x="7042250" y="2390775"/>
              <a:ext cx="18500" cy="138450"/>
            </a:xfrm>
            <a:custGeom>
              <a:avLst/>
              <a:gdLst/>
              <a:ahLst/>
              <a:cxnLst/>
              <a:rect l="l" t="t" r="r" b="b"/>
              <a:pathLst>
                <a:path w="740" h="5538" extrusionOk="0">
                  <a:moveTo>
                    <a:pt x="37" y="1"/>
                  </a:moveTo>
                  <a:cubicBezTo>
                    <a:pt x="25" y="1"/>
                    <a:pt x="13" y="10"/>
                    <a:pt x="13" y="28"/>
                  </a:cubicBezTo>
                  <a:cubicBezTo>
                    <a:pt x="0" y="866"/>
                    <a:pt x="86" y="1716"/>
                    <a:pt x="271" y="2554"/>
                  </a:cubicBezTo>
                  <a:cubicBezTo>
                    <a:pt x="468" y="3527"/>
                    <a:pt x="493" y="4525"/>
                    <a:pt x="591" y="5510"/>
                  </a:cubicBezTo>
                  <a:cubicBezTo>
                    <a:pt x="591" y="5529"/>
                    <a:pt x="607" y="5538"/>
                    <a:pt x="622" y="5538"/>
                  </a:cubicBezTo>
                  <a:cubicBezTo>
                    <a:pt x="638" y="5538"/>
                    <a:pt x="653" y="5529"/>
                    <a:pt x="653" y="5510"/>
                  </a:cubicBezTo>
                  <a:cubicBezTo>
                    <a:pt x="739" y="3675"/>
                    <a:pt x="259" y="1839"/>
                    <a:pt x="62" y="28"/>
                  </a:cubicBezTo>
                  <a:cubicBezTo>
                    <a:pt x="62" y="10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2;p48">
              <a:extLst>
                <a:ext uri="{FF2B5EF4-FFF2-40B4-BE49-F238E27FC236}">
                  <a16:creationId xmlns:a16="http://schemas.microsoft.com/office/drawing/2014/main" id="{F45902E8-CA9B-48FA-B2AC-479BC91AAD66}"/>
                </a:ext>
              </a:extLst>
            </p:cNvPr>
            <p:cNvSpPr/>
            <p:nvPr/>
          </p:nvSpPr>
          <p:spPr>
            <a:xfrm>
              <a:off x="7180825" y="2398475"/>
              <a:ext cx="9275" cy="180150"/>
            </a:xfrm>
            <a:custGeom>
              <a:avLst/>
              <a:gdLst/>
              <a:ahLst/>
              <a:cxnLst/>
              <a:rect l="l" t="t" r="r" b="b"/>
              <a:pathLst>
                <a:path w="371" h="7206" extrusionOk="0">
                  <a:moveTo>
                    <a:pt x="87" y="1"/>
                  </a:moveTo>
                  <a:cubicBezTo>
                    <a:pt x="74" y="1"/>
                    <a:pt x="62" y="10"/>
                    <a:pt x="62" y="28"/>
                  </a:cubicBezTo>
                  <a:cubicBezTo>
                    <a:pt x="99" y="1174"/>
                    <a:pt x="210" y="2307"/>
                    <a:pt x="210" y="3441"/>
                  </a:cubicBezTo>
                  <a:cubicBezTo>
                    <a:pt x="210" y="4020"/>
                    <a:pt x="222" y="4598"/>
                    <a:pt x="210" y="5165"/>
                  </a:cubicBezTo>
                  <a:cubicBezTo>
                    <a:pt x="198" y="5830"/>
                    <a:pt x="37" y="6496"/>
                    <a:pt x="0" y="7173"/>
                  </a:cubicBezTo>
                  <a:cubicBezTo>
                    <a:pt x="0" y="7193"/>
                    <a:pt x="22" y="7206"/>
                    <a:pt x="43" y="7206"/>
                  </a:cubicBezTo>
                  <a:cubicBezTo>
                    <a:pt x="62" y="7206"/>
                    <a:pt x="81" y="7196"/>
                    <a:pt x="87" y="7173"/>
                  </a:cubicBezTo>
                  <a:cubicBezTo>
                    <a:pt x="271" y="5990"/>
                    <a:pt x="370" y="4783"/>
                    <a:pt x="370" y="3576"/>
                  </a:cubicBezTo>
                  <a:cubicBezTo>
                    <a:pt x="345" y="2394"/>
                    <a:pt x="210" y="1211"/>
                    <a:pt x="111" y="28"/>
                  </a:cubicBezTo>
                  <a:cubicBezTo>
                    <a:pt x="111" y="10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23;p48">
              <a:extLst>
                <a:ext uri="{FF2B5EF4-FFF2-40B4-BE49-F238E27FC236}">
                  <a16:creationId xmlns:a16="http://schemas.microsoft.com/office/drawing/2014/main" id="{5105F286-FC42-4AC4-89F2-A04487D622DA}"/>
                </a:ext>
              </a:extLst>
            </p:cNvPr>
            <p:cNvSpPr/>
            <p:nvPr/>
          </p:nvSpPr>
          <p:spPr>
            <a:xfrm>
              <a:off x="7173425" y="2055425"/>
              <a:ext cx="19125" cy="183025"/>
            </a:xfrm>
            <a:custGeom>
              <a:avLst/>
              <a:gdLst/>
              <a:ahLst/>
              <a:cxnLst/>
              <a:rect l="l" t="t" r="r" b="b"/>
              <a:pathLst>
                <a:path w="765" h="7321" extrusionOk="0">
                  <a:moveTo>
                    <a:pt x="41" y="0"/>
                  </a:moveTo>
                  <a:cubicBezTo>
                    <a:pt x="23" y="0"/>
                    <a:pt x="1" y="18"/>
                    <a:pt x="1" y="40"/>
                  </a:cubicBezTo>
                  <a:cubicBezTo>
                    <a:pt x="198" y="1309"/>
                    <a:pt x="198" y="2602"/>
                    <a:pt x="309" y="3883"/>
                  </a:cubicBezTo>
                  <a:cubicBezTo>
                    <a:pt x="407" y="5017"/>
                    <a:pt x="543" y="6150"/>
                    <a:pt x="617" y="7283"/>
                  </a:cubicBezTo>
                  <a:cubicBezTo>
                    <a:pt x="623" y="7308"/>
                    <a:pt x="644" y="7320"/>
                    <a:pt x="665" y="7320"/>
                  </a:cubicBezTo>
                  <a:cubicBezTo>
                    <a:pt x="685" y="7320"/>
                    <a:pt x="703" y="7308"/>
                    <a:pt x="703" y="7283"/>
                  </a:cubicBezTo>
                  <a:cubicBezTo>
                    <a:pt x="765" y="6076"/>
                    <a:pt x="518" y="4820"/>
                    <a:pt x="395" y="3625"/>
                  </a:cubicBezTo>
                  <a:cubicBezTo>
                    <a:pt x="284" y="2417"/>
                    <a:pt x="260" y="1210"/>
                    <a:pt x="62" y="28"/>
                  </a:cubicBezTo>
                  <a:cubicBezTo>
                    <a:pt x="62" y="8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24;p48">
              <a:extLst>
                <a:ext uri="{FF2B5EF4-FFF2-40B4-BE49-F238E27FC236}">
                  <a16:creationId xmlns:a16="http://schemas.microsoft.com/office/drawing/2014/main" id="{209495CC-43EE-4D73-9692-C3602B74E122}"/>
                </a:ext>
              </a:extLst>
            </p:cNvPr>
            <p:cNvSpPr/>
            <p:nvPr/>
          </p:nvSpPr>
          <p:spPr>
            <a:xfrm>
              <a:off x="7054400" y="1858700"/>
              <a:ext cx="7575" cy="48075"/>
            </a:xfrm>
            <a:custGeom>
              <a:avLst/>
              <a:gdLst/>
              <a:ahLst/>
              <a:cxnLst/>
              <a:rect l="l" t="t" r="r" b="b"/>
              <a:pathLst>
                <a:path w="303" h="1923" extrusionOk="0">
                  <a:moveTo>
                    <a:pt x="155" y="1"/>
                  </a:moveTo>
                  <a:cubicBezTo>
                    <a:pt x="105" y="259"/>
                    <a:pt x="81" y="518"/>
                    <a:pt x="81" y="777"/>
                  </a:cubicBezTo>
                  <a:cubicBezTo>
                    <a:pt x="81" y="1072"/>
                    <a:pt x="167" y="1577"/>
                    <a:pt x="19" y="1848"/>
                  </a:cubicBezTo>
                  <a:cubicBezTo>
                    <a:pt x="1" y="1886"/>
                    <a:pt x="31" y="1923"/>
                    <a:pt x="63" y="1923"/>
                  </a:cubicBezTo>
                  <a:cubicBezTo>
                    <a:pt x="74" y="1923"/>
                    <a:pt x="84" y="1919"/>
                    <a:pt x="93" y="1910"/>
                  </a:cubicBezTo>
                  <a:cubicBezTo>
                    <a:pt x="303" y="1750"/>
                    <a:pt x="204" y="1405"/>
                    <a:pt x="204" y="1171"/>
                  </a:cubicBezTo>
                  <a:cubicBezTo>
                    <a:pt x="204" y="789"/>
                    <a:pt x="229" y="395"/>
                    <a:pt x="204" y="25"/>
                  </a:cubicBezTo>
                  <a:cubicBezTo>
                    <a:pt x="204" y="12"/>
                    <a:pt x="193" y="2"/>
                    <a:pt x="181" y="2"/>
                  </a:cubicBezTo>
                  <a:cubicBezTo>
                    <a:pt x="171" y="2"/>
                    <a:pt x="160" y="9"/>
                    <a:pt x="155" y="25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725;p48">
              <a:extLst>
                <a:ext uri="{FF2B5EF4-FFF2-40B4-BE49-F238E27FC236}">
                  <a16:creationId xmlns:a16="http://schemas.microsoft.com/office/drawing/2014/main" id="{F7669EB1-22E6-451C-8F5C-8EFBB518D7EA}"/>
                </a:ext>
              </a:extLst>
            </p:cNvPr>
            <p:cNvSpPr/>
            <p:nvPr/>
          </p:nvSpPr>
          <p:spPr>
            <a:xfrm>
              <a:off x="7165200" y="1856150"/>
              <a:ext cx="10425" cy="34200"/>
            </a:xfrm>
            <a:custGeom>
              <a:avLst/>
              <a:gdLst/>
              <a:ahLst/>
              <a:cxnLst/>
              <a:rect l="l" t="t" r="r" b="b"/>
              <a:pathLst>
                <a:path w="417" h="1368" extrusionOk="0">
                  <a:moveTo>
                    <a:pt x="373" y="1"/>
                  </a:moveTo>
                  <a:cubicBezTo>
                    <a:pt x="358" y="1"/>
                    <a:pt x="342" y="10"/>
                    <a:pt x="342" y="29"/>
                  </a:cubicBezTo>
                  <a:lnTo>
                    <a:pt x="330" y="29"/>
                  </a:lnTo>
                  <a:cubicBezTo>
                    <a:pt x="293" y="226"/>
                    <a:pt x="268" y="435"/>
                    <a:pt x="268" y="645"/>
                  </a:cubicBezTo>
                  <a:cubicBezTo>
                    <a:pt x="256" y="891"/>
                    <a:pt x="170" y="1125"/>
                    <a:pt x="10" y="1322"/>
                  </a:cubicBezTo>
                  <a:cubicBezTo>
                    <a:pt x="0" y="1341"/>
                    <a:pt x="27" y="1367"/>
                    <a:pt x="51" y="1367"/>
                  </a:cubicBezTo>
                  <a:cubicBezTo>
                    <a:pt x="58" y="1367"/>
                    <a:pt x="65" y="1365"/>
                    <a:pt x="71" y="1359"/>
                  </a:cubicBezTo>
                  <a:cubicBezTo>
                    <a:pt x="231" y="1224"/>
                    <a:pt x="342" y="1039"/>
                    <a:pt x="379" y="829"/>
                  </a:cubicBezTo>
                  <a:cubicBezTo>
                    <a:pt x="416" y="558"/>
                    <a:pt x="379" y="300"/>
                    <a:pt x="404" y="29"/>
                  </a:cubicBezTo>
                  <a:cubicBezTo>
                    <a:pt x="404" y="10"/>
                    <a:pt x="38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726;p48">
              <a:extLst>
                <a:ext uri="{FF2B5EF4-FFF2-40B4-BE49-F238E27FC236}">
                  <a16:creationId xmlns:a16="http://schemas.microsoft.com/office/drawing/2014/main" id="{050CE3E4-8BF0-4475-8D2E-0DD9D9102D57}"/>
                </a:ext>
              </a:extLst>
            </p:cNvPr>
            <p:cNvSpPr/>
            <p:nvPr/>
          </p:nvSpPr>
          <p:spPr>
            <a:xfrm>
              <a:off x="6911900" y="1854325"/>
              <a:ext cx="7800" cy="56825"/>
            </a:xfrm>
            <a:custGeom>
              <a:avLst/>
              <a:gdLst/>
              <a:ahLst/>
              <a:cxnLst/>
              <a:rect l="l" t="t" r="r" b="b"/>
              <a:pathLst>
                <a:path w="312" h="2273" extrusionOk="0">
                  <a:moveTo>
                    <a:pt x="54" y="1"/>
                  </a:moveTo>
                  <a:cubicBezTo>
                    <a:pt x="28" y="1"/>
                    <a:pt x="1" y="22"/>
                    <a:pt x="16" y="52"/>
                  </a:cubicBezTo>
                  <a:lnTo>
                    <a:pt x="28" y="102"/>
                  </a:lnTo>
                  <a:cubicBezTo>
                    <a:pt x="28" y="114"/>
                    <a:pt x="37" y="120"/>
                    <a:pt x="48" y="120"/>
                  </a:cubicBezTo>
                  <a:cubicBezTo>
                    <a:pt x="54" y="120"/>
                    <a:pt x="60" y="119"/>
                    <a:pt x="65" y="115"/>
                  </a:cubicBezTo>
                  <a:lnTo>
                    <a:pt x="65" y="115"/>
                  </a:lnTo>
                  <a:cubicBezTo>
                    <a:pt x="4" y="472"/>
                    <a:pt x="102" y="927"/>
                    <a:pt x="114" y="1309"/>
                  </a:cubicBezTo>
                  <a:cubicBezTo>
                    <a:pt x="139" y="1629"/>
                    <a:pt x="16" y="1925"/>
                    <a:pt x="40" y="2233"/>
                  </a:cubicBezTo>
                  <a:cubicBezTo>
                    <a:pt x="40" y="2255"/>
                    <a:pt x="67" y="2273"/>
                    <a:pt x="91" y="2273"/>
                  </a:cubicBezTo>
                  <a:cubicBezTo>
                    <a:pt x="107" y="2273"/>
                    <a:pt x="122" y="2265"/>
                    <a:pt x="127" y="2245"/>
                  </a:cubicBezTo>
                  <a:cubicBezTo>
                    <a:pt x="151" y="2085"/>
                    <a:pt x="238" y="1974"/>
                    <a:pt x="275" y="1826"/>
                  </a:cubicBezTo>
                  <a:cubicBezTo>
                    <a:pt x="311" y="1629"/>
                    <a:pt x="311" y="1420"/>
                    <a:pt x="275" y="1223"/>
                  </a:cubicBezTo>
                  <a:cubicBezTo>
                    <a:pt x="250" y="816"/>
                    <a:pt x="188" y="422"/>
                    <a:pt x="90" y="28"/>
                  </a:cubicBezTo>
                  <a:cubicBezTo>
                    <a:pt x="85" y="9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727;p48">
              <a:extLst>
                <a:ext uri="{FF2B5EF4-FFF2-40B4-BE49-F238E27FC236}">
                  <a16:creationId xmlns:a16="http://schemas.microsoft.com/office/drawing/2014/main" id="{226312E5-5C6C-4AC7-8158-316CBA30E889}"/>
                </a:ext>
              </a:extLst>
            </p:cNvPr>
            <p:cNvSpPr/>
            <p:nvPr/>
          </p:nvSpPr>
          <p:spPr>
            <a:xfrm>
              <a:off x="6772775" y="1815275"/>
              <a:ext cx="490000" cy="42825"/>
            </a:xfrm>
            <a:custGeom>
              <a:avLst/>
              <a:gdLst/>
              <a:ahLst/>
              <a:cxnLst/>
              <a:rect l="l" t="t" r="r" b="b"/>
              <a:pathLst>
                <a:path w="19600" h="1713" extrusionOk="0">
                  <a:moveTo>
                    <a:pt x="1" y="1"/>
                  </a:moveTo>
                  <a:lnTo>
                    <a:pt x="1" y="1713"/>
                  </a:lnTo>
                  <a:lnTo>
                    <a:pt x="19599" y="1713"/>
                  </a:lnTo>
                  <a:lnTo>
                    <a:pt x="19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728;p48">
              <a:extLst>
                <a:ext uri="{FF2B5EF4-FFF2-40B4-BE49-F238E27FC236}">
                  <a16:creationId xmlns:a16="http://schemas.microsoft.com/office/drawing/2014/main" id="{96FAC1BA-AAD7-4578-AD85-9C58B712576A}"/>
                </a:ext>
              </a:extLst>
            </p:cNvPr>
            <p:cNvSpPr/>
            <p:nvPr/>
          </p:nvSpPr>
          <p:spPr>
            <a:xfrm>
              <a:off x="7452750" y="2086275"/>
              <a:ext cx="266425" cy="642125"/>
            </a:xfrm>
            <a:custGeom>
              <a:avLst/>
              <a:gdLst/>
              <a:ahLst/>
              <a:cxnLst/>
              <a:rect l="l" t="t" r="r" b="b"/>
              <a:pathLst>
                <a:path w="10657" h="25685" extrusionOk="0">
                  <a:moveTo>
                    <a:pt x="1" y="1"/>
                  </a:moveTo>
                  <a:lnTo>
                    <a:pt x="1" y="25685"/>
                  </a:lnTo>
                  <a:lnTo>
                    <a:pt x="10656" y="25685"/>
                  </a:lnTo>
                  <a:lnTo>
                    <a:pt x="106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729;p48">
              <a:extLst>
                <a:ext uri="{FF2B5EF4-FFF2-40B4-BE49-F238E27FC236}">
                  <a16:creationId xmlns:a16="http://schemas.microsoft.com/office/drawing/2014/main" id="{347AE6B0-D126-4D02-BF14-014556847315}"/>
                </a:ext>
              </a:extLst>
            </p:cNvPr>
            <p:cNvSpPr/>
            <p:nvPr/>
          </p:nvSpPr>
          <p:spPr>
            <a:xfrm>
              <a:off x="7459225" y="2166450"/>
              <a:ext cx="209125" cy="7850"/>
            </a:xfrm>
            <a:custGeom>
              <a:avLst/>
              <a:gdLst/>
              <a:ahLst/>
              <a:cxnLst/>
              <a:rect l="l" t="t" r="r" b="b"/>
              <a:pathLst>
                <a:path w="8365" h="314" extrusionOk="0">
                  <a:moveTo>
                    <a:pt x="4313" y="0"/>
                  </a:moveTo>
                  <a:cubicBezTo>
                    <a:pt x="4045" y="0"/>
                    <a:pt x="3778" y="3"/>
                    <a:pt x="3511" y="9"/>
                  </a:cubicBezTo>
                  <a:cubicBezTo>
                    <a:pt x="2329" y="34"/>
                    <a:pt x="1171" y="9"/>
                    <a:pt x="25" y="255"/>
                  </a:cubicBezTo>
                  <a:cubicBezTo>
                    <a:pt x="0" y="255"/>
                    <a:pt x="13" y="292"/>
                    <a:pt x="25" y="292"/>
                  </a:cubicBezTo>
                  <a:cubicBezTo>
                    <a:pt x="265" y="307"/>
                    <a:pt x="508" y="314"/>
                    <a:pt x="752" y="314"/>
                  </a:cubicBezTo>
                  <a:cubicBezTo>
                    <a:pt x="1711" y="314"/>
                    <a:pt x="2692" y="216"/>
                    <a:pt x="3634" y="157"/>
                  </a:cubicBezTo>
                  <a:cubicBezTo>
                    <a:pt x="4119" y="126"/>
                    <a:pt x="4605" y="115"/>
                    <a:pt x="5089" y="115"/>
                  </a:cubicBezTo>
                  <a:cubicBezTo>
                    <a:pt x="6168" y="115"/>
                    <a:pt x="7244" y="172"/>
                    <a:pt x="8315" y="206"/>
                  </a:cubicBezTo>
                  <a:cubicBezTo>
                    <a:pt x="8365" y="206"/>
                    <a:pt x="8365" y="120"/>
                    <a:pt x="8315" y="120"/>
                  </a:cubicBezTo>
                  <a:lnTo>
                    <a:pt x="8328" y="120"/>
                  </a:lnTo>
                  <a:cubicBezTo>
                    <a:pt x="6993" y="69"/>
                    <a:pt x="5650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730;p48">
              <a:extLst>
                <a:ext uri="{FF2B5EF4-FFF2-40B4-BE49-F238E27FC236}">
                  <a16:creationId xmlns:a16="http://schemas.microsoft.com/office/drawing/2014/main" id="{6E812490-C3BC-4701-965D-B1080BE348EE}"/>
                </a:ext>
              </a:extLst>
            </p:cNvPr>
            <p:cNvSpPr/>
            <p:nvPr/>
          </p:nvSpPr>
          <p:spPr>
            <a:xfrm>
              <a:off x="7469450" y="2342175"/>
              <a:ext cx="236475" cy="15475"/>
            </a:xfrm>
            <a:custGeom>
              <a:avLst/>
              <a:gdLst/>
              <a:ahLst/>
              <a:cxnLst/>
              <a:rect l="l" t="t" r="r" b="b"/>
              <a:pathLst>
                <a:path w="9459" h="619" extrusionOk="0">
                  <a:moveTo>
                    <a:pt x="9418" y="0"/>
                  </a:moveTo>
                  <a:cubicBezTo>
                    <a:pt x="9415" y="0"/>
                    <a:pt x="9412" y="1"/>
                    <a:pt x="9409" y="1"/>
                  </a:cubicBezTo>
                  <a:cubicBezTo>
                    <a:pt x="7746" y="223"/>
                    <a:pt x="6071" y="149"/>
                    <a:pt x="4396" y="260"/>
                  </a:cubicBezTo>
                  <a:cubicBezTo>
                    <a:pt x="3656" y="309"/>
                    <a:pt x="2893" y="359"/>
                    <a:pt x="2141" y="371"/>
                  </a:cubicBezTo>
                  <a:cubicBezTo>
                    <a:pt x="2104" y="372"/>
                    <a:pt x="2066" y="372"/>
                    <a:pt x="2027" y="372"/>
                  </a:cubicBezTo>
                  <a:cubicBezTo>
                    <a:pt x="1764" y="372"/>
                    <a:pt x="1481" y="358"/>
                    <a:pt x="1198" y="358"/>
                  </a:cubicBezTo>
                  <a:cubicBezTo>
                    <a:pt x="791" y="358"/>
                    <a:pt x="384" y="387"/>
                    <a:pt x="35" y="531"/>
                  </a:cubicBezTo>
                  <a:cubicBezTo>
                    <a:pt x="1" y="554"/>
                    <a:pt x="9" y="619"/>
                    <a:pt x="49" y="619"/>
                  </a:cubicBezTo>
                  <a:cubicBezTo>
                    <a:pt x="52" y="619"/>
                    <a:pt x="56" y="618"/>
                    <a:pt x="59" y="617"/>
                  </a:cubicBezTo>
                  <a:cubicBezTo>
                    <a:pt x="434" y="502"/>
                    <a:pt x="831" y="478"/>
                    <a:pt x="1229" y="478"/>
                  </a:cubicBezTo>
                  <a:cubicBezTo>
                    <a:pt x="1503" y="478"/>
                    <a:pt x="1778" y="490"/>
                    <a:pt x="2047" y="490"/>
                  </a:cubicBezTo>
                  <a:cubicBezTo>
                    <a:pt x="2221" y="490"/>
                    <a:pt x="2393" y="485"/>
                    <a:pt x="2560" y="470"/>
                  </a:cubicBezTo>
                  <a:cubicBezTo>
                    <a:pt x="3324" y="420"/>
                    <a:pt x="4088" y="383"/>
                    <a:pt x="4839" y="334"/>
                  </a:cubicBezTo>
                  <a:cubicBezTo>
                    <a:pt x="6379" y="236"/>
                    <a:pt x="7894" y="285"/>
                    <a:pt x="9421" y="75"/>
                  </a:cubicBezTo>
                  <a:cubicBezTo>
                    <a:pt x="9456" y="75"/>
                    <a:pt x="9458" y="0"/>
                    <a:pt x="9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731;p48">
              <a:extLst>
                <a:ext uri="{FF2B5EF4-FFF2-40B4-BE49-F238E27FC236}">
                  <a16:creationId xmlns:a16="http://schemas.microsoft.com/office/drawing/2014/main" id="{0456B6E0-1839-4510-A972-A3931FE2BE5A}"/>
                </a:ext>
              </a:extLst>
            </p:cNvPr>
            <p:cNvSpPr/>
            <p:nvPr/>
          </p:nvSpPr>
          <p:spPr>
            <a:xfrm>
              <a:off x="7473700" y="2519875"/>
              <a:ext cx="250075" cy="14825"/>
            </a:xfrm>
            <a:custGeom>
              <a:avLst/>
              <a:gdLst/>
              <a:ahLst/>
              <a:cxnLst/>
              <a:rect l="l" t="t" r="r" b="b"/>
              <a:pathLst>
                <a:path w="10003" h="593" extrusionOk="0">
                  <a:moveTo>
                    <a:pt x="9951" y="0"/>
                  </a:moveTo>
                  <a:cubicBezTo>
                    <a:pt x="9948" y="0"/>
                    <a:pt x="9945" y="0"/>
                    <a:pt x="9941" y="1"/>
                  </a:cubicBezTo>
                  <a:cubicBezTo>
                    <a:pt x="9030" y="26"/>
                    <a:pt x="8155" y="235"/>
                    <a:pt x="7256" y="272"/>
                  </a:cubicBezTo>
                  <a:cubicBezTo>
                    <a:pt x="6988" y="283"/>
                    <a:pt x="6719" y="286"/>
                    <a:pt x="6451" y="286"/>
                  </a:cubicBezTo>
                  <a:cubicBezTo>
                    <a:pt x="5881" y="286"/>
                    <a:pt x="5311" y="270"/>
                    <a:pt x="4741" y="270"/>
                  </a:cubicBezTo>
                  <a:cubicBezTo>
                    <a:pt x="4631" y="270"/>
                    <a:pt x="4521" y="271"/>
                    <a:pt x="4410" y="272"/>
                  </a:cubicBezTo>
                  <a:cubicBezTo>
                    <a:pt x="3560" y="272"/>
                    <a:pt x="2710" y="395"/>
                    <a:pt x="1860" y="395"/>
                  </a:cubicBezTo>
                  <a:cubicBezTo>
                    <a:pt x="1713" y="389"/>
                    <a:pt x="1564" y="386"/>
                    <a:pt x="1415" y="386"/>
                  </a:cubicBezTo>
                  <a:cubicBezTo>
                    <a:pt x="968" y="386"/>
                    <a:pt x="518" y="414"/>
                    <a:pt x="74" y="469"/>
                  </a:cubicBezTo>
                  <a:cubicBezTo>
                    <a:pt x="0" y="482"/>
                    <a:pt x="25" y="592"/>
                    <a:pt x="99" y="592"/>
                  </a:cubicBezTo>
                  <a:cubicBezTo>
                    <a:pt x="505" y="569"/>
                    <a:pt x="896" y="560"/>
                    <a:pt x="1291" y="560"/>
                  </a:cubicBezTo>
                  <a:cubicBezTo>
                    <a:pt x="1520" y="560"/>
                    <a:pt x="1749" y="563"/>
                    <a:pt x="1984" y="568"/>
                  </a:cubicBezTo>
                  <a:cubicBezTo>
                    <a:pt x="2846" y="568"/>
                    <a:pt x="3696" y="457"/>
                    <a:pt x="4558" y="457"/>
                  </a:cubicBezTo>
                  <a:cubicBezTo>
                    <a:pt x="5158" y="457"/>
                    <a:pt x="5763" y="484"/>
                    <a:pt x="6362" y="484"/>
                  </a:cubicBezTo>
                  <a:cubicBezTo>
                    <a:pt x="6662" y="484"/>
                    <a:pt x="6960" y="477"/>
                    <a:pt x="7256" y="457"/>
                  </a:cubicBezTo>
                  <a:cubicBezTo>
                    <a:pt x="8155" y="408"/>
                    <a:pt x="9030" y="149"/>
                    <a:pt x="9941" y="87"/>
                  </a:cubicBezTo>
                  <a:cubicBezTo>
                    <a:pt x="9999" y="87"/>
                    <a:pt x="10003" y="0"/>
                    <a:pt x="9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732;p48">
              <a:extLst>
                <a:ext uri="{FF2B5EF4-FFF2-40B4-BE49-F238E27FC236}">
                  <a16:creationId xmlns:a16="http://schemas.microsoft.com/office/drawing/2014/main" id="{ACCF22A9-5F31-4D03-8B6F-C6CDA35B89DF}"/>
                </a:ext>
              </a:extLst>
            </p:cNvPr>
            <p:cNvSpPr/>
            <p:nvPr/>
          </p:nvSpPr>
          <p:spPr>
            <a:xfrm>
              <a:off x="7065950" y="2529750"/>
              <a:ext cx="735450" cy="172775"/>
            </a:xfrm>
            <a:custGeom>
              <a:avLst/>
              <a:gdLst/>
              <a:ahLst/>
              <a:cxnLst/>
              <a:rect l="l" t="t" r="r" b="b"/>
              <a:pathLst>
                <a:path w="29418" h="6911" extrusionOk="0">
                  <a:moveTo>
                    <a:pt x="12344" y="0"/>
                  </a:moveTo>
                  <a:lnTo>
                    <a:pt x="9979" y="998"/>
                  </a:lnTo>
                  <a:lnTo>
                    <a:pt x="9794" y="4102"/>
                  </a:lnTo>
                  <a:lnTo>
                    <a:pt x="6985" y="4176"/>
                  </a:lnTo>
                  <a:lnTo>
                    <a:pt x="7355" y="124"/>
                  </a:lnTo>
                  <a:lnTo>
                    <a:pt x="4374" y="555"/>
                  </a:lnTo>
                  <a:lnTo>
                    <a:pt x="3869" y="3856"/>
                  </a:lnTo>
                  <a:lnTo>
                    <a:pt x="1935" y="4299"/>
                  </a:lnTo>
                  <a:lnTo>
                    <a:pt x="1688" y="998"/>
                  </a:lnTo>
                  <a:lnTo>
                    <a:pt x="75" y="863"/>
                  </a:lnTo>
                  <a:lnTo>
                    <a:pt x="1" y="6911"/>
                  </a:lnTo>
                  <a:lnTo>
                    <a:pt x="29355" y="5975"/>
                  </a:lnTo>
                  <a:lnTo>
                    <a:pt x="29417" y="1060"/>
                  </a:lnTo>
                  <a:lnTo>
                    <a:pt x="27052" y="1121"/>
                  </a:lnTo>
                  <a:lnTo>
                    <a:pt x="26990" y="3179"/>
                  </a:lnTo>
                  <a:lnTo>
                    <a:pt x="24810" y="3486"/>
                  </a:lnTo>
                  <a:lnTo>
                    <a:pt x="24440" y="247"/>
                  </a:lnTo>
                  <a:lnTo>
                    <a:pt x="21940" y="616"/>
                  </a:lnTo>
                  <a:lnTo>
                    <a:pt x="21324" y="3548"/>
                  </a:lnTo>
                  <a:lnTo>
                    <a:pt x="19082" y="3486"/>
                  </a:lnTo>
                  <a:lnTo>
                    <a:pt x="18515" y="370"/>
                  </a:lnTo>
                  <a:lnTo>
                    <a:pt x="16212" y="555"/>
                  </a:lnTo>
                  <a:lnTo>
                    <a:pt x="15768" y="3671"/>
                  </a:lnTo>
                  <a:lnTo>
                    <a:pt x="12652" y="3671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733;p48">
              <a:extLst>
                <a:ext uri="{FF2B5EF4-FFF2-40B4-BE49-F238E27FC236}">
                  <a16:creationId xmlns:a16="http://schemas.microsoft.com/office/drawing/2014/main" id="{9928A5FE-FA9F-4B1A-B864-F725CE801654}"/>
                </a:ext>
              </a:extLst>
            </p:cNvPr>
            <p:cNvSpPr/>
            <p:nvPr/>
          </p:nvSpPr>
          <p:spPr>
            <a:xfrm>
              <a:off x="7001275" y="2689275"/>
              <a:ext cx="845375" cy="890025"/>
            </a:xfrm>
            <a:custGeom>
              <a:avLst/>
              <a:gdLst/>
              <a:ahLst/>
              <a:cxnLst/>
              <a:rect l="l" t="t" r="r" b="b"/>
              <a:pathLst>
                <a:path w="33815" h="35601" extrusionOk="0">
                  <a:moveTo>
                    <a:pt x="2514" y="0"/>
                  </a:moveTo>
                  <a:lnTo>
                    <a:pt x="1" y="35600"/>
                  </a:lnTo>
                  <a:lnTo>
                    <a:pt x="1" y="35600"/>
                  </a:lnTo>
                  <a:lnTo>
                    <a:pt x="33815" y="35083"/>
                  </a:lnTo>
                  <a:lnTo>
                    <a:pt x="32743" y="16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734;p48">
              <a:extLst>
                <a:ext uri="{FF2B5EF4-FFF2-40B4-BE49-F238E27FC236}">
                  <a16:creationId xmlns:a16="http://schemas.microsoft.com/office/drawing/2014/main" id="{77D53F04-ED01-41E2-B2F3-20771C674154}"/>
                </a:ext>
              </a:extLst>
            </p:cNvPr>
            <p:cNvSpPr/>
            <p:nvPr/>
          </p:nvSpPr>
          <p:spPr>
            <a:xfrm>
              <a:off x="7098600" y="2781350"/>
              <a:ext cx="704025" cy="17925"/>
            </a:xfrm>
            <a:custGeom>
              <a:avLst/>
              <a:gdLst/>
              <a:ahLst/>
              <a:cxnLst/>
              <a:rect l="l" t="t" r="r" b="b"/>
              <a:pathLst>
                <a:path w="28161" h="717" extrusionOk="0">
                  <a:moveTo>
                    <a:pt x="62" y="0"/>
                  </a:moveTo>
                  <a:cubicBezTo>
                    <a:pt x="0" y="0"/>
                    <a:pt x="0" y="87"/>
                    <a:pt x="62" y="99"/>
                  </a:cubicBezTo>
                  <a:cubicBezTo>
                    <a:pt x="592" y="148"/>
                    <a:pt x="1097" y="296"/>
                    <a:pt x="1639" y="308"/>
                  </a:cubicBezTo>
                  <a:cubicBezTo>
                    <a:pt x="1815" y="317"/>
                    <a:pt x="1993" y="319"/>
                    <a:pt x="2172" y="319"/>
                  </a:cubicBezTo>
                  <a:cubicBezTo>
                    <a:pt x="2528" y="319"/>
                    <a:pt x="2887" y="308"/>
                    <a:pt x="3240" y="308"/>
                  </a:cubicBezTo>
                  <a:cubicBezTo>
                    <a:pt x="4447" y="308"/>
                    <a:pt x="5667" y="321"/>
                    <a:pt x="6886" y="321"/>
                  </a:cubicBezTo>
                  <a:cubicBezTo>
                    <a:pt x="9153" y="333"/>
                    <a:pt x="11420" y="419"/>
                    <a:pt x="13674" y="604"/>
                  </a:cubicBezTo>
                  <a:cubicBezTo>
                    <a:pt x="14769" y="692"/>
                    <a:pt x="15874" y="716"/>
                    <a:pt x="16980" y="716"/>
                  </a:cubicBezTo>
                  <a:cubicBezTo>
                    <a:pt x="18364" y="716"/>
                    <a:pt x="19751" y="678"/>
                    <a:pt x="21127" y="678"/>
                  </a:cubicBezTo>
                  <a:cubicBezTo>
                    <a:pt x="21487" y="678"/>
                    <a:pt x="21846" y="678"/>
                    <a:pt x="22206" y="678"/>
                  </a:cubicBezTo>
                  <a:cubicBezTo>
                    <a:pt x="24183" y="678"/>
                    <a:pt x="26153" y="669"/>
                    <a:pt x="28123" y="555"/>
                  </a:cubicBezTo>
                  <a:cubicBezTo>
                    <a:pt x="28160" y="543"/>
                    <a:pt x="28160" y="493"/>
                    <a:pt x="28123" y="493"/>
                  </a:cubicBezTo>
                  <a:cubicBezTo>
                    <a:pt x="27347" y="448"/>
                    <a:pt x="26571" y="433"/>
                    <a:pt x="25795" y="433"/>
                  </a:cubicBezTo>
                  <a:cubicBezTo>
                    <a:pt x="24242" y="433"/>
                    <a:pt x="22687" y="493"/>
                    <a:pt x="21127" y="493"/>
                  </a:cubicBezTo>
                  <a:cubicBezTo>
                    <a:pt x="19890" y="493"/>
                    <a:pt x="18650" y="513"/>
                    <a:pt x="17410" y="513"/>
                  </a:cubicBezTo>
                  <a:cubicBezTo>
                    <a:pt x="16081" y="513"/>
                    <a:pt x="14753" y="490"/>
                    <a:pt x="13428" y="395"/>
                  </a:cubicBezTo>
                  <a:cubicBezTo>
                    <a:pt x="12417" y="321"/>
                    <a:pt x="11383" y="284"/>
                    <a:pt x="10373" y="235"/>
                  </a:cubicBezTo>
                  <a:cubicBezTo>
                    <a:pt x="9202" y="198"/>
                    <a:pt x="8057" y="185"/>
                    <a:pt x="6886" y="185"/>
                  </a:cubicBezTo>
                  <a:lnTo>
                    <a:pt x="3240" y="185"/>
                  </a:lnTo>
                  <a:cubicBezTo>
                    <a:pt x="2843" y="185"/>
                    <a:pt x="2439" y="206"/>
                    <a:pt x="2038" y="206"/>
                  </a:cubicBezTo>
                  <a:cubicBezTo>
                    <a:pt x="1904" y="206"/>
                    <a:pt x="1771" y="204"/>
                    <a:pt x="1639" y="198"/>
                  </a:cubicBezTo>
                  <a:cubicBezTo>
                    <a:pt x="1109" y="185"/>
                    <a:pt x="592" y="5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735;p48">
              <a:extLst>
                <a:ext uri="{FF2B5EF4-FFF2-40B4-BE49-F238E27FC236}">
                  <a16:creationId xmlns:a16="http://schemas.microsoft.com/office/drawing/2014/main" id="{54B544B4-52CA-4F96-BC1F-78C3543613A1}"/>
                </a:ext>
              </a:extLst>
            </p:cNvPr>
            <p:cNvSpPr/>
            <p:nvPr/>
          </p:nvSpPr>
          <p:spPr>
            <a:xfrm>
              <a:off x="7088125" y="2869975"/>
              <a:ext cx="711100" cy="16800"/>
            </a:xfrm>
            <a:custGeom>
              <a:avLst/>
              <a:gdLst/>
              <a:ahLst/>
              <a:cxnLst/>
              <a:rect l="l" t="t" r="r" b="b"/>
              <a:pathLst>
                <a:path w="28444" h="672" extrusionOk="0">
                  <a:moveTo>
                    <a:pt x="10061" y="0"/>
                  </a:moveTo>
                  <a:cubicBezTo>
                    <a:pt x="9109" y="0"/>
                    <a:pt x="8158" y="18"/>
                    <a:pt x="7207" y="77"/>
                  </a:cubicBezTo>
                  <a:cubicBezTo>
                    <a:pt x="4868" y="234"/>
                    <a:pt x="2576" y="509"/>
                    <a:pt x="238" y="509"/>
                  </a:cubicBezTo>
                  <a:cubicBezTo>
                    <a:pt x="188" y="509"/>
                    <a:pt x="137" y="509"/>
                    <a:pt x="87" y="508"/>
                  </a:cubicBezTo>
                  <a:cubicBezTo>
                    <a:pt x="1" y="533"/>
                    <a:pt x="1" y="656"/>
                    <a:pt x="87" y="668"/>
                  </a:cubicBezTo>
                  <a:cubicBezTo>
                    <a:pt x="221" y="670"/>
                    <a:pt x="355" y="671"/>
                    <a:pt x="489" y="671"/>
                  </a:cubicBezTo>
                  <a:cubicBezTo>
                    <a:pt x="2741" y="671"/>
                    <a:pt x="4963" y="393"/>
                    <a:pt x="7207" y="311"/>
                  </a:cubicBezTo>
                  <a:cubicBezTo>
                    <a:pt x="7841" y="285"/>
                    <a:pt x="8476" y="275"/>
                    <a:pt x="9111" y="275"/>
                  </a:cubicBezTo>
                  <a:cubicBezTo>
                    <a:pt x="10858" y="275"/>
                    <a:pt x="12608" y="348"/>
                    <a:pt x="14352" y="348"/>
                  </a:cubicBezTo>
                  <a:cubicBezTo>
                    <a:pt x="16609" y="348"/>
                    <a:pt x="18855" y="535"/>
                    <a:pt x="21110" y="535"/>
                  </a:cubicBezTo>
                  <a:cubicBezTo>
                    <a:pt x="21243" y="535"/>
                    <a:pt x="21376" y="534"/>
                    <a:pt x="21509" y="533"/>
                  </a:cubicBezTo>
                  <a:cubicBezTo>
                    <a:pt x="21724" y="529"/>
                    <a:pt x="21939" y="528"/>
                    <a:pt x="22155" y="528"/>
                  </a:cubicBezTo>
                  <a:cubicBezTo>
                    <a:pt x="23647" y="528"/>
                    <a:pt x="25152" y="600"/>
                    <a:pt x="26649" y="600"/>
                  </a:cubicBezTo>
                  <a:cubicBezTo>
                    <a:pt x="27241" y="600"/>
                    <a:pt x="27831" y="589"/>
                    <a:pt x="28419" y="558"/>
                  </a:cubicBezTo>
                  <a:cubicBezTo>
                    <a:pt x="28444" y="545"/>
                    <a:pt x="28444" y="508"/>
                    <a:pt x="28419" y="496"/>
                  </a:cubicBezTo>
                  <a:cubicBezTo>
                    <a:pt x="27200" y="434"/>
                    <a:pt x="25980" y="373"/>
                    <a:pt x="24761" y="360"/>
                  </a:cubicBezTo>
                  <a:cubicBezTo>
                    <a:pt x="23677" y="348"/>
                    <a:pt x="22593" y="250"/>
                    <a:pt x="21509" y="250"/>
                  </a:cubicBezTo>
                  <a:cubicBezTo>
                    <a:pt x="19119" y="250"/>
                    <a:pt x="16741" y="40"/>
                    <a:pt x="14352" y="40"/>
                  </a:cubicBezTo>
                  <a:cubicBezTo>
                    <a:pt x="12918" y="40"/>
                    <a:pt x="11488" y="0"/>
                    <a:pt x="10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736;p48">
              <a:extLst>
                <a:ext uri="{FF2B5EF4-FFF2-40B4-BE49-F238E27FC236}">
                  <a16:creationId xmlns:a16="http://schemas.microsoft.com/office/drawing/2014/main" id="{F9FA90A0-DD48-4F0F-8408-245F56FBAA91}"/>
                </a:ext>
              </a:extLst>
            </p:cNvPr>
            <p:cNvSpPr/>
            <p:nvPr/>
          </p:nvSpPr>
          <p:spPr>
            <a:xfrm>
              <a:off x="7090600" y="2956275"/>
              <a:ext cx="711100" cy="28350"/>
            </a:xfrm>
            <a:custGeom>
              <a:avLst/>
              <a:gdLst/>
              <a:ahLst/>
              <a:cxnLst/>
              <a:rect l="l" t="t" r="r" b="b"/>
              <a:pathLst>
                <a:path w="28444" h="1134" extrusionOk="0">
                  <a:moveTo>
                    <a:pt x="153" y="0"/>
                  </a:moveTo>
                  <a:cubicBezTo>
                    <a:pt x="122" y="0"/>
                    <a:pt x="92" y="0"/>
                    <a:pt x="62" y="0"/>
                  </a:cubicBezTo>
                  <a:cubicBezTo>
                    <a:pt x="4" y="12"/>
                    <a:pt x="0" y="88"/>
                    <a:pt x="50" y="88"/>
                  </a:cubicBezTo>
                  <a:cubicBezTo>
                    <a:pt x="54" y="88"/>
                    <a:pt x="58" y="87"/>
                    <a:pt x="62" y="87"/>
                  </a:cubicBezTo>
                  <a:cubicBezTo>
                    <a:pt x="2464" y="148"/>
                    <a:pt x="4829" y="653"/>
                    <a:pt x="7243" y="666"/>
                  </a:cubicBezTo>
                  <a:cubicBezTo>
                    <a:pt x="7726" y="666"/>
                    <a:pt x="8211" y="664"/>
                    <a:pt x="8696" y="664"/>
                  </a:cubicBezTo>
                  <a:cubicBezTo>
                    <a:pt x="9424" y="664"/>
                    <a:pt x="10153" y="668"/>
                    <a:pt x="10877" y="690"/>
                  </a:cubicBezTo>
                  <a:cubicBezTo>
                    <a:pt x="12023" y="739"/>
                    <a:pt x="13156" y="900"/>
                    <a:pt x="14302" y="900"/>
                  </a:cubicBezTo>
                  <a:cubicBezTo>
                    <a:pt x="16118" y="900"/>
                    <a:pt x="17950" y="1134"/>
                    <a:pt x="19765" y="1134"/>
                  </a:cubicBezTo>
                  <a:cubicBezTo>
                    <a:pt x="20154" y="1134"/>
                    <a:pt x="20542" y="1123"/>
                    <a:pt x="20929" y="1097"/>
                  </a:cubicBezTo>
                  <a:cubicBezTo>
                    <a:pt x="23417" y="949"/>
                    <a:pt x="25893" y="900"/>
                    <a:pt x="28382" y="813"/>
                  </a:cubicBezTo>
                  <a:cubicBezTo>
                    <a:pt x="28443" y="813"/>
                    <a:pt x="28443" y="727"/>
                    <a:pt x="28382" y="715"/>
                  </a:cubicBezTo>
                  <a:cubicBezTo>
                    <a:pt x="27249" y="680"/>
                    <a:pt x="26119" y="648"/>
                    <a:pt x="24991" y="648"/>
                  </a:cubicBezTo>
                  <a:cubicBezTo>
                    <a:pt x="23714" y="648"/>
                    <a:pt x="22438" y="689"/>
                    <a:pt x="21163" y="813"/>
                  </a:cubicBezTo>
                  <a:cubicBezTo>
                    <a:pt x="20821" y="845"/>
                    <a:pt x="20474" y="857"/>
                    <a:pt x="20126" y="857"/>
                  </a:cubicBezTo>
                  <a:cubicBezTo>
                    <a:pt x="19258" y="857"/>
                    <a:pt x="18378" y="785"/>
                    <a:pt x="17517" y="776"/>
                  </a:cubicBezTo>
                  <a:cubicBezTo>
                    <a:pt x="16445" y="752"/>
                    <a:pt x="15386" y="641"/>
                    <a:pt x="14314" y="641"/>
                  </a:cubicBezTo>
                  <a:cubicBezTo>
                    <a:pt x="13206" y="641"/>
                    <a:pt x="12109" y="481"/>
                    <a:pt x="11013" y="444"/>
                  </a:cubicBezTo>
                  <a:cubicBezTo>
                    <a:pt x="10694" y="434"/>
                    <a:pt x="10375" y="430"/>
                    <a:pt x="10056" y="430"/>
                  </a:cubicBezTo>
                  <a:cubicBezTo>
                    <a:pt x="9168" y="430"/>
                    <a:pt x="8280" y="459"/>
                    <a:pt x="7391" y="468"/>
                  </a:cubicBezTo>
                  <a:cubicBezTo>
                    <a:pt x="7361" y="469"/>
                    <a:pt x="7330" y="469"/>
                    <a:pt x="7300" y="469"/>
                  </a:cubicBezTo>
                  <a:cubicBezTo>
                    <a:pt x="4898" y="469"/>
                    <a:pt x="2543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737;p48">
              <a:extLst>
                <a:ext uri="{FF2B5EF4-FFF2-40B4-BE49-F238E27FC236}">
                  <a16:creationId xmlns:a16="http://schemas.microsoft.com/office/drawing/2014/main" id="{B207CA46-BBC5-4D5D-A9AA-F9355A99853E}"/>
                </a:ext>
              </a:extLst>
            </p:cNvPr>
            <p:cNvSpPr/>
            <p:nvPr/>
          </p:nvSpPr>
          <p:spPr>
            <a:xfrm>
              <a:off x="7090275" y="3046800"/>
              <a:ext cx="421950" cy="17925"/>
            </a:xfrm>
            <a:custGeom>
              <a:avLst/>
              <a:gdLst/>
              <a:ahLst/>
              <a:cxnLst/>
              <a:rect l="l" t="t" r="r" b="b"/>
              <a:pathLst>
                <a:path w="16878" h="717" extrusionOk="0">
                  <a:moveTo>
                    <a:pt x="8683" y="0"/>
                  </a:moveTo>
                  <a:cubicBezTo>
                    <a:pt x="8643" y="0"/>
                    <a:pt x="8602" y="1"/>
                    <a:pt x="8562" y="1"/>
                  </a:cubicBezTo>
                  <a:cubicBezTo>
                    <a:pt x="7269" y="1"/>
                    <a:pt x="5988" y="149"/>
                    <a:pt x="4682" y="161"/>
                  </a:cubicBezTo>
                  <a:cubicBezTo>
                    <a:pt x="3142" y="161"/>
                    <a:pt x="1602" y="173"/>
                    <a:pt x="62" y="198"/>
                  </a:cubicBezTo>
                  <a:cubicBezTo>
                    <a:pt x="1" y="198"/>
                    <a:pt x="1" y="284"/>
                    <a:pt x="62" y="284"/>
                  </a:cubicBezTo>
                  <a:lnTo>
                    <a:pt x="75" y="284"/>
                  </a:lnTo>
                  <a:cubicBezTo>
                    <a:pt x="1553" y="309"/>
                    <a:pt x="3044" y="309"/>
                    <a:pt x="4534" y="321"/>
                  </a:cubicBezTo>
                  <a:cubicBezTo>
                    <a:pt x="4598" y="322"/>
                    <a:pt x="4662" y="322"/>
                    <a:pt x="4726" y="322"/>
                  </a:cubicBezTo>
                  <a:cubicBezTo>
                    <a:pt x="6005" y="322"/>
                    <a:pt x="7283" y="210"/>
                    <a:pt x="8562" y="210"/>
                  </a:cubicBezTo>
                  <a:cubicBezTo>
                    <a:pt x="11085" y="222"/>
                    <a:pt x="13567" y="717"/>
                    <a:pt x="16092" y="717"/>
                  </a:cubicBezTo>
                  <a:cubicBezTo>
                    <a:pt x="16329" y="717"/>
                    <a:pt x="16566" y="713"/>
                    <a:pt x="16803" y="703"/>
                  </a:cubicBezTo>
                  <a:cubicBezTo>
                    <a:pt x="16877" y="691"/>
                    <a:pt x="16877" y="568"/>
                    <a:pt x="16803" y="568"/>
                  </a:cubicBezTo>
                  <a:cubicBezTo>
                    <a:pt x="16064" y="531"/>
                    <a:pt x="15337" y="555"/>
                    <a:pt x="14611" y="494"/>
                  </a:cubicBezTo>
                  <a:cubicBezTo>
                    <a:pt x="13995" y="457"/>
                    <a:pt x="13403" y="321"/>
                    <a:pt x="12800" y="284"/>
                  </a:cubicBezTo>
                  <a:cubicBezTo>
                    <a:pt x="11435" y="200"/>
                    <a:pt x="10059" y="0"/>
                    <a:pt x="8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738;p48">
              <a:extLst>
                <a:ext uri="{FF2B5EF4-FFF2-40B4-BE49-F238E27FC236}">
                  <a16:creationId xmlns:a16="http://schemas.microsoft.com/office/drawing/2014/main" id="{87BCEFC5-3F50-4BCA-9CE5-E804F44E3AE4}"/>
                </a:ext>
              </a:extLst>
            </p:cNvPr>
            <p:cNvSpPr/>
            <p:nvPr/>
          </p:nvSpPr>
          <p:spPr>
            <a:xfrm>
              <a:off x="7546075" y="3061925"/>
              <a:ext cx="275325" cy="19425"/>
            </a:xfrm>
            <a:custGeom>
              <a:avLst/>
              <a:gdLst/>
              <a:ahLst/>
              <a:cxnLst/>
              <a:rect l="l" t="t" r="r" b="b"/>
              <a:pathLst>
                <a:path w="11013" h="777" extrusionOk="0">
                  <a:moveTo>
                    <a:pt x="2062" y="0"/>
                  </a:moveTo>
                  <a:cubicBezTo>
                    <a:pt x="1377" y="0"/>
                    <a:pt x="675" y="53"/>
                    <a:pt x="12" y="61"/>
                  </a:cubicBezTo>
                  <a:cubicBezTo>
                    <a:pt x="0" y="61"/>
                    <a:pt x="0" y="98"/>
                    <a:pt x="12" y="110"/>
                  </a:cubicBezTo>
                  <a:lnTo>
                    <a:pt x="12" y="123"/>
                  </a:lnTo>
                  <a:cubicBezTo>
                    <a:pt x="602" y="123"/>
                    <a:pt x="1217" y="82"/>
                    <a:pt x="1824" y="82"/>
                  </a:cubicBezTo>
                  <a:cubicBezTo>
                    <a:pt x="2321" y="82"/>
                    <a:pt x="2811" y="109"/>
                    <a:pt x="3277" y="209"/>
                  </a:cubicBezTo>
                  <a:cubicBezTo>
                    <a:pt x="4139" y="381"/>
                    <a:pt x="4964" y="505"/>
                    <a:pt x="5827" y="615"/>
                  </a:cubicBezTo>
                  <a:cubicBezTo>
                    <a:pt x="6677" y="714"/>
                    <a:pt x="7539" y="763"/>
                    <a:pt x="8401" y="776"/>
                  </a:cubicBezTo>
                  <a:cubicBezTo>
                    <a:pt x="8425" y="776"/>
                    <a:pt x="8448" y="776"/>
                    <a:pt x="8471" y="776"/>
                  </a:cubicBezTo>
                  <a:cubicBezTo>
                    <a:pt x="9308" y="776"/>
                    <a:pt x="10112" y="566"/>
                    <a:pt x="10951" y="542"/>
                  </a:cubicBezTo>
                  <a:cubicBezTo>
                    <a:pt x="11013" y="529"/>
                    <a:pt x="11013" y="443"/>
                    <a:pt x="10951" y="431"/>
                  </a:cubicBezTo>
                  <a:cubicBezTo>
                    <a:pt x="10860" y="425"/>
                    <a:pt x="10769" y="423"/>
                    <a:pt x="10679" y="423"/>
                  </a:cubicBezTo>
                  <a:cubicBezTo>
                    <a:pt x="9956" y="423"/>
                    <a:pt x="9272" y="580"/>
                    <a:pt x="8549" y="591"/>
                  </a:cubicBezTo>
                  <a:cubicBezTo>
                    <a:pt x="8461" y="593"/>
                    <a:pt x="8374" y="594"/>
                    <a:pt x="8287" y="594"/>
                  </a:cubicBezTo>
                  <a:cubicBezTo>
                    <a:pt x="7395" y="594"/>
                    <a:pt x="6529" y="487"/>
                    <a:pt x="5642" y="431"/>
                  </a:cubicBezTo>
                  <a:cubicBezTo>
                    <a:pt x="5309" y="406"/>
                    <a:pt x="4989" y="394"/>
                    <a:pt x="4656" y="357"/>
                  </a:cubicBezTo>
                  <a:cubicBezTo>
                    <a:pt x="4114" y="295"/>
                    <a:pt x="3585" y="123"/>
                    <a:pt x="3043" y="49"/>
                  </a:cubicBezTo>
                  <a:cubicBezTo>
                    <a:pt x="2724" y="13"/>
                    <a:pt x="2395" y="0"/>
                    <a:pt x="2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739;p48">
              <a:extLst>
                <a:ext uri="{FF2B5EF4-FFF2-40B4-BE49-F238E27FC236}">
                  <a16:creationId xmlns:a16="http://schemas.microsoft.com/office/drawing/2014/main" id="{8A568C9D-949A-421D-9770-823AA577F642}"/>
                </a:ext>
              </a:extLst>
            </p:cNvPr>
            <p:cNvSpPr/>
            <p:nvPr/>
          </p:nvSpPr>
          <p:spPr>
            <a:xfrm>
              <a:off x="7303075" y="3138900"/>
              <a:ext cx="527875" cy="21850"/>
            </a:xfrm>
            <a:custGeom>
              <a:avLst/>
              <a:gdLst/>
              <a:ahLst/>
              <a:cxnLst/>
              <a:rect l="l" t="t" r="r" b="b"/>
              <a:pathLst>
                <a:path w="21115" h="874" extrusionOk="0">
                  <a:moveTo>
                    <a:pt x="5372" y="0"/>
                  </a:moveTo>
                  <a:cubicBezTo>
                    <a:pt x="3598" y="25"/>
                    <a:pt x="1824" y="111"/>
                    <a:pt x="50" y="136"/>
                  </a:cubicBezTo>
                  <a:cubicBezTo>
                    <a:pt x="1" y="136"/>
                    <a:pt x="1" y="210"/>
                    <a:pt x="50" y="210"/>
                  </a:cubicBezTo>
                  <a:cubicBezTo>
                    <a:pt x="486" y="216"/>
                    <a:pt x="922" y="218"/>
                    <a:pt x="1359" y="218"/>
                  </a:cubicBezTo>
                  <a:cubicBezTo>
                    <a:pt x="2669" y="218"/>
                    <a:pt x="3983" y="197"/>
                    <a:pt x="5295" y="197"/>
                  </a:cubicBezTo>
                  <a:cubicBezTo>
                    <a:pt x="7044" y="197"/>
                    <a:pt x="8790" y="234"/>
                    <a:pt x="10521" y="407"/>
                  </a:cubicBezTo>
                  <a:cubicBezTo>
                    <a:pt x="12295" y="579"/>
                    <a:pt x="14093" y="444"/>
                    <a:pt x="15855" y="715"/>
                  </a:cubicBezTo>
                  <a:cubicBezTo>
                    <a:pt x="16662" y="837"/>
                    <a:pt x="17482" y="874"/>
                    <a:pt x="18305" y="874"/>
                  </a:cubicBezTo>
                  <a:cubicBezTo>
                    <a:pt x="19228" y="874"/>
                    <a:pt x="20153" y="827"/>
                    <a:pt x="21065" y="801"/>
                  </a:cubicBezTo>
                  <a:cubicBezTo>
                    <a:pt x="21115" y="801"/>
                    <a:pt x="21115" y="727"/>
                    <a:pt x="21065" y="727"/>
                  </a:cubicBezTo>
                  <a:lnTo>
                    <a:pt x="21065" y="739"/>
                  </a:lnTo>
                  <a:cubicBezTo>
                    <a:pt x="19205" y="690"/>
                    <a:pt x="17333" y="776"/>
                    <a:pt x="15497" y="444"/>
                  </a:cubicBezTo>
                  <a:cubicBezTo>
                    <a:pt x="15041" y="363"/>
                    <a:pt x="14591" y="345"/>
                    <a:pt x="14141" y="345"/>
                  </a:cubicBezTo>
                  <a:cubicBezTo>
                    <a:pt x="13766" y="345"/>
                    <a:pt x="13390" y="357"/>
                    <a:pt x="13009" y="357"/>
                  </a:cubicBezTo>
                  <a:cubicBezTo>
                    <a:pt x="12048" y="333"/>
                    <a:pt x="11087" y="247"/>
                    <a:pt x="10139" y="111"/>
                  </a:cubicBezTo>
                  <a:cubicBezTo>
                    <a:pt x="9823" y="73"/>
                    <a:pt x="9502" y="66"/>
                    <a:pt x="9180" y="66"/>
                  </a:cubicBezTo>
                  <a:cubicBezTo>
                    <a:pt x="9000" y="66"/>
                    <a:pt x="8821" y="68"/>
                    <a:pt x="8641" y="68"/>
                  </a:cubicBezTo>
                  <a:cubicBezTo>
                    <a:pt x="8413" y="68"/>
                    <a:pt x="8185" y="65"/>
                    <a:pt x="7959" y="49"/>
                  </a:cubicBezTo>
                  <a:cubicBezTo>
                    <a:pt x="7096" y="0"/>
                    <a:pt x="6234" y="0"/>
                    <a:pt x="5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740;p48">
              <a:extLst>
                <a:ext uri="{FF2B5EF4-FFF2-40B4-BE49-F238E27FC236}">
                  <a16:creationId xmlns:a16="http://schemas.microsoft.com/office/drawing/2014/main" id="{B1E3D6C6-E2A6-4E41-B6EE-59ECA95A89B7}"/>
                </a:ext>
              </a:extLst>
            </p:cNvPr>
            <p:cNvSpPr/>
            <p:nvPr/>
          </p:nvSpPr>
          <p:spPr>
            <a:xfrm>
              <a:off x="7083825" y="3144000"/>
              <a:ext cx="183550" cy="8100"/>
            </a:xfrm>
            <a:custGeom>
              <a:avLst/>
              <a:gdLst/>
              <a:ahLst/>
              <a:cxnLst/>
              <a:rect l="l" t="t" r="r" b="b"/>
              <a:pathLst>
                <a:path w="7342" h="324" extrusionOk="0">
                  <a:moveTo>
                    <a:pt x="6313" y="1"/>
                  </a:moveTo>
                  <a:cubicBezTo>
                    <a:pt x="5407" y="1"/>
                    <a:pt x="4499" y="12"/>
                    <a:pt x="3597" y="30"/>
                  </a:cubicBezTo>
                  <a:cubicBezTo>
                    <a:pt x="3031" y="43"/>
                    <a:pt x="2489" y="67"/>
                    <a:pt x="1922" y="104"/>
                  </a:cubicBezTo>
                  <a:cubicBezTo>
                    <a:pt x="1793" y="112"/>
                    <a:pt x="1174" y="161"/>
                    <a:pt x="691" y="161"/>
                  </a:cubicBezTo>
                  <a:cubicBezTo>
                    <a:pt x="387" y="161"/>
                    <a:pt x="137" y="141"/>
                    <a:pt x="99" y="79"/>
                  </a:cubicBezTo>
                  <a:cubicBezTo>
                    <a:pt x="93" y="68"/>
                    <a:pt x="78" y="62"/>
                    <a:pt x="62" y="62"/>
                  </a:cubicBezTo>
                  <a:cubicBezTo>
                    <a:pt x="43" y="62"/>
                    <a:pt x="25" y="71"/>
                    <a:pt x="25" y="92"/>
                  </a:cubicBezTo>
                  <a:lnTo>
                    <a:pt x="13" y="141"/>
                  </a:lnTo>
                  <a:cubicBezTo>
                    <a:pt x="0" y="178"/>
                    <a:pt x="25" y="215"/>
                    <a:pt x="62" y="215"/>
                  </a:cubicBezTo>
                  <a:cubicBezTo>
                    <a:pt x="372" y="296"/>
                    <a:pt x="707" y="324"/>
                    <a:pt x="1052" y="324"/>
                  </a:cubicBezTo>
                  <a:cubicBezTo>
                    <a:pt x="1814" y="324"/>
                    <a:pt x="2626" y="187"/>
                    <a:pt x="3338" y="178"/>
                  </a:cubicBezTo>
                  <a:cubicBezTo>
                    <a:pt x="4657" y="178"/>
                    <a:pt x="5987" y="92"/>
                    <a:pt x="7305" y="67"/>
                  </a:cubicBezTo>
                  <a:cubicBezTo>
                    <a:pt x="7342" y="67"/>
                    <a:pt x="7342" y="18"/>
                    <a:pt x="7305" y="6"/>
                  </a:cubicBezTo>
                  <a:cubicBezTo>
                    <a:pt x="6975" y="2"/>
                    <a:pt x="6644" y="1"/>
                    <a:pt x="6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741;p48">
              <a:extLst>
                <a:ext uri="{FF2B5EF4-FFF2-40B4-BE49-F238E27FC236}">
                  <a16:creationId xmlns:a16="http://schemas.microsoft.com/office/drawing/2014/main" id="{932CBAE4-293A-4384-9B73-A2B20F868EF6}"/>
                </a:ext>
              </a:extLst>
            </p:cNvPr>
            <p:cNvSpPr/>
            <p:nvPr/>
          </p:nvSpPr>
          <p:spPr>
            <a:xfrm>
              <a:off x="7083200" y="3209100"/>
              <a:ext cx="424550" cy="24175"/>
            </a:xfrm>
            <a:custGeom>
              <a:avLst/>
              <a:gdLst/>
              <a:ahLst/>
              <a:cxnLst/>
              <a:rect l="l" t="t" r="r" b="b"/>
              <a:pathLst>
                <a:path w="16982" h="967" extrusionOk="0">
                  <a:moveTo>
                    <a:pt x="13736" y="1"/>
                  </a:moveTo>
                  <a:cubicBezTo>
                    <a:pt x="12147" y="1"/>
                    <a:pt x="10557" y="161"/>
                    <a:pt x="8968" y="210"/>
                  </a:cubicBezTo>
                  <a:cubicBezTo>
                    <a:pt x="7552" y="259"/>
                    <a:pt x="6098" y="272"/>
                    <a:pt x="4694" y="383"/>
                  </a:cubicBezTo>
                  <a:cubicBezTo>
                    <a:pt x="3129" y="518"/>
                    <a:pt x="1590" y="740"/>
                    <a:pt x="38" y="888"/>
                  </a:cubicBezTo>
                  <a:cubicBezTo>
                    <a:pt x="1" y="900"/>
                    <a:pt x="1" y="949"/>
                    <a:pt x="38" y="962"/>
                  </a:cubicBezTo>
                  <a:lnTo>
                    <a:pt x="25" y="962"/>
                  </a:lnTo>
                  <a:cubicBezTo>
                    <a:pt x="131" y="965"/>
                    <a:pt x="236" y="967"/>
                    <a:pt x="342" y="967"/>
                  </a:cubicBezTo>
                  <a:cubicBezTo>
                    <a:pt x="1733" y="967"/>
                    <a:pt x="3161" y="684"/>
                    <a:pt x="4546" y="604"/>
                  </a:cubicBezTo>
                  <a:cubicBezTo>
                    <a:pt x="5876" y="530"/>
                    <a:pt x="7219" y="506"/>
                    <a:pt x="8550" y="469"/>
                  </a:cubicBezTo>
                  <a:cubicBezTo>
                    <a:pt x="9991" y="432"/>
                    <a:pt x="11420" y="296"/>
                    <a:pt x="12861" y="272"/>
                  </a:cubicBezTo>
                  <a:cubicBezTo>
                    <a:pt x="13101" y="260"/>
                    <a:pt x="13341" y="255"/>
                    <a:pt x="13582" y="255"/>
                  </a:cubicBezTo>
                  <a:cubicBezTo>
                    <a:pt x="14118" y="255"/>
                    <a:pt x="14653" y="282"/>
                    <a:pt x="15189" y="333"/>
                  </a:cubicBezTo>
                  <a:cubicBezTo>
                    <a:pt x="15232" y="338"/>
                    <a:pt x="15276" y="339"/>
                    <a:pt x="15322" y="339"/>
                  </a:cubicBezTo>
                  <a:cubicBezTo>
                    <a:pt x="15655" y="339"/>
                    <a:pt x="16068" y="241"/>
                    <a:pt x="16428" y="241"/>
                  </a:cubicBezTo>
                  <a:cubicBezTo>
                    <a:pt x="16593" y="241"/>
                    <a:pt x="16746" y="261"/>
                    <a:pt x="16877" y="321"/>
                  </a:cubicBezTo>
                  <a:cubicBezTo>
                    <a:pt x="16884" y="324"/>
                    <a:pt x="16892" y="325"/>
                    <a:pt x="16899" y="325"/>
                  </a:cubicBezTo>
                  <a:cubicBezTo>
                    <a:pt x="16949" y="325"/>
                    <a:pt x="16982" y="255"/>
                    <a:pt x="16938" y="222"/>
                  </a:cubicBezTo>
                  <a:cubicBezTo>
                    <a:pt x="16765" y="115"/>
                    <a:pt x="16562" y="88"/>
                    <a:pt x="16355" y="88"/>
                  </a:cubicBezTo>
                  <a:cubicBezTo>
                    <a:pt x="16156" y="88"/>
                    <a:pt x="15953" y="113"/>
                    <a:pt x="15766" y="113"/>
                  </a:cubicBezTo>
                  <a:cubicBezTo>
                    <a:pt x="15746" y="113"/>
                    <a:pt x="15726" y="112"/>
                    <a:pt x="15707" y="112"/>
                  </a:cubicBezTo>
                  <a:cubicBezTo>
                    <a:pt x="15041" y="87"/>
                    <a:pt x="14401" y="1"/>
                    <a:pt x="13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742;p48">
              <a:extLst>
                <a:ext uri="{FF2B5EF4-FFF2-40B4-BE49-F238E27FC236}">
                  <a16:creationId xmlns:a16="http://schemas.microsoft.com/office/drawing/2014/main" id="{8329DF42-15B8-47E0-9989-088E4F3A2D2B}"/>
                </a:ext>
              </a:extLst>
            </p:cNvPr>
            <p:cNvSpPr/>
            <p:nvPr/>
          </p:nvSpPr>
          <p:spPr>
            <a:xfrm>
              <a:off x="7563925" y="3218200"/>
              <a:ext cx="24675" cy="1675"/>
            </a:xfrm>
            <a:custGeom>
              <a:avLst/>
              <a:gdLst/>
              <a:ahLst/>
              <a:cxnLst/>
              <a:rect l="l" t="t" r="r" b="b"/>
              <a:pathLst>
                <a:path w="987" h="67" extrusionOk="0">
                  <a:moveTo>
                    <a:pt x="641" y="1"/>
                  </a:moveTo>
                  <a:cubicBezTo>
                    <a:pt x="436" y="1"/>
                    <a:pt x="231" y="6"/>
                    <a:pt x="25" y="6"/>
                  </a:cubicBezTo>
                  <a:cubicBezTo>
                    <a:pt x="1" y="6"/>
                    <a:pt x="1" y="43"/>
                    <a:pt x="25" y="43"/>
                  </a:cubicBezTo>
                  <a:lnTo>
                    <a:pt x="25" y="56"/>
                  </a:lnTo>
                  <a:cubicBezTo>
                    <a:pt x="231" y="56"/>
                    <a:pt x="436" y="67"/>
                    <a:pt x="641" y="67"/>
                  </a:cubicBezTo>
                  <a:cubicBezTo>
                    <a:pt x="744" y="67"/>
                    <a:pt x="846" y="64"/>
                    <a:pt x="949" y="56"/>
                  </a:cubicBezTo>
                  <a:cubicBezTo>
                    <a:pt x="986" y="56"/>
                    <a:pt x="986" y="6"/>
                    <a:pt x="949" y="6"/>
                  </a:cubicBezTo>
                  <a:cubicBezTo>
                    <a:pt x="846" y="2"/>
                    <a:pt x="744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743;p48">
              <a:extLst>
                <a:ext uri="{FF2B5EF4-FFF2-40B4-BE49-F238E27FC236}">
                  <a16:creationId xmlns:a16="http://schemas.microsoft.com/office/drawing/2014/main" id="{780209E8-217C-4BAD-99F2-4F8FB986F46D}"/>
                </a:ext>
              </a:extLst>
            </p:cNvPr>
            <p:cNvSpPr/>
            <p:nvPr/>
          </p:nvSpPr>
          <p:spPr>
            <a:xfrm>
              <a:off x="7607650" y="3212175"/>
              <a:ext cx="211600" cy="11450"/>
            </a:xfrm>
            <a:custGeom>
              <a:avLst/>
              <a:gdLst/>
              <a:ahLst/>
              <a:cxnLst/>
              <a:rect l="l" t="t" r="r" b="b"/>
              <a:pathLst>
                <a:path w="8464" h="458" extrusionOk="0">
                  <a:moveTo>
                    <a:pt x="8365" y="1"/>
                  </a:moveTo>
                  <a:cubicBezTo>
                    <a:pt x="7467" y="112"/>
                    <a:pt x="6564" y="122"/>
                    <a:pt x="5663" y="122"/>
                  </a:cubicBezTo>
                  <a:cubicBezTo>
                    <a:pt x="5458" y="122"/>
                    <a:pt x="5254" y="122"/>
                    <a:pt x="5050" y="122"/>
                  </a:cubicBezTo>
                  <a:cubicBezTo>
                    <a:pt x="4857" y="122"/>
                    <a:pt x="4665" y="122"/>
                    <a:pt x="4472" y="124"/>
                  </a:cubicBezTo>
                  <a:cubicBezTo>
                    <a:pt x="3758" y="124"/>
                    <a:pt x="3068" y="235"/>
                    <a:pt x="2366" y="309"/>
                  </a:cubicBezTo>
                  <a:cubicBezTo>
                    <a:pt x="1900" y="353"/>
                    <a:pt x="1439" y="362"/>
                    <a:pt x="977" y="362"/>
                  </a:cubicBezTo>
                  <a:cubicBezTo>
                    <a:pt x="669" y="362"/>
                    <a:pt x="361" y="358"/>
                    <a:pt x="50" y="358"/>
                  </a:cubicBezTo>
                  <a:cubicBezTo>
                    <a:pt x="1" y="370"/>
                    <a:pt x="1" y="444"/>
                    <a:pt x="50" y="444"/>
                  </a:cubicBezTo>
                  <a:lnTo>
                    <a:pt x="62" y="457"/>
                  </a:lnTo>
                  <a:cubicBezTo>
                    <a:pt x="109" y="457"/>
                    <a:pt x="155" y="457"/>
                    <a:pt x="201" y="457"/>
                  </a:cubicBezTo>
                  <a:cubicBezTo>
                    <a:pt x="1635" y="457"/>
                    <a:pt x="3048" y="284"/>
                    <a:pt x="4481" y="284"/>
                  </a:cubicBezTo>
                  <a:cubicBezTo>
                    <a:pt x="4528" y="284"/>
                    <a:pt x="4574" y="284"/>
                    <a:pt x="4620" y="284"/>
                  </a:cubicBezTo>
                  <a:cubicBezTo>
                    <a:pt x="5008" y="288"/>
                    <a:pt x="5395" y="293"/>
                    <a:pt x="5782" y="293"/>
                  </a:cubicBezTo>
                  <a:cubicBezTo>
                    <a:pt x="6650" y="293"/>
                    <a:pt x="7517" y="268"/>
                    <a:pt x="8377" y="149"/>
                  </a:cubicBezTo>
                  <a:cubicBezTo>
                    <a:pt x="8464" y="136"/>
                    <a:pt x="8439" y="1"/>
                    <a:pt x="8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744;p48">
              <a:extLst>
                <a:ext uri="{FF2B5EF4-FFF2-40B4-BE49-F238E27FC236}">
                  <a16:creationId xmlns:a16="http://schemas.microsoft.com/office/drawing/2014/main" id="{70C16433-88D3-45A3-A08C-97E9B7FED77F}"/>
                </a:ext>
              </a:extLst>
            </p:cNvPr>
            <p:cNvSpPr/>
            <p:nvPr/>
          </p:nvSpPr>
          <p:spPr>
            <a:xfrm>
              <a:off x="7086600" y="3306400"/>
              <a:ext cx="744650" cy="15350"/>
            </a:xfrm>
            <a:custGeom>
              <a:avLst/>
              <a:gdLst/>
              <a:ahLst/>
              <a:cxnLst/>
              <a:rect l="l" t="t" r="r" b="b"/>
              <a:pathLst>
                <a:path w="29786" h="614" extrusionOk="0">
                  <a:moveTo>
                    <a:pt x="11141" y="1"/>
                  </a:moveTo>
                  <a:cubicBezTo>
                    <a:pt x="11094" y="1"/>
                    <a:pt x="11047" y="1"/>
                    <a:pt x="11000" y="1"/>
                  </a:cubicBezTo>
                  <a:cubicBezTo>
                    <a:pt x="10397" y="1"/>
                    <a:pt x="9818" y="149"/>
                    <a:pt x="9214" y="149"/>
                  </a:cubicBezTo>
                  <a:lnTo>
                    <a:pt x="7206" y="149"/>
                  </a:lnTo>
                  <a:cubicBezTo>
                    <a:pt x="5950" y="149"/>
                    <a:pt x="4706" y="38"/>
                    <a:pt x="3449" y="26"/>
                  </a:cubicBezTo>
                  <a:cubicBezTo>
                    <a:pt x="2920" y="26"/>
                    <a:pt x="2439" y="88"/>
                    <a:pt x="1909" y="125"/>
                  </a:cubicBezTo>
                  <a:cubicBezTo>
                    <a:pt x="1779" y="135"/>
                    <a:pt x="1648" y="139"/>
                    <a:pt x="1517" y="139"/>
                  </a:cubicBezTo>
                  <a:cubicBezTo>
                    <a:pt x="1123" y="139"/>
                    <a:pt x="729" y="104"/>
                    <a:pt x="335" y="104"/>
                  </a:cubicBezTo>
                  <a:cubicBezTo>
                    <a:pt x="232" y="104"/>
                    <a:pt x="128" y="106"/>
                    <a:pt x="25" y="112"/>
                  </a:cubicBezTo>
                  <a:cubicBezTo>
                    <a:pt x="0" y="112"/>
                    <a:pt x="0" y="149"/>
                    <a:pt x="25" y="149"/>
                  </a:cubicBezTo>
                  <a:cubicBezTo>
                    <a:pt x="1183" y="260"/>
                    <a:pt x="2304" y="223"/>
                    <a:pt x="3462" y="235"/>
                  </a:cubicBezTo>
                  <a:cubicBezTo>
                    <a:pt x="4706" y="248"/>
                    <a:pt x="5950" y="371"/>
                    <a:pt x="7206" y="371"/>
                  </a:cubicBezTo>
                  <a:lnTo>
                    <a:pt x="9079" y="371"/>
                  </a:lnTo>
                  <a:cubicBezTo>
                    <a:pt x="9695" y="371"/>
                    <a:pt x="10274" y="260"/>
                    <a:pt x="10890" y="235"/>
                  </a:cubicBezTo>
                  <a:cubicBezTo>
                    <a:pt x="11024" y="230"/>
                    <a:pt x="11158" y="228"/>
                    <a:pt x="11292" y="228"/>
                  </a:cubicBezTo>
                  <a:cubicBezTo>
                    <a:pt x="12362" y="228"/>
                    <a:pt x="13426" y="383"/>
                    <a:pt x="14499" y="383"/>
                  </a:cubicBezTo>
                  <a:cubicBezTo>
                    <a:pt x="16975" y="383"/>
                    <a:pt x="19439" y="543"/>
                    <a:pt x="21902" y="593"/>
                  </a:cubicBezTo>
                  <a:cubicBezTo>
                    <a:pt x="22240" y="606"/>
                    <a:pt x="22579" y="613"/>
                    <a:pt x="22919" y="613"/>
                  </a:cubicBezTo>
                  <a:cubicBezTo>
                    <a:pt x="23792" y="613"/>
                    <a:pt x="24667" y="567"/>
                    <a:pt x="25536" y="469"/>
                  </a:cubicBezTo>
                  <a:cubicBezTo>
                    <a:pt x="26207" y="381"/>
                    <a:pt x="26869" y="349"/>
                    <a:pt x="27534" y="349"/>
                  </a:cubicBezTo>
                  <a:cubicBezTo>
                    <a:pt x="28261" y="349"/>
                    <a:pt x="28990" y="387"/>
                    <a:pt x="29737" y="433"/>
                  </a:cubicBezTo>
                  <a:cubicBezTo>
                    <a:pt x="29786" y="433"/>
                    <a:pt x="29786" y="346"/>
                    <a:pt x="29737" y="346"/>
                  </a:cubicBezTo>
                  <a:lnTo>
                    <a:pt x="29724" y="359"/>
                  </a:lnTo>
                  <a:cubicBezTo>
                    <a:pt x="28774" y="283"/>
                    <a:pt x="27802" y="163"/>
                    <a:pt x="26842" y="163"/>
                  </a:cubicBezTo>
                  <a:cubicBezTo>
                    <a:pt x="26557" y="163"/>
                    <a:pt x="26273" y="173"/>
                    <a:pt x="25992" y="198"/>
                  </a:cubicBezTo>
                  <a:cubicBezTo>
                    <a:pt x="24852" y="301"/>
                    <a:pt x="23713" y="352"/>
                    <a:pt x="22581" y="352"/>
                  </a:cubicBezTo>
                  <a:cubicBezTo>
                    <a:pt x="22354" y="352"/>
                    <a:pt x="22128" y="350"/>
                    <a:pt x="21902" y="346"/>
                  </a:cubicBezTo>
                  <a:cubicBezTo>
                    <a:pt x="19439" y="260"/>
                    <a:pt x="16975" y="137"/>
                    <a:pt x="14499" y="137"/>
                  </a:cubicBezTo>
                  <a:cubicBezTo>
                    <a:pt x="13375" y="137"/>
                    <a:pt x="12263" y="1"/>
                    <a:pt x="11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745;p48">
              <a:extLst>
                <a:ext uri="{FF2B5EF4-FFF2-40B4-BE49-F238E27FC236}">
                  <a16:creationId xmlns:a16="http://schemas.microsoft.com/office/drawing/2014/main" id="{5E7BB4D8-84F7-4007-A6FB-6BBDFC2D4B0C}"/>
                </a:ext>
              </a:extLst>
            </p:cNvPr>
            <p:cNvSpPr/>
            <p:nvPr/>
          </p:nvSpPr>
          <p:spPr>
            <a:xfrm>
              <a:off x="7128775" y="3412700"/>
              <a:ext cx="704025" cy="36025"/>
            </a:xfrm>
            <a:custGeom>
              <a:avLst/>
              <a:gdLst/>
              <a:ahLst/>
              <a:cxnLst/>
              <a:rect l="l" t="t" r="r" b="b"/>
              <a:pathLst>
                <a:path w="28161" h="1441" extrusionOk="0">
                  <a:moveTo>
                    <a:pt x="18449" y="0"/>
                  </a:moveTo>
                  <a:cubicBezTo>
                    <a:pt x="17980" y="0"/>
                    <a:pt x="17513" y="9"/>
                    <a:pt x="17049" y="36"/>
                  </a:cubicBezTo>
                  <a:cubicBezTo>
                    <a:pt x="15842" y="85"/>
                    <a:pt x="14623" y="209"/>
                    <a:pt x="13415" y="246"/>
                  </a:cubicBezTo>
                  <a:cubicBezTo>
                    <a:pt x="12257" y="295"/>
                    <a:pt x="11087" y="307"/>
                    <a:pt x="9929" y="344"/>
                  </a:cubicBezTo>
                  <a:cubicBezTo>
                    <a:pt x="8808" y="381"/>
                    <a:pt x="7675" y="578"/>
                    <a:pt x="6566" y="714"/>
                  </a:cubicBezTo>
                  <a:cubicBezTo>
                    <a:pt x="5470" y="849"/>
                    <a:pt x="4324" y="898"/>
                    <a:pt x="3179" y="948"/>
                  </a:cubicBezTo>
                  <a:cubicBezTo>
                    <a:pt x="2119" y="1009"/>
                    <a:pt x="1072" y="1219"/>
                    <a:pt x="25" y="1391"/>
                  </a:cubicBezTo>
                  <a:cubicBezTo>
                    <a:pt x="1" y="1391"/>
                    <a:pt x="13" y="1440"/>
                    <a:pt x="25" y="1440"/>
                  </a:cubicBezTo>
                  <a:cubicBezTo>
                    <a:pt x="1134" y="1416"/>
                    <a:pt x="2218" y="1133"/>
                    <a:pt x="3327" y="1096"/>
                  </a:cubicBezTo>
                  <a:cubicBezTo>
                    <a:pt x="4460" y="1046"/>
                    <a:pt x="5569" y="972"/>
                    <a:pt x="6714" y="886"/>
                  </a:cubicBezTo>
                  <a:cubicBezTo>
                    <a:pt x="7848" y="812"/>
                    <a:pt x="8932" y="652"/>
                    <a:pt x="10053" y="640"/>
                  </a:cubicBezTo>
                  <a:cubicBezTo>
                    <a:pt x="11210" y="627"/>
                    <a:pt x="12393" y="640"/>
                    <a:pt x="13551" y="590"/>
                  </a:cubicBezTo>
                  <a:cubicBezTo>
                    <a:pt x="16015" y="480"/>
                    <a:pt x="18454" y="443"/>
                    <a:pt x="20917" y="430"/>
                  </a:cubicBezTo>
                  <a:cubicBezTo>
                    <a:pt x="21037" y="429"/>
                    <a:pt x="21157" y="429"/>
                    <a:pt x="21276" y="429"/>
                  </a:cubicBezTo>
                  <a:cubicBezTo>
                    <a:pt x="21756" y="429"/>
                    <a:pt x="22239" y="437"/>
                    <a:pt x="22720" y="437"/>
                  </a:cubicBezTo>
                  <a:cubicBezTo>
                    <a:pt x="23323" y="437"/>
                    <a:pt x="23923" y="424"/>
                    <a:pt x="24514" y="369"/>
                  </a:cubicBezTo>
                  <a:cubicBezTo>
                    <a:pt x="25443" y="262"/>
                    <a:pt x="26388" y="209"/>
                    <a:pt x="27329" y="209"/>
                  </a:cubicBezTo>
                  <a:cubicBezTo>
                    <a:pt x="27586" y="209"/>
                    <a:pt x="27843" y="213"/>
                    <a:pt x="28099" y="221"/>
                  </a:cubicBezTo>
                  <a:cubicBezTo>
                    <a:pt x="28161" y="221"/>
                    <a:pt x="28161" y="122"/>
                    <a:pt x="28099" y="122"/>
                  </a:cubicBezTo>
                  <a:lnTo>
                    <a:pt x="28111" y="110"/>
                  </a:lnTo>
                  <a:cubicBezTo>
                    <a:pt x="27398" y="51"/>
                    <a:pt x="26680" y="23"/>
                    <a:pt x="25964" y="23"/>
                  </a:cubicBezTo>
                  <a:cubicBezTo>
                    <a:pt x="25480" y="23"/>
                    <a:pt x="24996" y="36"/>
                    <a:pt x="24514" y="61"/>
                  </a:cubicBezTo>
                  <a:cubicBezTo>
                    <a:pt x="24203" y="77"/>
                    <a:pt x="23890" y="83"/>
                    <a:pt x="23576" y="83"/>
                  </a:cubicBezTo>
                  <a:cubicBezTo>
                    <a:pt x="22697" y="83"/>
                    <a:pt x="21810" y="36"/>
                    <a:pt x="20930" y="36"/>
                  </a:cubicBezTo>
                  <a:cubicBezTo>
                    <a:pt x="20105" y="28"/>
                    <a:pt x="19275" y="0"/>
                    <a:pt x="18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46;p48">
              <a:extLst>
                <a:ext uri="{FF2B5EF4-FFF2-40B4-BE49-F238E27FC236}">
                  <a16:creationId xmlns:a16="http://schemas.microsoft.com/office/drawing/2014/main" id="{EC80B9C7-1E80-4FE5-B2C8-7150E0F94021}"/>
                </a:ext>
              </a:extLst>
            </p:cNvPr>
            <p:cNvSpPr/>
            <p:nvPr/>
          </p:nvSpPr>
          <p:spPr>
            <a:xfrm>
              <a:off x="7491550" y="3484300"/>
              <a:ext cx="341250" cy="14000"/>
            </a:xfrm>
            <a:custGeom>
              <a:avLst/>
              <a:gdLst/>
              <a:ahLst/>
              <a:cxnLst/>
              <a:rect l="l" t="t" r="r" b="b"/>
              <a:pathLst>
                <a:path w="13650" h="560" extrusionOk="0">
                  <a:moveTo>
                    <a:pt x="392" y="0"/>
                  </a:moveTo>
                  <a:cubicBezTo>
                    <a:pt x="290" y="0"/>
                    <a:pt x="188" y="2"/>
                    <a:pt x="87" y="5"/>
                  </a:cubicBezTo>
                  <a:cubicBezTo>
                    <a:pt x="13" y="5"/>
                    <a:pt x="1" y="104"/>
                    <a:pt x="75" y="116"/>
                  </a:cubicBezTo>
                  <a:cubicBezTo>
                    <a:pt x="1023" y="375"/>
                    <a:pt x="1984" y="387"/>
                    <a:pt x="2970" y="387"/>
                  </a:cubicBezTo>
                  <a:cubicBezTo>
                    <a:pt x="4177" y="387"/>
                    <a:pt x="5384" y="437"/>
                    <a:pt x="6603" y="449"/>
                  </a:cubicBezTo>
                  <a:cubicBezTo>
                    <a:pt x="8932" y="473"/>
                    <a:pt x="11272" y="437"/>
                    <a:pt x="13600" y="560"/>
                  </a:cubicBezTo>
                  <a:cubicBezTo>
                    <a:pt x="13650" y="560"/>
                    <a:pt x="13650" y="486"/>
                    <a:pt x="13600" y="486"/>
                  </a:cubicBezTo>
                  <a:cubicBezTo>
                    <a:pt x="11321" y="289"/>
                    <a:pt x="9042" y="227"/>
                    <a:pt x="6751" y="202"/>
                  </a:cubicBezTo>
                  <a:cubicBezTo>
                    <a:pt x="5581" y="190"/>
                    <a:pt x="4423" y="141"/>
                    <a:pt x="3253" y="141"/>
                  </a:cubicBezTo>
                  <a:cubicBezTo>
                    <a:pt x="2307" y="141"/>
                    <a:pt x="1341" y="0"/>
                    <a:pt x="392" y="0"/>
                  </a:cubicBezTo>
                  <a:close/>
                </a:path>
              </a:pathLst>
            </a:custGeom>
            <a:solidFill>
              <a:srgbClr val="23AE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47;p48">
              <a:extLst>
                <a:ext uri="{FF2B5EF4-FFF2-40B4-BE49-F238E27FC236}">
                  <a16:creationId xmlns:a16="http://schemas.microsoft.com/office/drawing/2014/main" id="{43DDB0F8-83A5-40BF-97A3-46728365B1EB}"/>
                </a:ext>
              </a:extLst>
            </p:cNvPr>
            <p:cNvSpPr/>
            <p:nvPr/>
          </p:nvSpPr>
          <p:spPr>
            <a:xfrm>
              <a:off x="7224250" y="2790275"/>
              <a:ext cx="11425" cy="75550"/>
            </a:xfrm>
            <a:custGeom>
              <a:avLst/>
              <a:gdLst/>
              <a:ahLst/>
              <a:cxnLst/>
              <a:rect l="l" t="t" r="r" b="b"/>
              <a:pathLst>
                <a:path w="457" h="3022" extrusionOk="0">
                  <a:moveTo>
                    <a:pt x="68" y="1"/>
                  </a:moveTo>
                  <a:cubicBezTo>
                    <a:pt x="50" y="1"/>
                    <a:pt x="31" y="13"/>
                    <a:pt x="25" y="38"/>
                  </a:cubicBezTo>
                  <a:cubicBezTo>
                    <a:pt x="0" y="518"/>
                    <a:pt x="124" y="962"/>
                    <a:pt x="148" y="1442"/>
                  </a:cubicBezTo>
                  <a:cubicBezTo>
                    <a:pt x="185" y="1959"/>
                    <a:pt x="284" y="2464"/>
                    <a:pt x="321" y="2994"/>
                  </a:cubicBezTo>
                  <a:cubicBezTo>
                    <a:pt x="327" y="3013"/>
                    <a:pt x="342" y="3022"/>
                    <a:pt x="358" y="3022"/>
                  </a:cubicBezTo>
                  <a:cubicBezTo>
                    <a:pt x="373" y="3022"/>
                    <a:pt x="388" y="3013"/>
                    <a:pt x="395" y="2994"/>
                  </a:cubicBezTo>
                  <a:cubicBezTo>
                    <a:pt x="456" y="2452"/>
                    <a:pt x="358" y="2046"/>
                    <a:pt x="308" y="1516"/>
                  </a:cubicBezTo>
                  <a:cubicBezTo>
                    <a:pt x="259" y="1023"/>
                    <a:pt x="111" y="518"/>
                    <a:pt x="111" y="38"/>
                  </a:cubicBezTo>
                  <a:cubicBezTo>
                    <a:pt x="105" y="13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48;p48">
              <a:extLst>
                <a:ext uri="{FF2B5EF4-FFF2-40B4-BE49-F238E27FC236}">
                  <a16:creationId xmlns:a16="http://schemas.microsoft.com/office/drawing/2014/main" id="{B9637A61-362A-4BEF-A321-A25968A9F1F6}"/>
                </a:ext>
              </a:extLst>
            </p:cNvPr>
            <p:cNvSpPr/>
            <p:nvPr/>
          </p:nvSpPr>
          <p:spPr>
            <a:xfrm>
              <a:off x="7234100" y="2966750"/>
              <a:ext cx="8850" cy="61025"/>
            </a:xfrm>
            <a:custGeom>
              <a:avLst/>
              <a:gdLst/>
              <a:ahLst/>
              <a:cxnLst/>
              <a:rect l="l" t="t" r="r" b="b"/>
              <a:pathLst>
                <a:path w="354" h="2441" extrusionOk="0">
                  <a:moveTo>
                    <a:pt x="111" y="0"/>
                  </a:moveTo>
                  <a:cubicBezTo>
                    <a:pt x="93" y="0"/>
                    <a:pt x="74" y="12"/>
                    <a:pt x="74" y="37"/>
                  </a:cubicBezTo>
                  <a:cubicBezTo>
                    <a:pt x="38" y="789"/>
                    <a:pt x="1" y="1737"/>
                    <a:pt x="296" y="2427"/>
                  </a:cubicBezTo>
                  <a:cubicBezTo>
                    <a:pt x="301" y="2436"/>
                    <a:pt x="311" y="2440"/>
                    <a:pt x="321" y="2440"/>
                  </a:cubicBezTo>
                  <a:cubicBezTo>
                    <a:pt x="337" y="2440"/>
                    <a:pt x="353" y="2430"/>
                    <a:pt x="345" y="2415"/>
                  </a:cubicBezTo>
                  <a:cubicBezTo>
                    <a:pt x="173" y="1651"/>
                    <a:pt x="185" y="813"/>
                    <a:pt x="148" y="37"/>
                  </a:cubicBezTo>
                  <a:cubicBezTo>
                    <a:pt x="148" y="12"/>
                    <a:pt x="130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749;p48">
              <a:extLst>
                <a:ext uri="{FF2B5EF4-FFF2-40B4-BE49-F238E27FC236}">
                  <a16:creationId xmlns:a16="http://schemas.microsoft.com/office/drawing/2014/main" id="{6E0ED19B-FF22-4195-91E1-E96787859CBE}"/>
                </a:ext>
              </a:extLst>
            </p:cNvPr>
            <p:cNvSpPr/>
            <p:nvPr/>
          </p:nvSpPr>
          <p:spPr>
            <a:xfrm>
              <a:off x="7238425" y="3150825"/>
              <a:ext cx="3700" cy="57375"/>
            </a:xfrm>
            <a:custGeom>
              <a:avLst/>
              <a:gdLst/>
              <a:ahLst/>
              <a:cxnLst/>
              <a:rect l="l" t="t" r="r" b="b"/>
              <a:pathLst>
                <a:path w="148" h="2295" extrusionOk="0">
                  <a:moveTo>
                    <a:pt x="74" y="0"/>
                  </a:moveTo>
                  <a:cubicBezTo>
                    <a:pt x="59" y="0"/>
                    <a:pt x="43" y="10"/>
                    <a:pt x="37" y="28"/>
                  </a:cubicBezTo>
                  <a:cubicBezTo>
                    <a:pt x="0" y="767"/>
                    <a:pt x="0" y="1519"/>
                    <a:pt x="37" y="2258"/>
                  </a:cubicBezTo>
                  <a:cubicBezTo>
                    <a:pt x="37" y="2282"/>
                    <a:pt x="55" y="2295"/>
                    <a:pt x="74" y="2295"/>
                  </a:cubicBezTo>
                  <a:cubicBezTo>
                    <a:pt x="92" y="2295"/>
                    <a:pt x="111" y="2282"/>
                    <a:pt x="111" y="2258"/>
                  </a:cubicBezTo>
                  <a:cubicBezTo>
                    <a:pt x="148" y="1519"/>
                    <a:pt x="148" y="767"/>
                    <a:pt x="111" y="28"/>
                  </a:cubicBezTo>
                  <a:cubicBezTo>
                    <a:pt x="105" y="10"/>
                    <a:pt x="89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750;p48">
              <a:extLst>
                <a:ext uri="{FF2B5EF4-FFF2-40B4-BE49-F238E27FC236}">
                  <a16:creationId xmlns:a16="http://schemas.microsoft.com/office/drawing/2014/main" id="{869621F3-849E-4BB3-A11C-45E04A8DACDE}"/>
                </a:ext>
              </a:extLst>
            </p:cNvPr>
            <p:cNvSpPr/>
            <p:nvPr/>
          </p:nvSpPr>
          <p:spPr>
            <a:xfrm>
              <a:off x="7228875" y="3308275"/>
              <a:ext cx="14175" cy="112500"/>
            </a:xfrm>
            <a:custGeom>
              <a:avLst/>
              <a:gdLst/>
              <a:ahLst/>
              <a:cxnLst/>
              <a:rect l="l" t="t" r="r" b="b"/>
              <a:pathLst>
                <a:path w="567" h="4500" extrusionOk="0">
                  <a:moveTo>
                    <a:pt x="99" y="0"/>
                  </a:moveTo>
                  <a:cubicBezTo>
                    <a:pt x="62" y="0"/>
                    <a:pt x="25" y="25"/>
                    <a:pt x="25" y="74"/>
                  </a:cubicBezTo>
                  <a:cubicBezTo>
                    <a:pt x="0" y="1589"/>
                    <a:pt x="283" y="2981"/>
                    <a:pt x="431" y="4472"/>
                  </a:cubicBezTo>
                  <a:cubicBezTo>
                    <a:pt x="431" y="4490"/>
                    <a:pt x="447" y="4500"/>
                    <a:pt x="462" y="4500"/>
                  </a:cubicBezTo>
                  <a:cubicBezTo>
                    <a:pt x="477" y="4500"/>
                    <a:pt x="493" y="4490"/>
                    <a:pt x="493" y="4472"/>
                  </a:cubicBezTo>
                  <a:cubicBezTo>
                    <a:pt x="567" y="3819"/>
                    <a:pt x="357" y="3154"/>
                    <a:pt x="308" y="2513"/>
                  </a:cubicBezTo>
                  <a:cubicBezTo>
                    <a:pt x="234" y="1700"/>
                    <a:pt x="173" y="900"/>
                    <a:pt x="173" y="74"/>
                  </a:cubicBezTo>
                  <a:cubicBezTo>
                    <a:pt x="173" y="25"/>
                    <a:pt x="136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751;p48">
              <a:extLst>
                <a:ext uri="{FF2B5EF4-FFF2-40B4-BE49-F238E27FC236}">
                  <a16:creationId xmlns:a16="http://schemas.microsoft.com/office/drawing/2014/main" id="{E73B89E9-3121-44CF-84EF-AF35215955F0}"/>
                </a:ext>
              </a:extLst>
            </p:cNvPr>
            <p:cNvSpPr/>
            <p:nvPr/>
          </p:nvSpPr>
          <p:spPr>
            <a:xfrm>
              <a:off x="7343125" y="2873350"/>
              <a:ext cx="7100" cy="81025"/>
            </a:xfrm>
            <a:custGeom>
              <a:avLst/>
              <a:gdLst/>
              <a:ahLst/>
              <a:cxnLst/>
              <a:rect l="l" t="t" r="r" b="b"/>
              <a:pathLst>
                <a:path w="284" h="3241" extrusionOk="0">
                  <a:moveTo>
                    <a:pt x="148" y="1"/>
                  </a:moveTo>
                  <a:cubicBezTo>
                    <a:pt x="133" y="1"/>
                    <a:pt x="117" y="10"/>
                    <a:pt x="111" y="28"/>
                  </a:cubicBezTo>
                  <a:cubicBezTo>
                    <a:pt x="74" y="1075"/>
                    <a:pt x="0" y="2159"/>
                    <a:pt x="111" y="3194"/>
                  </a:cubicBezTo>
                  <a:cubicBezTo>
                    <a:pt x="111" y="3225"/>
                    <a:pt x="130" y="3240"/>
                    <a:pt x="148" y="3240"/>
                  </a:cubicBezTo>
                  <a:cubicBezTo>
                    <a:pt x="167" y="3240"/>
                    <a:pt x="185" y="3225"/>
                    <a:pt x="185" y="3194"/>
                  </a:cubicBezTo>
                  <a:cubicBezTo>
                    <a:pt x="284" y="2159"/>
                    <a:pt x="222" y="1075"/>
                    <a:pt x="185" y="28"/>
                  </a:cubicBezTo>
                  <a:cubicBezTo>
                    <a:pt x="179" y="10"/>
                    <a:pt x="164" y="1"/>
                    <a:pt x="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752;p48">
              <a:extLst>
                <a:ext uri="{FF2B5EF4-FFF2-40B4-BE49-F238E27FC236}">
                  <a16:creationId xmlns:a16="http://schemas.microsoft.com/office/drawing/2014/main" id="{8564E69F-C611-435B-84BC-C97E2ECA1CC0}"/>
                </a:ext>
              </a:extLst>
            </p:cNvPr>
            <p:cNvSpPr/>
            <p:nvPr/>
          </p:nvSpPr>
          <p:spPr>
            <a:xfrm>
              <a:off x="7349375" y="3041025"/>
              <a:ext cx="10400" cy="100200"/>
            </a:xfrm>
            <a:custGeom>
              <a:avLst/>
              <a:gdLst/>
              <a:ahLst/>
              <a:cxnLst/>
              <a:rect l="l" t="t" r="r" b="b"/>
              <a:pathLst>
                <a:path w="416" h="4008" extrusionOk="0">
                  <a:moveTo>
                    <a:pt x="35" y="0"/>
                  </a:moveTo>
                  <a:cubicBezTo>
                    <a:pt x="16" y="0"/>
                    <a:pt x="0" y="17"/>
                    <a:pt x="9" y="35"/>
                  </a:cubicBezTo>
                  <a:cubicBezTo>
                    <a:pt x="354" y="602"/>
                    <a:pt x="169" y="1538"/>
                    <a:pt x="181" y="2166"/>
                  </a:cubicBezTo>
                  <a:cubicBezTo>
                    <a:pt x="169" y="2782"/>
                    <a:pt x="218" y="3385"/>
                    <a:pt x="305" y="3989"/>
                  </a:cubicBezTo>
                  <a:cubicBezTo>
                    <a:pt x="305" y="4001"/>
                    <a:pt x="314" y="4008"/>
                    <a:pt x="323" y="4008"/>
                  </a:cubicBezTo>
                  <a:cubicBezTo>
                    <a:pt x="332" y="4008"/>
                    <a:pt x="342" y="4001"/>
                    <a:pt x="342" y="3989"/>
                  </a:cubicBezTo>
                  <a:cubicBezTo>
                    <a:pt x="292" y="3127"/>
                    <a:pt x="329" y="2252"/>
                    <a:pt x="329" y="1378"/>
                  </a:cubicBezTo>
                  <a:cubicBezTo>
                    <a:pt x="329" y="848"/>
                    <a:pt x="415" y="417"/>
                    <a:pt x="58" y="10"/>
                  </a:cubicBezTo>
                  <a:cubicBezTo>
                    <a:pt x="51" y="3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753;p48">
              <a:extLst>
                <a:ext uri="{FF2B5EF4-FFF2-40B4-BE49-F238E27FC236}">
                  <a16:creationId xmlns:a16="http://schemas.microsoft.com/office/drawing/2014/main" id="{38666788-AADA-4889-8F83-C88ABCEC8DDB}"/>
                </a:ext>
              </a:extLst>
            </p:cNvPr>
            <p:cNvSpPr/>
            <p:nvPr/>
          </p:nvSpPr>
          <p:spPr>
            <a:xfrm>
              <a:off x="7350200" y="3208175"/>
              <a:ext cx="10375" cy="83225"/>
            </a:xfrm>
            <a:custGeom>
              <a:avLst/>
              <a:gdLst/>
              <a:ahLst/>
              <a:cxnLst/>
              <a:rect l="l" t="t" r="r" b="b"/>
              <a:pathLst>
                <a:path w="415" h="3329" extrusionOk="0">
                  <a:moveTo>
                    <a:pt x="144" y="1"/>
                  </a:moveTo>
                  <a:cubicBezTo>
                    <a:pt x="124" y="1"/>
                    <a:pt x="105" y="13"/>
                    <a:pt x="111" y="38"/>
                  </a:cubicBezTo>
                  <a:cubicBezTo>
                    <a:pt x="62" y="1109"/>
                    <a:pt x="1" y="2267"/>
                    <a:pt x="321" y="3302"/>
                  </a:cubicBezTo>
                  <a:cubicBezTo>
                    <a:pt x="326" y="3321"/>
                    <a:pt x="341" y="3329"/>
                    <a:pt x="358" y="3329"/>
                  </a:cubicBezTo>
                  <a:cubicBezTo>
                    <a:pt x="385" y="3329"/>
                    <a:pt x="415" y="3308"/>
                    <a:pt x="407" y="3277"/>
                  </a:cubicBezTo>
                  <a:cubicBezTo>
                    <a:pt x="148" y="2218"/>
                    <a:pt x="235" y="1122"/>
                    <a:pt x="185" y="38"/>
                  </a:cubicBezTo>
                  <a:cubicBezTo>
                    <a:pt x="185" y="13"/>
                    <a:pt x="164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754;p48">
              <a:extLst>
                <a:ext uri="{FF2B5EF4-FFF2-40B4-BE49-F238E27FC236}">
                  <a16:creationId xmlns:a16="http://schemas.microsoft.com/office/drawing/2014/main" id="{E78DE760-9F05-4D08-8394-66656188F3FC}"/>
                </a:ext>
              </a:extLst>
            </p:cNvPr>
            <p:cNvSpPr/>
            <p:nvPr/>
          </p:nvSpPr>
          <p:spPr>
            <a:xfrm>
              <a:off x="7466300" y="2782825"/>
              <a:ext cx="9575" cy="91700"/>
            </a:xfrm>
            <a:custGeom>
              <a:avLst/>
              <a:gdLst/>
              <a:ahLst/>
              <a:cxnLst/>
              <a:rect l="l" t="t" r="r" b="b"/>
              <a:pathLst>
                <a:path w="383" h="3668" extrusionOk="0">
                  <a:moveTo>
                    <a:pt x="54" y="1"/>
                  </a:moveTo>
                  <a:cubicBezTo>
                    <a:pt x="31" y="1"/>
                    <a:pt x="5" y="22"/>
                    <a:pt x="13" y="52"/>
                  </a:cubicBezTo>
                  <a:lnTo>
                    <a:pt x="1" y="52"/>
                  </a:lnTo>
                  <a:cubicBezTo>
                    <a:pt x="210" y="1247"/>
                    <a:pt x="185" y="2454"/>
                    <a:pt x="309" y="3649"/>
                  </a:cubicBezTo>
                  <a:cubicBezTo>
                    <a:pt x="315" y="3662"/>
                    <a:pt x="327" y="3668"/>
                    <a:pt x="338" y="3668"/>
                  </a:cubicBezTo>
                  <a:cubicBezTo>
                    <a:pt x="349" y="3668"/>
                    <a:pt x="358" y="3662"/>
                    <a:pt x="358" y="3649"/>
                  </a:cubicBezTo>
                  <a:cubicBezTo>
                    <a:pt x="383" y="3009"/>
                    <a:pt x="383" y="2381"/>
                    <a:pt x="346" y="1740"/>
                  </a:cubicBezTo>
                  <a:cubicBezTo>
                    <a:pt x="333" y="1161"/>
                    <a:pt x="247" y="594"/>
                    <a:pt x="87" y="28"/>
                  </a:cubicBezTo>
                  <a:cubicBezTo>
                    <a:pt x="82" y="9"/>
                    <a:pt x="68" y="1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755;p48">
              <a:extLst>
                <a:ext uri="{FF2B5EF4-FFF2-40B4-BE49-F238E27FC236}">
                  <a16:creationId xmlns:a16="http://schemas.microsoft.com/office/drawing/2014/main" id="{E44E18FD-864F-4E0C-AAD2-05BA666C4A47}"/>
                </a:ext>
              </a:extLst>
            </p:cNvPr>
            <p:cNvSpPr/>
            <p:nvPr/>
          </p:nvSpPr>
          <p:spPr>
            <a:xfrm>
              <a:off x="7339425" y="2719800"/>
              <a:ext cx="7100" cy="52425"/>
            </a:xfrm>
            <a:custGeom>
              <a:avLst/>
              <a:gdLst/>
              <a:ahLst/>
              <a:cxnLst/>
              <a:rect l="l" t="t" r="r" b="b"/>
              <a:pathLst>
                <a:path w="284" h="2097" extrusionOk="0">
                  <a:moveTo>
                    <a:pt x="220" y="0"/>
                  </a:moveTo>
                  <a:cubicBezTo>
                    <a:pt x="197" y="0"/>
                    <a:pt x="173" y="16"/>
                    <a:pt x="173" y="48"/>
                  </a:cubicBezTo>
                  <a:cubicBezTo>
                    <a:pt x="111" y="701"/>
                    <a:pt x="0" y="1403"/>
                    <a:pt x="111" y="2068"/>
                  </a:cubicBezTo>
                  <a:cubicBezTo>
                    <a:pt x="111" y="2087"/>
                    <a:pt x="130" y="2096"/>
                    <a:pt x="148" y="2096"/>
                  </a:cubicBezTo>
                  <a:cubicBezTo>
                    <a:pt x="167" y="2096"/>
                    <a:pt x="185" y="2087"/>
                    <a:pt x="185" y="2068"/>
                  </a:cubicBezTo>
                  <a:cubicBezTo>
                    <a:pt x="210" y="1760"/>
                    <a:pt x="222" y="1452"/>
                    <a:pt x="210" y="1144"/>
                  </a:cubicBezTo>
                  <a:cubicBezTo>
                    <a:pt x="210" y="775"/>
                    <a:pt x="284" y="405"/>
                    <a:pt x="259" y="36"/>
                  </a:cubicBezTo>
                  <a:cubicBezTo>
                    <a:pt x="259" y="13"/>
                    <a:pt x="240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756;p48">
              <a:extLst>
                <a:ext uri="{FF2B5EF4-FFF2-40B4-BE49-F238E27FC236}">
                  <a16:creationId xmlns:a16="http://schemas.microsoft.com/office/drawing/2014/main" id="{90727BFE-DF3B-4FC5-BDA1-6F0AA8ACD821}"/>
                </a:ext>
              </a:extLst>
            </p:cNvPr>
            <p:cNvSpPr/>
            <p:nvPr/>
          </p:nvSpPr>
          <p:spPr>
            <a:xfrm>
              <a:off x="7557925" y="2872650"/>
              <a:ext cx="9725" cy="103125"/>
            </a:xfrm>
            <a:custGeom>
              <a:avLst/>
              <a:gdLst/>
              <a:ahLst/>
              <a:cxnLst/>
              <a:rect l="l" t="t" r="r" b="b"/>
              <a:pathLst>
                <a:path w="389" h="4125" extrusionOk="0">
                  <a:moveTo>
                    <a:pt x="51" y="1"/>
                  </a:moveTo>
                  <a:cubicBezTo>
                    <a:pt x="25" y="1"/>
                    <a:pt x="0" y="19"/>
                    <a:pt x="7" y="56"/>
                  </a:cubicBezTo>
                  <a:cubicBezTo>
                    <a:pt x="68" y="1411"/>
                    <a:pt x="130" y="2742"/>
                    <a:pt x="241" y="4097"/>
                  </a:cubicBezTo>
                  <a:cubicBezTo>
                    <a:pt x="241" y="4115"/>
                    <a:pt x="256" y="4124"/>
                    <a:pt x="271" y="4124"/>
                  </a:cubicBezTo>
                  <a:cubicBezTo>
                    <a:pt x="287" y="4124"/>
                    <a:pt x="302" y="4115"/>
                    <a:pt x="302" y="4097"/>
                  </a:cubicBezTo>
                  <a:cubicBezTo>
                    <a:pt x="388" y="3395"/>
                    <a:pt x="278" y="2828"/>
                    <a:pt x="216" y="2138"/>
                  </a:cubicBezTo>
                  <a:cubicBezTo>
                    <a:pt x="154" y="1448"/>
                    <a:pt x="154" y="746"/>
                    <a:pt x="105" y="56"/>
                  </a:cubicBezTo>
                  <a:cubicBezTo>
                    <a:pt x="105" y="19"/>
                    <a:pt x="77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757;p48">
              <a:extLst>
                <a:ext uri="{FF2B5EF4-FFF2-40B4-BE49-F238E27FC236}">
                  <a16:creationId xmlns:a16="http://schemas.microsoft.com/office/drawing/2014/main" id="{44B4278E-D43E-4161-8758-2DAEF61D0103}"/>
                </a:ext>
              </a:extLst>
            </p:cNvPr>
            <p:cNvSpPr/>
            <p:nvPr/>
          </p:nvSpPr>
          <p:spPr>
            <a:xfrm>
              <a:off x="7561425" y="3069100"/>
              <a:ext cx="9600" cy="67375"/>
            </a:xfrm>
            <a:custGeom>
              <a:avLst/>
              <a:gdLst/>
              <a:ahLst/>
              <a:cxnLst/>
              <a:rect l="l" t="t" r="r" b="b"/>
              <a:pathLst>
                <a:path w="384" h="2695" extrusionOk="0">
                  <a:moveTo>
                    <a:pt x="62" y="0"/>
                  </a:moveTo>
                  <a:cubicBezTo>
                    <a:pt x="30" y="0"/>
                    <a:pt x="1" y="35"/>
                    <a:pt x="27" y="70"/>
                  </a:cubicBezTo>
                  <a:lnTo>
                    <a:pt x="27" y="82"/>
                  </a:lnTo>
                  <a:cubicBezTo>
                    <a:pt x="248" y="427"/>
                    <a:pt x="162" y="1018"/>
                    <a:pt x="150" y="1412"/>
                  </a:cubicBezTo>
                  <a:cubicBezTo>
                    <a:pt x="150" y="1745"/>
                    <a:pt x="261" y="2336"/>
                    <a:pt x="101" y="2632"/>
                  </a:cubicBezTo>
                  <a:cubicBezTo>
                    <a:pt x="82" y="2660"/>
                    <a:pt x="105" y="2694"/>
                    <a:pt x="134" y="2694"/>
                  </a:cubicBezTo>
                  <a:cubicBezTo>
                    <a:pt x="143" y="2694"/>
                    <a:pt x="153" y="2691"/>
                    <a:pt x="162" y="2681"/>
                  </a:cubicBezTo>
                  <a:cubicBezTo>
                    <a:pt x="384" y="2423"/>
                    <a:pt x="261" y="1905"/>
                    <a:pt x="261" y="1597"/>
                  </a:cubicBezTo>
                  <a:cubicBezTo>
                    <a:pt x="261" y="1154"/>
                    <a:pt x="359" y="427"/>
                    <a:pt x="101" y="21"/>
                  </a:cubicBezTo>
                  <a:cubicBezTo>
                    <a:pt x="90" y="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758;p48">
              <a:extLst>
                <a:ext uri="{FF2B5EF4-FFF2-40B4-BE49-F238E27FC236}">
                  <a16:creationId xmlns:a16="http://schemas.microsoft.com/office/drawing/2014/main" id="{0764CE3D-C35F-4EF9-BBBD-3766DB204E8A}"/>
                </a:ext>
              </a:extLst>
            </p:cNvPr>
            <p:cNvSpPr/>
            <p:nvPr/>
          </p:nvSpPr>
          <p:spPr>
            <a:xfrm>
              <a:off x="7563625" y="3218825"/>
              <a:ext cx="11425" cy="87150"/>
            </a:xfrm>
            <a:custGeom>
              <a:avLst/>
              <a:gdLst/>
              <a:ahLst/>
              <a:cxnLst/>
              <a:rect l="l" t="t" r="r" b="b"/>
              <a:pathLst>
                <a:path w="457" h="3486" extrusionOk="0">
                  <a:moveTo>
                    <a:pt x="51" y="0"/>
                  </a:moveTo>
                  <a:cubicBezTo>
                    <a:pt x="25" y="0"/>
                    <a:pt x="0" y="19"/>
                    <a:pt x="0" y="55"/>
                  </a:cubicBezTo>
                  <a:cubicBezTo>
                    <a:pt x="136" y="671"/>
                    <a:pt x="87" y="1225"/>
                    <a:pt x="111" y="1841"/>
                  </a:cubicBezTo>
                  <a:cubicBezTo>
                    <a:pt x="123" y="2383"/>
                    <a:pt x="259" y="2888"/>
                    <a:pt x="271" y="3430"/>
                  </a:cubicBezTo>
                  <a:cubicBezTo>
                    <a:pt x="277" y="3467"/>
                    <a:pt x="305" y="3486"/>
                    <a:pt x="333" y="3486"/>
                  </a:cubicBezTo>
                  <a:cubicBezTo>
                    <a:pt x="361" y="3486"/>
                    <a:pt x="388" y="3467"/>
                    <a:pt x="394" y="3430"/>
                  </a:cubicBezTo>
                  <a:cubicBezTo>
                    <a:pt x="456" y="2790"/>
                    <a:pt x="259" y="2248"/>
                    <a:pt x="247" y="1620"/>
                  </a:cubicBezTo>
                  <a:cubicBezTo>
                    <a:pt x="271" y="1090"/>
                    <a:pt x="222" y="548"/>
                    <a:pt x="99" y="31"/>
                  </a:cubicBezTo>
                  <a:cubicBezTo>
                    <a:pt x="89" y="10"/>
                    <a:pt x="70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759;p48">
              <a:extLst>
                <a:ext uri="{FF2B5EF4-FFF2-40B4-BE49-F238E27FC236}">
                  <a16:creationId xmlns:a16="http://schemas.microsoft.com/office/drawing/2014/main" id="{AF0D2972-F212-4B4F-B2E1-C5003EA6A01D}"/>
                </a:ext>
              </a:extLst>
            </p:cNvPr>
            <p:cNvSpPr/>
            <p:nvPr/>
          </p:nvSpPr>
          <p:spPr>
            <a:xfrm>
              <a:off x="7459225" y="2968600"/>
              <a:ext cx="10800" cy="81850"/>
            </a:xfrm>
            <a:custGeom>
              <a:avLst/>
              <a:gdLst/>
              <a:ahLst/>
              <a:cxnLst/>
              <a:rect l="l" t="t" r="r" b="b"/>
              <a:pathLst>
                <a:path w="432" h="3274" extrusionOk="0">
                  <a:moveTo>
                    <a:pt x="37" y="0"/>
                  </a:moveTo>
                  <a:cubicBezTo>
                    <a:pt x="19" y="0"/>
                    <a:pt x="0" y="12"/>
                    <a:pt x="0" y="37"/>
                  </a:cubicBezTo>
                  <a:cubicBezTo>
                    <a:pt x="25" y="554"/>
                    <a:pt x="62" y="1084"/>
                    <a:pt x="124" y="1589"/>
                  </a:cubicBezTo>
                  <a:cubicBezTo>
                    <a:pt x="185" y="2131"/>
                    <a:pt x="148" y="2636"/>
                    <a:pt x="173" y="3191"/>
                  </a:cubicBezTo>
                  <a:cubicBezTo>
                    <a:pt x="173" y="3246"/>
                    <a:pt x="216" y="3274"/>
                    <a:pt x="259" y="3274"/>
                  </a:cubicBezTo>
                  <a:cubicBezTo>
                    <a:pt x="302" y="3274"/>
                    <a:pt x="345" y="3246"/>
                    <a:pt x="345" y="3191"/>
                  </a:cubicBezTo>
                  <a:cubicBezTo>
                    <a:pt x="431" y="2119"/>
                    <a:pt x="136" y="1096"/>
                    <a:pt x="74" y="37"/>
                  </a:cubicBezTo>
                  <a:cubicBezTo>
                    <a:pt x="74" y="12"/>
                    <a:pt x="56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760;p48">
              <a:extLst>
                <a:ext uri="{FF2B5EF4-FFF2-40B4-BE49-F238E27FC236}">
                  <a16:creationId xmlns:a16="http://schemas.microsoft.com/office/drawing/2014/main" id="{5002AE1D-8AB6-46DC-88A6-0F6AE929338D}"/>
                </a:ext>
              </a:extLst>
            </p:cNvPr>
            <p:cNvSpPr/>
            <p:nvPr/>
          </p:nvSpPr>
          <p:spPr>
            <a:xfrm>
              <a:off x="7465375" y="3143175"/>
              <a:ext cx="7200" cy="69200"/>
            </a:xfrm>
            <a:custGeom>
              <a:avLst/>
              <a:gdLst/>
              <a:ahLst/>
              <a:cxnLst/>
              <a:rect l="l" t="t" r="r" b="b"/>
              <a:pathLst>
                <a:path w="288" h="2768" extrusionOk="0">
                  <a:moveTo>
                    <a:pt x="218" y="1"/>
                  </a:moveTo>
                  <a:cubicBezTo>
                    <a:pt x="206" y="1"/>
                    <a:pt x="195" y="5"/>
                    <a:pt x="185" y="14"/>
                  </a:cubicBezTo>
                  <a:lnTo>
                    <a:pt x="198" y="14"/>
                  </a:lnTo>
                  <a:cubicBezTo>
                    <a:pt x="1" y="223"/>
                    <a:pt x="50" y="593"/>
                    <a:pt x="62" y="864"/>
                  </a:cubicBezTo>
                  <a:cubicBezTo>
                    <a:pt x="99" y="1480"/>
                    <a:pt x="38" y="2096"/>
                    <a:pt x="87" y="2712"/>
                  </a:cubicBezTo>
                  <a:cubicBezTo>
                    <a:pt x="93" y="2749"/>
                    <a:pt x="124" y="2767"/>
                    <a:pt x="155" y="2767"/>
                  </a:cubicBezTo>
                  <a:cubicBezTo>
                    <a:pt x="185" y="2767"/>
                    <a:pt x="216" y="2749"/>
                    <a:pt x="222" y="2712"/>
                  </a:cubicBezTo>
                  <a:cubicBezTo>
                    <a:pt x="259" y="2170"/>
                    <a:pt x="259" y="1628"/>
                    <a:pt x="222" y="1086"/>
                  </a:cubicBezTo>
                  <a:cubicBezTo>
                    <a:pt x="210" y="802"/>
                    <a:pt x="75" y="310"/>
                    <a:pt x="259" y="63"/>
                  </a:cubicBezTo>
                  <a:cubicBezTo>
                    <a:pt x="287" y="35"/>
                    <a:pt x="252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761;p48">
              <a:extLst>
                <a:ext uri="{FF2B5EF4-FFF2-40B4-BE49-F238E27FC236}">
                  <a16:creationId xmlns:a16="http://schemas.microsoft.com/office/drawing/2014/main" id="{25184DCD-A772-42F9-A23F-742ED5CF02D0}"/>
                </a:ext>
              </a:extLst>
            </p:cNvPr>
            <p:cNvSpPr/>
            <p:nvPr/>
          </p:nvSpPr>
          <p:spPr>
            <a:xfrm>
              <a:off x="7463850" y="3307350"/>
              <a:ext cx="6800" cy="52600"/>
            </a:xfrm>
            <a:custGeom>
              <a:avLst/>
              <a:gdLst/>
              <a:ahLst/>
              <a:cxnLst/>
              <a:rect l="l" t="t" r="r" b="b"/>
              <a:pathLst>
                <a:path w="272" h="2104" extrusionOk="0">
                  <a:moveTo>
                    <a:pt x="72" y="0"/>
                  </a:moveTo>
                  <a:cubicBezTo>
                    <a:pt x="52" y="0"/>
                    <a:pt x="31" y="13"/>
                    <a:pt x="25" y="37"/>
                  </a:cubicBezTo>
                  <a:cubicBezTo>
                    <a:pt x="0" y="727"/>
                    <a:pt x="111" y="1368"/>
                    <a:pt x="160" y="2057"/>
                  </a:cubicBezTo>
                  <a:cubicBezTo>
                    <a:pt x="166" y="2088"/>
                    <a:pt x="191" y="2104"/>
                    <a:pt x="216" y="2104"/>
                  </a:cubicBezTo>
                  <a:cubicBezTo>
                    <a:pt x="240" y="2104"/>
                    <a:pt x="265" y="2088"/>
                    <a:pt x="271" y="2057"/>
                  </a:cubicBezTo>
                  <a:cubicBezTo>
                    <a:pt x="271" y="1762"/>
                    <a:pt x="246" y="1466"/>
                    <a:pt x="197" y="1183"/>
                  </a:cubicBezTo>
                  <a:cubicBezTo>
                    <a:pt x="136" y="801"/>
                    <a:pt x="111" y="419"/>
                    <a:pt x="111" y="37"/>
                  </a:cubicBezTo>
                  <a:cubicBezTo>
                    <a:pt x="111" y="13"/>
                    <a:pt x="92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762;p48">
              <a:extLst>
                <a:ext uri="{FF2B5EF4-FFF2-40B4-BE49-F238E27FC236}">
                  <a16:creationId xmlns:a16="http://schemas.microsoft.com/office/drawing/2014/main" id="{3AB23BC8-CCE6-44B5-84D1-1B84E6632F6D}"/>
                </a:ext>
              </a:extLst>
            </p:cNvPr>
            <p:cNvSpPr/>
            <p:nvPr/>
          </p:nvSpPr>
          <p:spPr>
            <a:xfrm>
              <a:off x="7719600" y="3151625"/>
              <a:ext cx="8175" cy="64200"/>
            </a:xfrm>
            <a:custGeom>
              <a:avLst/>
              <a:gdLst/>
              <a:ahLst/>
              <a:cxnLst/>
              <a:rect l="l" t="t" r="r" b="b"/>
              <a:pathLst>
                <a:path w="327" h="2568" extrusionOk="0">
                  <a:moveTo>
                    <a:pt x="68" y="1"/>
                  </a:moveTo>
                  <a:cubicBezTo>
                    <a:pt x="32" y="1"/>
                    <a:pt x="1" y="22"/>
                    <a:pt x="7" y="70"/>
                  </a:cubicBezTo>
                  <a:cubicBezTo>
                    <a:pt x="44" y="464"/>
                    <a:pt x="118" y="834"/>
                    <a:pt x="130" y="1240"/>
                  </a:cubicBezTo>
                  <a:cubicBezTo>
                    <a:pt x="130" y="1672"/>
                    <a:pt x="142" y="2090"/>
                    <a:pt x="179" y="2521"/>
                  </a:cubicBezTo>
                  <a:cubicBezTo>
                    <a:pt x="179" y="2552"/>
                    <a:pt x="201" y="2568"/>
                    <a:pt x="222" y="2568"/>
                  </a:cubicBezTo>
                  <a:cubicBezTo>
                    <a:pt x="244" y="2568"/>
                    <a:pt x="265" y="2552"/>
                    <a:pt x="265" y="2521"/>
                  </a:cubicBezTo>
                  <a:cubicBezTo>
                    <a:pt x="315" y="2090"/>
                    <a:pt x="327" y="1672"/>
                    <a:pt x="315" y="1240"/>
                  </a:cubicBezTo>
                  <a:cubicBezTo>
                    <a:pt x="302" y="846"/>
                    <a:pt x="191" y="464"/>
                    <a:pt x="155" y="70"/>
                  </a:cubicBezTo>
                  <a:cubicBezTo>
                    <a:pt x="148" y="26"/>
                    <a:pt x="106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763;p48">
              <a:extLst>
                <a:ext uri="{FF2B5EF4-FFF2-40B4-BE49-F238E27FC236}">
                  <a16:creationId xmlns:a16="http://schemas.microsoft.com/office/drawing/2014/main" id="{89FD580F-84D3-48EE-AAEB-F978F3637616}"/>
                </a:ext>
              </a:extLst>
            </p:cNvPr>
            <p:cNvSpPr/>
            <p:nvPr/>
          </p:nvSpPr>
          <p:spPr>
            <a:xfrm>
              <a:off x="7720150" y="2975450"/>
              <a:ext cx="11650" cy="105200"/>
            </a:xfrm>
            <a:custGeom>
              <a:avLst/>
              <a:gdLst/>
              <a:ahLst/>
              <a:cxnLst/>
              <a:rect l="l" t="t" r="r" b="b"/>
              <a:pathLst>
                <a:path w="466" h="4208" extrusionOk="0">
                  <a:moveTo>
                    <a:pt x="200" y="0"/>
                  </a:moveTo>
                  <a:cubicBezTo>
                    <a:pt x="173" y="0"/>
                    <a:pt x="145" y="16"/>
                    <a:pt x="145" y="46"/>
                  </a:cubicBezTo>
                  <a:cubicBezTo>
                    <a:pt x="194" y="785"/>
                    <a:pt x="206" y="1525"/>
                    <a:pt x="194" y="2264"/>
                  </a:cubicBezTo>
                  <a:cubicBezTo>
                    <a:pt x="194" y="2904"/>
                    <a:pt x="256" y="3557"/>
                    <a:pt x="9" y="4148"/>
                  </a:cubicBezTo>
                  <a:cubicBezTo>
                    <a:pt x="0" y="4184"/>
                    <a:pt x="31" y="4207"/>
                    <a:pt x="58" y="4207"/>
                  </a:cubicBezTo>
                  <a:cubicBezTo>
                    <a:pt x="67" y="4207"/>
                    <a:pt x="77" y="4204"/>
                    <a:pt x="83" y="4198"/>
                  </a:cubicBezTo>
                  <a:cubicBezTo>
                    <a:pt x="465" y="3840"/>
                    <a:pt x="367" y="3335"/>
                    <a:pt x="354" y="2855"/>
                  </a:cubicBezTo>
                  <a:cubicBezTo>
                    <a:pt x="330" y="1919"/>
                    <a:pt x="342" y="983"/>
                    <a:pt x="256" y="46"/>
                  </a:cubicBezTo>
                  <a:cubicBezTo>
                    <a:pt x="256" y="16"/>
                    <a:pt x="228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764;p48">
              <a:extLst>
                <a:ext uri="{FF2B5EF4-FFF2-40B4-BE49-F238E27FC236}">
                  <a16:creationId xmlns:a16="http://schemas.microsoft.com/office/drawing/2014/main" id="{609B1E2C-21C8-4268-86FE-C389FFEA3E3E}"/>
                </a:ext>
              </a:extLst>
            </p:cNvPr>
            <p:cNvSpPr/>
            <p:nvPr/>
          </p:nvSpPr>
          <p:spPr>
            <a:xfrm>
              <a:off x="7707575" y="2804525"/>
              <a:ext cx="8825" cy="81450"/>
            </a:xfrm>
            <a:custGeom>
              <a:avLst/>
              <a:gdLst/>
              <a:ahLst/>
              <a:cxnLst/>
              <a:rect l="l" t="t" r="r" b="b"/>
              <a:pathLst>
                <a:path w="353" h="3258" extrusionOk="0">
                  <a:moveTo>
                    <a:pt x="271" y="0"/>
                  </a:moveTo>
                  <a:cubicBezTo>
                    <a:pt x="247" y="0"/>
                    <a:pt x="223" y="16"/>
                    <a:pt x="217" y="47"/>
                  </a:cubicBezTo>
                  <a:cubicBezTo>
                    <a:pt x="155" y="601"/>
                    <a:pt x="130" y="1168"/>
                    <a:pt x="130" y="1734"/>
                  </a:cubicBezTo>
                  <a:cubicBezTo>
                    <a:pt x="130" y="2141"/>
                    <a:pt x="266" y="2855"/>
                    <a:pt x="20" y="3200"/>
                  </a:cubicBezTo>
                  <a:cubicBezTo>
                    <a:pt x="1" y="3229"/>
                    <a:pt x="26" y="3257"/>
                    <a:pt x="55" y="3257"/>
                  </a:cubicBezTo>
                  <a:cubicBezTo>
                    <a:pt x="64" y="3257"/>
                    <a:pt x="73" y="3255"/>
                    <a:pt x="81" y="3249"/>
                  </a:cubicBezTo>
                  <a:cubicBezTo>
                    <a:pt x="352" y="2991"/>
                    <a:pt x="278" y="2560"/>
                    <a:pt x="266" y="2227"/>
                  </a:cubicBezTo>
                  <a:cubicBezTo>
                    <a:pt x="241" y="1500"/>
                    <a:pt x="254" y="773"/>
                    <a:pt x="315" y="47"/>
                  </a:cubicBezTo>
                  <a:cubicBezTo>
                    <a:pt x="315" y="16"/>
                    <a:pt x="294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765;p48">
              <a:extLst>
                <a:ext uri="{FF2B5EF4-FFF2-40B4-BE49-F238E27FC236}">
                  <a16:creationId xmlns:a16="http://schemas.microsoft.com/office/drawing/2014/main" id="{788BB26B-EF00-49B3-82DE-01AC59F235A1}"/>
                </a:ext>
              </a:extLst>
            </p:cNvPr>
            <p:cNvSpPr/>
            <p:nvPr/>
          </p:nvSpPr>
          <p:spPr>
            <a:xfrm>
              <a:off x="7572850" y="2691400"/>
              <a:ext cx="11425" cy="97300"/>
            </a:xfrm>
            <a:custGeom>
              <a:avLst/>
              <a:gdLst/>
              <a:ahLst/>
              <a:cxnLst/>
              <a:rect l="l" t="t" r="r" b="b"/>
              <a:pathLst>
                <a:path w="457" h="3892" extrusionOk="0">
                  <a:moveTo>
                    <a:pt x="38" y="0"/>
                  </a:moveTo>
                  <a:cubicBezTo>
                    <a:pt x="27" y="0"/>
                    <a:pt x="13" y="11"/>
                    <a:pt x="13" y="26"/>
                  </a:cubicBezTo>
                  <a:cubicBezTo>
                    <a:pt x="383" y="1246"/>
                    <a:pt x="1" y="2601"/>
                    <a:pt x="62" y="3845"/>
                  </a:cubicBezTo>
                  <a:cubicBezTo>
                    <a:pt x="62" y="3876"/>
                    <a:pt x="84" y="3891"/>
                    <a:pt x="107" y="3891"/>
                  </a:cubicBezTo>
                  <a:cubicBezTo>
                    <a:pt x="130" y="3891"/>
                    <a:pt x="155" y="3876"/>
                    <a:pt x="161" y="3845"/>
                  </a:cubicBezTo>
                  <a:cubicBezTo>
                    <a:pt x="284" y="2662"/>
                    <a:pt x="457" y="1172"/>
                    <a:pt x="50" y="14"/>
                  </a:cubicBezTo>
                  <a:cubicBezTo>
                    <a:pt x="50" y="4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766;p48">
              <a:extLst>
                <a:ext uri="{FF2B5EF4-FFF2-40B4-BE49-F238E27FC236}">
                  <a16:creationId xmlns:a16="http://schemas.microsoft.com/office/drawing/2014/main" id="{40C32D60-B2A4-4482-8ED0-4D906B15E66C}"/>
                </a:ext>
              </a:extLst>
            </p:cNvPr>
            <p:cNvSpPr/>
            <p:nvPr/>
          </p:nvSpPr>
          <p:spPr>
            <a:xfrm>
              <a:off x="7717750" y="3310225"/>
              <a:ext cx="14650" cy="101625"/>
            </a:xfrm>
            <a:custGeom>
              <a:avLst/>
              <a:gdLst/>
              <a:ahLst/>
              <a:cxnLst/>
              <a:rect l="l" t="t" r="r" b="b"/>
              <a:pathLst>
                <a:path w="586" h="4065" extrusionOk="0">
                  <a:moveTo>
                    <a:pt x="72" y="1"/>
                  </a:moveTo>
                  <a:cubicBezTo>
                    <a:pt x="35" y="1"/>
                    <a:pt x="1" y="22"/>
                    <a:pt x="7" y="70"/>
                  </a:cubicBezTo>
                  <a:cubicBezTo>
                    <a:pt x="44" y="1400"/>
                    <a:pt x="265" y="2706"/>
                    <a:pt x="401" y="4037"/>
                  </a:cubicBezTo>
                  <a:cubicBezTo>
                    <a:pt x="407" y="4055"/>
                    <a:pt x="426" y="4064"/>
                    <a:pt x="443" y="4064"/>
                  </a:cubicBezTo>
                  <a:cubicBezTo>
                    <a:pt x="459" y="4064"/>
                    <a:pt x="475" y="4055"/>
                    <a:pt x="475" y="4037"/>
                  </a:cubicBezTo>
                  <a:cubicBezTo>
                    <a:pt x="586" y="2731"/>
                    <a:pt x="229" y="1376"/>
                    <a:pt x="155" y="70"/>
                  </a:cubicBezTo>
                  <a:cubicBezTo>
                    <a:pt x="155" y="26"/>
                    <a:pt x="112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767;p48">
              <a:extLst>
                <a:ext uri="{FF2B5EF4-FFF2-40B4-BE49-F238E27FC236}">
                  <a16:creationId xmlns:a16="http://schemas.microsoft.com/office/drawing/2014/main" id="{11AF6DE2-C03E-41AD-889F-CE394C9C7D73}"/>
                </a:ext>
              </a:extLst>
            </p:cNvPr>
            <p:cNvSpPr/>
            <p:nvPr/>
          </p:nvSpPr>
          <p:spPr>
            <a:xfrm>
              <a:off x="7726525" y="3492150"/>
              <a:ext cx="7100" cy="56750"/>
            </a:xfrm>
            <a:custGeom>
              <a:avLst/>
              <a:gdLst/>
              <a:ahLst/>
              <a:cxnLst/>
              <a:rect l="l" t="t" r="r" b="b"/>
              <a:pathLst>
                <a:path w="284" h="2270" extrusionOk="0">
                  <a:moveTo>
                    <a:pt x="98" y="0"/>
                  </a:moveTo>
                  <a:cubicBezTo>
                    <a:pt x="55" y="0"/>
                    <a:pt x="10" y="38"/>
                    <a:pt x="25" y="98"/>
                  </a:cubicBezTo>
                  <a:cubicBezTo>
                    <a:pt x="124" y="812"/>
                    <a:pt x="1" y="1515"/>
                    <a:pt x="50" y="2241"/>
                  </a:cubicBezTo>
                  <a:cubicBezTo>
                    <a:pt x="50" y="2260"/>
                    <a:pt x="68" y="2269"/>
                    <a:pt x="87" y="2269"/>
                  </a:cubicBezTo>
                  <a:cubicBezTo>
                    <a:pt x="105" y="2269"/>
                    <a:pt x="124" y="2260"/>
                    <a:pt x="124" y="2241"/>
                  </a:cubicBezTo>
                  <a:cubicBezTo>
                    <a:pt x="210" y="1515"/>
                    <a:pt x="284" y="775"/>
                    <a:pt x="161" y="49"/>
                  </a:cubicBezTo>
                  <a:cubicBezTo>
                    <a:pt x="151" y="15"/>
                    <a:pt x="125" y="0"/>
                    <a:pt x="98" y="0"/>
                  </a:cubicBezTo>
                  <a:close/>
                </a:path>
              </a:pathLst>
            </a:custGeom>
            <a:solidFill>
              <a:srgbClr val="23AE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768;p48">
              <a:extLst>
                <a:ext uri="{FF2B5EF4-FFF2-40B4-BE49-F238E27FC236}">
                  <a16:creationId xmlns:a16="http://schemas.microsoft.com/office/drawing/2014/main" id="{AF552678-7D8F-4789-89AF-6C790C003CBE}"/>
                </a:ext>
              </a:extLst>
            </p:cNvPr>
            <p:cNvSpPr/>
            <p:nvPr/>
          </p:nvSpPr>
          <p:spPr>
            <a:xfrm>
              <a:off x="7057325" y="2671400"/>
              <a:ext cx="769325" cy="57625"/>
            </a:xfrm>
            <a:custGeom>
              <a:avLst/>
              <a:gdLst/>
              <a:ahLst/>
              <a:cxnLst/>
              <a:rect l="l" t="t" r="r" b="b"/>
              <a:pathLst>
                <a:path w="30773" h="2305" extrusionOk="0">
                  <a:moveTo>
                    <a:pt x="30686" y="1"/>
                  </a:moveTo>
                  <a:lnTo>
                    <a:pt x="1" y="99"/>
                  </a:lnTo>
                  <a:lnTo>
                    <a:pt x="728" y="2304"/>
                  </a:lnTo>
                  <a:lnTo>
                    <a:pt x="30772" y="1664"/>
                  </a:lnTo>
                  <a:lnTo>
                    <a:pt x="306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769;p48">
              <a:extLst>
                <a:ext uri="{FF2B5EF4-FFF2-40B4-BE49-F238E27FC236}">
                  <a16:creationId xmlns:a16="http://schemas.microsoft.com/office/drawing/2014/main" id="{321841C1-6623-4EE1-A881-D12AB99B62F4}"/>
                </a:ext>
              </a:extLst>
            </p:cNvPr>
            <p:cNvSpPr/>
            <p:nvPr/>
          </p:nvSpPr>
          <p:spPr>
            <a:xfrm>
              <a:off x="5720475" y="2308325"/>
              <a:ext cx="218975" cy="975650"/>
            </a:xfrm>
            <a:custGeom>
              <a:avLst/>
              <a:gdLst/>
              <a:ahLst/>
              <a:cxnLst/>
              <a:rect l="l" t="t" r="r" b="b"/>
              <a:pathLst>
                <a:path w="8759" h="39026" extrusionOk="0">
                  <a:moveTo>
                    <a:pt x="7379" y="0"/>
                  </a:moveTo>
                  <a:lnTo>
                    <a:pt x="1" y="259"/>
                  </a:lnTo>
                  <a:lnTo>
                    <a:pt x="1380" y="39025"/>
                  </a:lnTo>
                  <a:lnTo>
                    <a:pt x="8759" y="38766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770;p48">
              <a:extLst>
                <a:ext uri="{FF2B5EF4-FFF2-40B4-BE49-F238E27FC236}">
                  <a16:creationId xmlns:a16="http://schemas.microsoft.com/office/drawing/2014/main" id="{581B7A3F-0AF3-4EF7-9AED-1A0C5387B655}"/>
                </a:ext>
              </a:extLst>
            </p:cNvPr>
            <p:cNvSpPr/>
            <p:nvPr/>
          </p:nvSpPr>
          <p:spPr>
            <a:xfrm>
              <a:off x="5993650" y="2756400"/>
              <a:ext cx="151225" cy="495225"/>
            </a:xfrm>
            <a:custGeom>
              <a:avLst/>
              <a:gdLst/>
              <a:ahLst/>
              <a:cxnLst/>
              <a:rect l="l" t="t" r="r" b="b"/>
              <a:pathLst>
                <a:path w="6049" h="19809" extrusionOk="0">
                  <a:moveTo>
                    <a:pt x="0" y="1"/>
                  </a:moveTo>
                  <a:lnTo>
                    <a:pt x="0" y="19809"/>
                  </a:lnTo>
                  <a:lnTo>
                    <a:pt x="6048" y="19809"/>
                  </a:lnTo>
                  <a:lnTo>
                    <a:pt x="6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771;p48">
              <a:extLst>
                <a:ext uri="{FF2B5EF4-FFF2-40B4-BE49-F238E27FC236}">
                  <a16:creationId xmlns:a16="http://schemas.microsoft.com/office/drawing/2014/main" id="{002B59E4-41AC-4367-94B7-4CB3CD124B5C}"/>
                </a:ext>
              </a:extLst>
            </p:cNvPr>
            <p:cNvSpPr/>
            <p:nvPr/>
          </p:nvSpPr>
          <p:spPr>
            <a:xfrm>
              <a:off x="5671825" y="3148750"/>
              <a:ext cx="793625" cy="1237700"/>
            </a:xfrm>
            <a:custGeom>
              <a:avLst/>
              <a:gdLst/>
              <a:ahLst/>
              <a:cxnLst/>
              <a:rect l="l" t="t" r="r" b="b"/>
              <a:pathLst>
                <a:path w="31745" h="49508" extrusionOk="0">
                  <a:moveTo>
                    <a:pt x="25056" y="0"/>
                  </a:moveTo>
                  <a:lnTo>
                    <a:pt x="0" y="1220"/>
                  </a:lnTo>
                  <a:lnTo>
                    <a:pt x="1220" y="49508"/>
                  </a:lnTo>
                  <a:lnTo>
                    <a:pt x="29614" y="30833"/>
                  </a:lnTo>
                  <a:lnTo>
                    <a:pt x="31745" y="20350"/>
                  </a:lnTo>
                  <a:lnTo>
                    <a:pt x="250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772;p48">
              <a:extLst>
                <a:ext uri="{FF2B5EF4-FFF2-40B4-BE49-F238E27FC236}">
                  <a16:creationId xmlns:a16="http://schemas.microsoft.com/office/drawing/2014/main" id="{5998369D-095B-4655-8BF2-02AE10FEADA0}"/>
                </a:ext>
              </a:extLst>
            </p:cNvPr>
            <p:cNvSpPr/>
            <p:nvPr/>
          </p:nvSpPr>
          <p:spPr>
            <a:xfrm>
              <a:off x="5681975" y="3248550"/>
              <a:ext cx="580525" cy="10000"/>
            </a:xfrm>
            <a:custGeom>
              <a:avLst/>
              <a:gdLst/>
              <a:ahLst/>
              <a:cxnLst/>
              <a:rect l="l" t="t" r="r" b="b"/>
              <a:pathLst>
                <a:path w="23221" h="400" extrusionOk="0">
                  <a:moveTo>
                    <a:pt x="18861" y="0"/>
                  </a:moveTo>
                  <a:cubicBezTo>
                    <a:pt x="18507" y="0"/>
                    <a:pt x="18152" y="9"/>
                    <a:pt x="17801" y="36"/>
                  </a:cubicBezTo>
                  <a:cubicBezTo>
                    <a:pt x="16368" y="143"/>
                    <a:pt x="14935" y="166"/>
                    <a:pt x="13497" y="166"/>
                  </a:cubicBezTo>
                  <a:cubicBezTo>
                    <a:pt x="12945" y="166"/>
                    <a:pt x="12392" y="163"/>
                    <a:pt x="11839" y="160"/>
                  </a:cubicBezTo>
                  <a:cubicBezTo>
                    <a:pt x="11724" y="159"/>
                    <a:pt x="11609" y="159"/>
                    <a:pt x="11494" y="159"/>
                  </a:cubicBezTo>
                  <a:cubicBezTo>
                    <a:pt x="9649" y="159"/>
                    <a:pt x="7794" y="247"/>
                    <a:pt x="5951" y="258"/>
                  </a:cubicBezTo>
                  <a:cubicBezTo>
                    <a:pt x="3992" y="258"/>
                    <a:pt x="2009" y="332"/>
                    <a:pt x="38" y="344"/>
                  </a:cubicBezTo>
                  <a:cubicBezTo>
                    <a:pt x="1" y="344"/>
                    <a:pt x="1" y="394"/>
                    <a:pt x="38" y="394"/>
                  </a:cubicBezTo>
                  <a:cubicBezTo>
                    <a:pt x="472" y="398"/>
                    <a:pt x="907" y="400"/>
                    <a:pt x="1341" y="400"/>
                  </a:cubicBezTo>
                  <a:cubicBezTo>
                    <a:pt x="4640" y="400"/>
                    <a:pt x="7933" y="294"/>
                    <a:pt x="11234" y="294"/>
                  </a:cubicBezTo>
                  <a:cubicBezTo>
                    <a:pt x="11390" y="294"/>
                    <a:pt x="11547" y="295"/>
                    <a:pt x="11703" y="295"/>
                  </a:cubicBezTo>
                  <a:cubicBezTo>
                    <a:pt x="12844" y="302"/>
                    <a:pt x="13989" y="344"/>
                    <a:pt x="15133" y="344"/>
                  </a:cubicBezTo>
                  <a:cubicBezTo>
                    <a:pt x="15929" y="344"/>
                    <a:pt x="16724" y="324"/>
                    <a:pt x="17518" y="258"/>
                  </a:cubicBezTo>
                  <a:cubicBezTo>
                    <a:pt x="18403" y="189"/>
                    <a:pt x="19289" y="155"/>
                    <a:pt x="20175" y="155"/>
                  </a:cubicBezTo>
                  <a:cubicBezTo>
                    <a:pt x="21174" y="155"/>
                    <a:pt x="22173" y="198"/>
                    <a:pt x="23172" y="283"/>
                  </a:cubicBezTo>
                  <a:cubicBezTo>
                    <a:pt x="23209" y="283"/>
                    <a:pt x="23221" y="221"/>
                    <a:pt x="23184" y="209"/>
                  </a:cubicBezTo>
                  <a:cubicBezTo>
                    <a:pt x="22322" y="36"/>
                    <a:pt x="21509" y="24"/>
                    <a:pt x="20622" y="24"/>
                  </a:cubicBezTo>
                  <a:cubicBezTo>
                    <a:pt x="20044" y="24"/>
                    <a:pt x="19453" y="0"/>
                    <a:pt x="18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773;p48">
              <a:extLst>
                <a:ext uri="{FF2B5EF4-FFF2-40B4-BE49-F238E27FC236}">
                  <a16:creationId xmlns:a16="http://schemas.microsoft.com/office/drawing/2014/main" id="{ABA210C7-9D6C-4BE8-A4FF-A647057713A1}"/>
                </a:ext>
              </a:extLst>
            </p:cNvPr>
            <p:cNvSpPr/>
            <p:nvPr/>
          </p:nvSpPr>
          <p:spPr>
            <a:xfrm>
              <a:off x="5683525" y="3507475"/>
              <a:ext cx="580100" cy="18975"/>
            </a:xfrm>
            <a:custGeom>
              <a:avLst/>
              <a:gdLst/>
              <a:ahLst/>
              <a:cxnLst/>
              <a:rect l="l" t="t" r="r" b="b"/>
              <a:pathLst>
                <a:path w="23204" h="759" extrusionOk="0">
                  <a:moveTo>
                    <a:pt x="21898" y="1"/>
                  </a:moveTo>
                  <a:cubicBezTo>
                    <a:pt x="21453" y="1"/>
                    <a:pt x="21004" y="27"/>
                    <a:pt x="20572" y="27"/>
                  </a:cubicBezTo>
                  <a:cubicBezTo>
                    <a:pt x="19771" y="27"/>
                    <a:pt x="18971" y="89"/>
                    <a:pt x="18182" y="162"/>
                  </a:cubicBezTo>
                  <a:cubicBezTo>
                    <a:pt x="17160" y="249"/>
                    <a:pt x="16150" y="236"/>
                    <a:pt x="15140" y="335"/>
                  </a:cubicBezTo>
                  <a:cubicBezTo>
                    <a:pt x="14216" y="433"/>
                    <a:pt x="13230" y="532"/>
                    <a:pt x="12319" y="532"/>
                  </a:cubicBezTo>
                  <a:cubicBezTo>
                    <a:pt x="11880" y="535"/>
                    <a:pt x="11441" y="536"/>
                    <a:pt x="11002" y="536"/>
                  </a:cubicBezTo>
                  <a:cubicBezTo>
                    <a:pt x="8972" y="536"/>
                    <a:pt x="6946" y="512"/>
                    <a:pt x="4919" y="512"/>
                  </a:cubicBezTo>
                  <a:cubicBezTo>
                    <a:pt x="3294" y="512"/>
                    <a:pt x="1667" y="527"/>
                    <a:pt x="37" y="581"/>
                  </a:cubicBezTo>
                  <a:cubicBezTo>
                    <a:pt x="0" y="581"/>
                    <a:pt x="0" y="643"/>
                    <a:pt x="37" y="655"/>
                  </a:cubicBezTo>
                  <a:cubicBezTo>
                    <a:pt x="1242" y="693"/>
                    <a:pt x="2494" y="758"/>
                    <a:pt x="3732" y="758"/>
                  </a:cubicBezTo>
                  <a:cubicBezTo>
                    <a:pt x="4519" y="758"/>
                    <a:pt x="5300" y="732"/>
                    <a:pt x="6061" y="655"/>
                  </a:cubicBezTo>
                  <a:cubicBezTo>
                    <a:pt x="6615" y="603"/>
                    <a:pt x="7176" y="584"/>
                    <a:pt x="7738" y="584"/>
                  </a:cubicBezTo>
                  <a:cubicBezTo>
                    <a:pt x="9164" y="584"/>
                    <a:pt x="10607" y="704"/>
                    <a:pt x="12011" y="704"/>
                  </a:cubicBezTo>
                  <a:cubicBezTo>
                    <a:pt x="12935" y="704"/>
                    <a:pt x="13859" y="643"/>
                    <a:pt x="14770" y="569"/>
                  </a:cubicBezTo>
                  <a:cubicBezTo>
                    <a:pt x="15669" y="495"/>
                    <a:pt x="16618" y="520"/>
                    <a:pt x="17530" y="433"/>
                  </a:cubicBezTo>
                  <a:cubicBezTo>
                    <a:pt x="18330" y="347"/>
                    <a:pt x="19156" y="261"/>
                    <a:pt x="19956" y="224"/>
                  </a:cubicBezTo>
                  <a:cubicBezTo>
                    <a:pt x="20142" y="217"/>
                    <a:pt x="21128" y="172"/>
                    <a:pt x="21933" y="172"/>
                  </a:cubicBezTo>
                  <a:cubicBezTo>
                    <a:pt x="22515" y="172"/>
                    <a:pt x="23003" y="196"/>
                    <a:pt x="23024" y="273"/>
                  </a:cubicBezTo>
                  <a:cubicBezTo>
                    <a:pt x="23033" y="317"/>
                    <a:pt x="23064" y="336"/>
                    <a:pt x="23097" y="336"/>
                  </a:cubicBezTo>
                  <a:cubicBezTo>
                    <a:pt x="23148" y="336"/>
                    <a:pt x="23203" y="291"/>
                    <a:pt x="23196" y="224"/>
                  </a:cubicBezTo>
                  <a:lnTo>
                    <a:pt x="23184" y="175"/>
                  </a:lnTo>
                  <a:cubicBezTo>
                    <a:pt x="23171" y="138"/>
                    <a:pt x="23147" y="113"/>
                    <a:pt x="23122" y="113"/>
                  </a:cubicBezTo>
                  <a:cubicBezTo>
                    <a:pt x="22729" y="24"/>
                    <a:pt x="22315" y="1"/>
                    <a:pt x="21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774;p48">
              <a:extLst>
                <a:ext uri="{FF2B5EF4-FFF2-40B4-BE49-F238E27FC236}">
                  <a16:creationId xmlns:a16="http://schemas.microsoft.com/office/drawing/2014/main" id="{282E3491-4577-4B84-B648-BDBBFF6AAC5D}"/>
                </a:ext>
              </a:extLst>
            </p:cNvPr>
            <p:cNvSpPr/>
            <p:nvPr/>
          </p:nvSpPr>
          <p:spPr>
            <a:xfrm>
              <a:off x="5690300" y="3659900"/>
              <a:ext cx="531500" cy="22625"/>
            </a:xfrm>
            <a:custGeom>
              <a:avLst/>
              <a:gdLst/>
              <a:ahLst/>
              <a:cxnLst/>
              <a:rect l="l" t="t" r="r" b="b"/>
              <a:pathLst>
                <a:path w="21260" h="905" extrusionOk="0">
                  <a:moveTo>
                    <a:pt x="3579" y="0"/>
                  </a:moveTo>
                  <a:cubicBezTo>
                    <a:pt x="3380" y="0"/>
                    <a:pt x="3181" y="5"/>
                    <a:pt x="2981" y="15"/>
                  </a:cubicBezTo>
                  <a:cubicBezTo>
                    <a:pt x="2008" y="52"/>
                    <a:pt x="1047" y="138"/>
                    <a:pt x="62" y="151"/>
                  </a:cubicBezTo>
                  <a:cubicBezTo>
                    <a:pt x="0" y="151"/>
                    <a:pt x="0" y="237"/>
                    <a:pt x="62" y="237"/>
                  </a:cubicBezTo>
                  <a:lnTo>
                    <a:pt x="74" y="237"/>
                  </a:lnTo>
                  <a:cubicBezTo>
                    <a:pt x="182" y="238"/>
                    <a:pt x="291" y="238"/>
                    <a:pt x="398" y="238"/>
                  </a:cubicBezTo>
                  <a:cubicBezTo>
                    <a:pt x="1732" y="238"/>
                    <a:pt x="3054" y="186"/>
                    <a:pt x="4384" y="186"/>
                  </a:cubicBezTo>
                  <a:cubicBezTo>
                    <a:pt x="4749" y="186"/>
                    <a:pt x="5115" y="190"/>
                    <a:pt x="5482" y="200"/>
                  </a:cubicBezTo>
                  <a:cubicBezTo>
                    <a:pt x="7379" y="237"/>
                    <a:pt x="9276" y="237"/>
                    <a:pt x="11173" y="274"/>
                  </a:cubicBezTo>
                  <a:cubicBezTo>
                    <a:pt x="12947" y="299"/>
                    <a:pt x="14783" y="262"/>
                    <a:pt x="16532" y="508"/>
                  </a:cubicBezTo>
                  <a:cubicBezTo>
                    <a:pt x="17259" y="606"/>
                    <a:pt x="17948" y="606"/>
                    <a:pt x="18675" y="656"/>
                  </a:cubicBezTo>
                  <a:cubicBezTo>
                    <a:pt x="19537" y="717"/>
                    <a:pt x="20387" y="680"/>
                    <a:pt x="21213" y="902"/>
                  </a:cubicBezTo>
                  <a:cubicBezTo>
                    <a:pt x="21217" y="903"/>
                    <a:pt x="21221" y="904"/>
                    <a:pt x="21224" y="904"/>
                  </a:cubicBezTo>
                  <a:cubicBezTo>
                    <a:pt x="21252" y="904"/>
                    <a:pt x="21259" y="864"/>
                    <a:pt x="21237" y="853"/>
                  </a:cubicBezTo>
                  <a:cubicBezTo>
                    <a:pt x="20847" y="587"/>
                    <a:pt x="20396" y="564"/>
                    <a:pt x="19940" y="564"/>
                  </a:cubicBezTo>
                  <a:cubicBezTo>
                    <a:pt x="19846" y="564"/>
                    <a:pt x="19751" y="565"/>
                    <a:pt x="19657" y="565"/>
                  </a:cubicBezTo>
                  <a:cubicBezTo>
                    <a:pt x="19488" y="565"/>
                    <a:pt x="19320" y="562"/>
                    <a:pt x="19156" y="545"/>
                  </a:cubicBezTo>
                  <a:cubicBezTo>
                    <a:pt x="18416" y="483"/>
                    <a:pt x="17677" y="496"/>
                    <a:pt x="16938" y="397"/>
                  </a:cubicBezTo>
                  <a:cubicBezTo>
                    <a:pt x="15189" y="151"/>
                    <a:pt x="13403" y="175"/>
                    <a:pt x="11617" y="138"/>
                  </a:cubicBezTo>
                  <a:cubicBezTo>
                    <a:pt x="9670" y="89"/>
                    <a:pt x="7712" y="101"/>
                    <a:pt x="5753" y="77"/>
                  </a:cubicBezTo>
                  <a:cubicBezTo>
                    <a:pt x="5028" y="57"/>
                    <a:pt x="4304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775;p48">
              <a:extLst>
                <a:ext uri="{FF2B5EF4-FFF2-40B4-BE49-F238E27FC236}">
                  <a16:creationId xmlns:a16="http://schemas.microsoft.com/office/drawing/2014/main" id="{5EAC9AF6-8577-402E-8D29-D5C1B8D29604}"/>
                </a:ext>
              </a:extLst>
            </p:cNvPr>
            <p:cNvSpPr/>
            <p:nvPr/>
          </p:nvSpPr>
          <p:spPr>
            <a:xfrm>
              <a:off x="5692150" y="3783225"/>
              <a:ext cx="380050" cy="33825"/>
            </a:xfrm>
            <a:custGeom>
              <a:avLst/>
              <a:gdLst/>
              <a:ahLst/>
              <a:cxnLst/>
              <a:rect l="l" t="t" r="r" b="b"/>
              <a:pathLst>
                <a:path w="15202" h="1353" extrusionOk="0">
                  <a:moveTo>
                    <a:pt x="14303" y="0"/>
                  </a:moveTo>
                  <a:cubicBezTo>
                    <a:pt x="13397" y="0"/>
                    <a:pt x="12451" y="40"/>
                    <a:pt x="11592" y="182"/>
                  </a:cubicBezTo>
                  <a:cubicBezTo>
                    <a:pt x="10446" y="367"/>
                    <a:pt x="9288" y="391"/>
                    <a:pt x="8130" y="515"/>
                  </a:cubicBezTo>
                  <a:cubicBezTo>
                    <a:pt x="5445" y="786"/>
                    <a:pt x="2710" y="724"/>
                    <a:pt x="50" y="1266"/>
                  </a:cubicBezTo>
                  <a:cubicBezTo>
                    <a:pt x="0" y="1278"/>
                    <a:pt x="13" y="1352"/>
                    <a:pt x="62" y="1352"/>
                  </a:cubicBezTo>
                  <a:cubicBezTo>
                    <a:pt x="1515" y="1291"/>
                    <a:pt x="2957" y="1044"/>
                    <a:pt x="4398" y="970"/>
                  </a:cubicBezTo>
                  <a:cubicBezTo>
                    <a:pt x="5654" y="921"/>
                    <a:pt x="6911" y="872"/>
                    <a:pt x="8155" y="786"/>
                  </a:cubicBezTo>
                  <a:cubicBezTo>
                    <a:pt x="9165" y="712"/>
                    <a:pt x="10188" y="724"/>
                    <a:pt x="11185" y="576"/>
                  </a:cubicBezTo>
                  <a:cubicBezTo>
                    <a:pt x="12491" y="379"/>
                    <a:pt x="13809" y="244"/>
                    <a:pt x="15115" y="133"/>
                  </a:cubicBezTo>
                  <a:cubicBezTo>
                    <a:pt x="15201" y="133"/>
                    <a:pt x="15201" y="10"/>
                    <a:pt x="15115" y="10"/>
                  </a:cubicBezTo>
                  <a:cubicBezTo>
                    <a:pt x="14850" y="4"/>
                    <a:pt x="14579" y="0"/>
                    <a:pt x="14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776;p48">
              <a:extLst>
                <a:ext uri="{FF2B5EF4-FFF2-40B4-BE49-F238E27FC236}">
                  <a16:creationId xmlns:a16="http://schemas.microsoft.com/office/drawing/2014/main" id="{82605022-6AA5-4E5F-9A86-5CE8D09B17CB}"/>
                </a:ext>
              </a:extLst>
            </p:cNvPr>
            <p:cNvSpPr/>
            <p:nvPr/>
          </p:nvSpPr>
          <p:spPr>
            <a:xfrm>
              <a:off x="5694300" y="3975600"/>
              <a:ext cx="77625" cy="9825"/>
            </a:xfrm>
            <a:custGeom>
              <a:avLst/>
              <a:gdLst/>
              <a:ahLst/>
              <a:cxnLst/>
              <a:rect l="l" t="t" r="r" b="b"/>
              <a:pathLst>
                <a:path w="3105" h="393" extrusionOk="0">
                  <a:moveTo>
                    <a:pt x="653" y="1"/>
                  </a:moveTo>
                  <a:cubicBezTo>
                    <a:pt x="446" y="1"/>
                    <a:pt x="241" y="17"/>
                    <a:pt x="38" y="63"/>
                  </a:cubicBezTo>
                  <a:cubicBezTo>
                    <a:pt x="1" y="63"/>
                    <a:pt x="1" y="112"/>
                    <a:pt x="38" y="124"/>
                  </a:cubicBezTo>
                  <a:cubicBezTo>
                    <a:pt x="580" y="235"/>
                    <a:pt x="1171" y="248"/>
                    <a:pt x="1725" y="297"/>
                  </a:cubicBezTo>
                  <a:cubicBezTo>
                    <a:pt x="2059" y="334"/>
                    <a:pt x="2408" y="392"/>
                    <a:pt x="2744" y="392"/>
                  </a:cubicBezTo>
                  <a:cubicBezTo>
                    <a:pt x="2853" y="392"/>
                    <a:pt x="2962" y="386"/>
                    <a:pt x="3068" y="371"/>
                  </a:cubicBezTo>
                  <a:cubicBezTo>
                    <a:pt x="3105" y="371"/>
                    <a:pt x="3105" y="309"/>
                    <a:pt x="3068" y="297"/>
                  </a:cubicBezTo>
                  <a:cubicBezTo>
                    <a:pt x="2550" y="124"/>
                    <a:pt x="2082" y="112"/>
                    <a:pt x="1540" y="63"/>
                  </a:cubicBezTo>
                  <a:cubicBezTo>
                    <a:pt x="1244" y="34"/>
                    <a:pt x="947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777;p48">
              <a:extLst>
                <a:ext uri="{FF2B5EF4-FFF2-40B4-BE49-F238E27FC236}">
                  <a16:creationId xmlns:a16="http://schemas.microsoft.com/office/drawing/2014/main" id="{A4AD2910-77C8-4D94-9661-A35F28D0173E}"/>
                </a:ext>
              </a:extLst>
            </p:cNvPr>
            <p:cNvSpPr/>
            <p:nvPr/>
          </p:nvSpPr>
          <p:spPr>
            <a:xfrm>
              <a:off x="5677675" y="3381400"/>
              <a:ext cx="587675" cy="19625"/>
            </a:xfrm>
            <a:custGeom>
              <a:avLst/>
              <a:gdLst/>
              <a:ahLst/>
              <a:cxnLst/>
              <a:rect l="l" t="t" r="r" b="b"/>
              <a:pathLst>
                <a:path w="23507" h="785" extrusionOk="0">
                  <a:moveTo>
                    <a:pt x="20398" y="1"/>
                  </a:moveTo>
                  <a:cubicBezTo>
                    <a:pt x="19771" y="1"/>
                    <a:pt x="19143" y="70"/>
                    <a:pt x="18510" y="70"/>
                  </a:cubicBezTo>
                  <a:cubicBezTo>
                    <a:pt x="18360" y="70"/>
                    <a:pt x="18210" y="66"/>
                    <a:pt x="18059" y="56"/>
                  </a:cubicBezTo>
                  <a:cubicBezTo>
                    <a:pt x="17642" y="25"/>
                    <a:pt x="17223" y="9"/>
                    <a:pt x="16803" y="9"/>
                  </a:cubicBezTo>
                  <a:cubicBezTo>
                    <a:pt x="16244" y="9"/>
                    <a:pt x="15683" y="37"/>
                    <a:pt x="15127" y="93"/>
                  </a:cubicBezTo>
                  <a:cubicBezTo>
                    <a:pt x="14130" y="204"/>
                    <a:pt x="13132" y="204"/>
                    <a:pt x="12134" y="278"/>
                  </a:cubicBezTo>
                  <a:cubicBezTo>
                    <a:pt x="11654" y="307"/>
                    <a:pt x="11173" y="315"/>
                    <a:pt x="10692" y="315"/>
                  </a:cubicBezTo>
                  <a:cubicBezTo>
                    <a:pt x="10129" y="315"/>
                    <a:pt x="9565" y="304"/>
                    <a:pt x="9002" y="304"/>
                  </a:cubicBezTo>
                  <a:cubicBezTo>
                    <a:pt x="8215" y="304"/>
                    <a:pt x="7430" y="325"/>
                    <a:pt x="6652" y="426"/>
                  </a:cubicBezTo>
                  <a:cubicBezTo>
                    <a:pt x="4472" y="709"/>
                    <a:pt x="2230" y="672"/>
                    <a:pt x="37" y="697"/>
                  </a:cubicBezTo>
                  <a:cubicBezTo>
                    <a:pt x="0" y="697"/>
                    <a:pt x="0" y="746"/>
                    <a:pt x="37" y="758"/>
                  </a:cubicBezTo>
                  <a:lnTo>
                    <a:pt x="25" y="758"/>
                  </a:lnTo>
                  <a:cubicBezTo>
                    <a:pt x="863" y="768"/>
                    <a:pt x="1710" y="785"/>
                    <a:pt x="2557" y="785"/>
                  </a:cubicBezTo>
                  <a:cubicBezTo>
                    <a:pt x="3801" y="785"/>
                    <a:pt x="5047" y="750"/>
                    <a:pt x="6270" y="611"/>
                  </a:cubicBezTo>
                  <a:cubicBezTo>
                    <a:pt x="8143" y="401"/>
                    <a:pt x="10015" y="487"/>
                    <a:pt x="11900" y="438"/>
                  </a:cubicBezTo>
                  <a:cubicBezTo>
                    <a:pt x="12787" y="414"/>
                    <a:pt x="13698" y="438"/>
                    <a:pt x="14573" y="352"/>
                  </a:cubicBezTo>
                  <a:cubicBezTo>
                    <a:pt x="15425" y="249"/>
                    <a:pt x="16286" y="198"/>
                    <a:pt x="17141" y="198"/>
                  </a:cubicBezTo>
                  <a:cubicBezTo>
                    <a:pt x="17311" y="198"/>
                    <a:pt x="17482" y="200"/>
                    <a:pt x="17653" y="204"/>
                  </a:cubicBezTo>
                  <a:cubicBezTo>
                    <a:pt x="17842" y="214"/>
                    <a:pt x="18032" y="218"/>
                    <a:pt x="18222" y="218"/>
                  </a:cubicBezTo>
                  <a:cubicBezTo>
                    <a:pt x="18850" y="218"/>
                    <a:pt x="19479" y="175"/>
                    <a:pt x="20107" y="175"/>
                  </a:cubicBezTo>
                  <a:cubicBezTo>
                    <a:pt x="20213" y="175"/>
                    <a:pt x="20319" y="177"/>
                    <a:pt x="20424" y="180"/>
                  </a:cubicBezTo>
                  <a:cubicBezTo>
                    <a:pt x="20637" y="180"/>
                    <a:pt x="23121" y="316"/>
                    <a:pt x="23319" y="316"/>
                  </a:cubicBezTo>
                  <a:cubicBezTo>
                    <a:pt x="23327" y="316"/>
                    <a:pt x="23331" y="316"/>
                    <a:pt x="23331" y="315"/>
                  </a:cubicBezTo>
                  <a:cubicBezTo>
                    <a:pt x="23341" y="354"/>
                    <a:pt x="23373" y="372"/>
                    <a:pt x="23406" y="372"/>
                  </a:cubicBezTo>
                  <a:cubicBezTo>
                    <a:pt x="23455" y="372"/>
                    <a:pt x="23506" y="332"/>
                    <a:pt x="23492" y="266"/>
                  </a:cubicBezTo>
                  <a:lnTo>
                    <a:pt x="23479" y="216"/>
                  </a:lnTo>
                  <a:cubicBezTo>
                    <a:pt x="23467" y="192"/>
                    <a:pt x="23442" y="167"/>
                    <a:pt x="23418" y="155"/>
                  </a:cubicBezTo>
                  <a:cubicBezTo>
                    <a:pt x="23235" y="135"/>
                    <a:pt x="23048" y="125"/>
                    <a:pt x="22859" y="125"/>
                  </a:cubicBezTo>
                  <a:cubicBezTo>
                    <a:pt x="22705" y="125"/>
                    <a:pt x="22550" y="131"/>
                    <a:pt x="22395" y="143"/>
                  </a:cubicBezTo>
                  <a:cubicBezTo>
                    <a:pt x="22363" y="143"/>
                    <a:pt x="22331" y="144"/>
                    <a:pt x="22299" y="144"/>
                  </a:cubicBezTo>
                  <a:cubicBezTo>
                    <a:pt x="21839" y="144"/>
                    <a:pt x="21389" y="65"/>
                    <a:pt x="20917" y="19"/>
                  </a:cubicBezTo>
                  <a:cubicBezTo>
                    <a:pt x="20744" y="6"/>
                    <a:pt x="20571" y="1"/>
                    <a:pt x="20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778;p48">
              <a:extLst>
                <a:ext uri="{FF2B5EF4-FFF2-40B4-BE49-F238E27FC236}">
                  <a16:creationId xmlns:a16="http://schemas.microsoft.com/office/drawing/2014/main" id="{58D466B9-EE7F-49F0-874D-068A0DEC3FE6}"/>
                </a:ext>
              </a:extLst>
            </p:cNvPr>
            <p:cNvSpPr/>
            <p:nvPr/>
          </p:nvSpPr>
          <p:spPr>
            <a:xfrm>
              <a:off x="5821325" y="3254325"/>
              <a:ext cx="16500" cy="143400"/>
            </a:xfrm>
            <a:custGeom>
              <a:avLst/>
              <a:gdLst/>
              <a:ahLst/>
              <a:cxnLst/>
              <a:rect l="l" t="t" r="r" b="b"/>
              <a:pathLst>
                <a:path w="660" h="5736" extrusionOk="0">
                  <a:moveTo>
                    <a:pt x="51" y="1"/>
                  </a:moveTo>
                  <a:cubicBezTo>
                    <a:pt x="26" y="1"/>
                    <a:pt x="0" y="13"/>
                    <a:pt x="7" y="40"/>
                  </a:cubicBezTo>
                  <a:lnTo>
                    <a:pt x="7" y="52"/>
                  </a:lnTo>
                  <a:cubicBezTo>
                    <a:pt x="106" y="1050"/>
                    <a:pt x="19" y="2121"/>
                    <a:pt x="241" y="3107"/>
                  </a:cubicBezTo>
                  <a:cubicBezTo>
                    <a:pt x="364" y="3636"/>
                    <a:pt x="463" y="4166"/>
                    <a:pt x="500" y="4721"/>
                  </a:cubicBezTo>
                  <a:cubicBezTo>
                    <a:pt x="512" y="5053"/>
                    <a:pt x="537" y="5386"/>
                    <a:pt x="598" y="5718"/>
                  </a:cubicBezTo>
                  <a:cubicBezTo>
                    <a:pt x="604" y="5729"/>
                    <a:pt x="617" y="5735"/>
                    <a:pt x="630" y="5735"/>
                  </a:cubicBezTo>
                  <a:cubicBezTo>
                    <a:pt x="645" y="5735"/>
                    <a:pt x="660" y="5726"/>
                    <a:pt x="660" y="5706"/>
                  </a:cubicBezTo>
                  <a:cubicBezTo>
                    <a:pt x="598" y="4856"/>
                    <a:pt x="598" y="4092"/>
                    <a:pt x="414" y="3242"/>
                  </a:cubicBezTo>
                  <a:cubicBezTo>
                    <a:pt x="180" y="2195"/>
                    <a:pt x="229" y="1099"/>
                    <a:pt x="93" y="27"/>
                  </a:cubicBezTo>
                  <a:cubicBezTo>
                    <a:pt x="93" y="10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779;p48">
              <a:extLst>
                <a:ext uri="{FF2B5EF4-FFF2-40B4-BE49-F238E27FC236}">
                  <a16:creationId xmlns:a16="http://schemas.microsoft.com/office/drawing/2014/main" id="{0A9CBEB5-C4A6-402F-AC92-0F3B6A7DF3CA}"/>
                </a:ext>
              </a:extLst>
            </p:cNvPr>
            <p:cNvSpPr/>
            <p:nvPr/>
          </p:nvSpPr>
          <p:spPr>
            <a:xfrm>
              <a:off x="5976700" y="3257925"/>
              <a:ext cx="15125" cy="135900"/>
            </a:xfrm>
            <a:custGeom>
              <a:avLst/>
              <a:gdLst/>
              <a:ahLst/>
              <a:cxnLst/>
              <a:rect l="l" t="t" r="r" b="b"/>
              <a:pathLst>
                <a:path w="605" h="5436" extrusionOk="0">
                  <a:moveTo>
                    <a:pt x="74" y="0"/>
                  </a:moveTo>
                  <a:cubicBezTo>
                    <a:pt x="68" y="0"/>
                    <a:pt x="62" y="6"/>
                    <a:pt x="62" y="19"/>
                  </a:cubicBezTo>
                  <a:cubicBezTo>
                    <a:pt x="1" y="1817"/>
                    <a:pt x="370" y="3591"/>
                    <a:pt x="432" y="5390"/>
                  </a:cubicBezTo>
                  <a:cubicBezTo>
                    <a:pt x="432" y="5420"/>
                    <a:pt x="456" y="5436"/>
                    <a:pt x="481" y="5436"/>
                  </a:cubicBezTo>
                  <a:cubicBezTo>
                    <a:pt x="506" y="5436"/>
                    <a:pt x="530" y="5420"/>
                    <a:pt x="530" y="5390"/>
                  </a:cubicBezTo>
                  <a:cubicBezTo>
                    <a:pt x="604" y="3591"/>
                    <a:pt x="198" y="1805"/>
                    <a:pt x="87" y="19"/>
                  </a:cubicBezTo>
                  <a:cubicBezTo>
                    <a:pt x="87" y="6"/>
                    <a:pt x="81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780;p48">
              <a:extLst>
                <a:ext uri="{FF2B5EF4-FFF2-40B4-BE49-F238E27FC236}">
                  <a16:creationId xmlns:a16="http://schemas.microsoft.com/office/drawing/2014/main" id="{15E1FB99-57B1-4C7F-8EC5-4115C993E997}"/>
                </a:ext>
              </a:extLst>
            </p:cNvPr>
            <p:cNvSpPr/>
            <p:nvPr/>
          </p:nvSpPr>
          <p:spPr>
            <a:xfrm>
              <a:off x="6138075" y="3244825"/>
              <a:ext cx="14500" cy="154400"/>
            </a:xfrm>
            <a:custGeom>
              <a:avLst/>
              <a:gdLst/>
              <a:ahLst/>
              <a:cxnLst/>
              <a:rect l="l" t="t" r="r" b="b"/>
              <a:pathLst>
                <a:path w="580" h="6176" extrusionOk="0">
                  <a:moveTo>
                    <a:pt x="50" y="1"/>
                  </a:moveTo>
                  <a:cubicBezTo>
                    <a:pt x="25" y="1"/>
                    <a:pt x="13" y="25"/>
                    <a:pt x="37" y="38"/>
                  </a:cubicBezTo>
                  <a:cubicBezTo>
                    <a:pt x="358" y="161"/>
                    <a:pt x="222" y="1171"/>
                    <a:pt x="222" y="1393"/>
                  </a:cubicBezTo>
                  <a:cubicBezTo>
                    <a:pt x="222" y="1972"/>
                    <a:pt x="247" y="2575"/>
                    <a:pt x="222" y="3154"/>
                  </a:cubicBezTo>
                  <a:cubicBezTo>
                    <a:pt x="161" y="4152"/>
                    <a:pt x="0" y="5150"/>
                    <a:pt x="62" y="6148"/>
                  </a:cubicBezTo>
                  <a:cubicBezTo>
                    <a:pt x="68" y="6166"/>
                    <a:pt x="84" y="6175"/>
                    <a:pt x="99" y="6175"/>
                  </a:cubicBezTo>
                  <a:cubicBezTo>
                    <a:pt x="114" y="6175"/>
                    <a:pt x="130" y="6166"/>
                    <a:pt x="136" y="6148"/>
                  </a:cubicBezTo>
                  <a:cubicBezTo>
                    <a:pt x="161" y="4780"/>
                    <a:pt x="382" y="3425"/>
                    <a:pt x="333" y="2046"/>
                  </a:cubicBezTo>
                  <a:cubicBezTo>
                    <a:pt x="333" y="1676"/>
                    <a:pt x="579" y="149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781;p48">
              <a:extLst>
                <a:ext uri="{FF2B5EF4-FFF2-40B4-BE49-F238E27FC236}">
                  <a16:creationId xmlns:a16="http://schemas.microsoft.com/office/drawing/2014/main" id="{F5774B14-5CA6-413B-9310-A3C187E55766}"/>
                </a:ext>
              </a:extLst>
            </p:cNvPr>
            <p:cNvSpPr/>
            <p:nvPr/>
          </p:nvSpPr>
          <p:spPr>
            <a:xfrm>
              <a:off x="5914900" y="3196525"/>
              <a:ext cx="8250" cy="54250"/>
            </a:xfrm>
            <a:custGeom>
              <a:avLst/>
              <a:gdLst/>
              <a:ahLst/>
              <a:cxnLst/>
              <a:rect l="l" t="t" r="r" b="b"/>
              <a:pathLst>
                <a:path w="330" h="2170" extrusionOk="0">
                  <a:moveTo>
                    <a:pt x="35" y="1"/>
                  </a:moveTo>
                  <a:cubicBezTo>
                    <a:pt x="16" y="1"/>
                    <a:pt x="0" y="18"/>
                    <a:pt x="9" y="36"/>
                  </a:cubicBezTo>
                  <a:cubicBezTo>
                    <a:pt x="194" y="294"/>
                    <a:pt x="157" y="799"/>
                    <a:pt x="144" y="1095"/>
                  </a:cubicBezTo>
                  <a:cubicBezTo>
                    <a:pt x="144" y="1440"/>
                    <a:pt x="95" y="1797"/>
                    <a:pt x="169" y="2142"/>
                  </a:cubicBezTo>
                  <a:cubicBezTo>
                    <a:pt x="175" y="2161"/>
                    <a:pt x="194" y="2170"/>
                    <a:pt x="212" y="2170"/>
                  </a:cubicBezTo>
                  <a:cubicBezTo>
                    <a:pt x="231" y="2170"/>
                    <a:pt x="249" y="2161"/>
                    <a:pt x="255" y="2142"/>
                  </a:cubicBezTo>
                  <a:cubicBezTo>
                    <a:pt x="329" y="1674"/>
                    <a:pt x="329" y="1206"/>
                    <a:pt x="255" y="738"/>
                  </a:cubicBezTo>
                  <a:cubicBezTo>
                    <a:pt x="231" y="516"/>
                    <a:pt x="206" y="196"/>
                    <a:pt x="58" y="11"/>
                  </a:cubicBezTo>
                  <a:cubicBezTo>
                    <a:pt x="51" y="4"/>
                    <a:pt x="43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782;p48">
              <a:extLst>
                <a:ext uri="{FF2B5EF4-FFF2-40B4-BE49-F238E27FC236}">
                  <a16:creationId xmlns:a16="http://schemas.microsoft.com/office/drawing/2014/main" id="{D80AAA70-F297-49C0-AEA3-4A160FCA606C}"/>
                </a:ext>
              </a:extLst>
            </p:cNvPr>
            <p:cNvSpPr/>
            <p:nvPr/>
          </p:nvSpPr>
          <p:spPr>
            <a:xfrm>
              <a:off x="6072950" y="3179925"/>
              <a:ext cx="9100" cy="75675"/>
            </a:xfrm>
            <a:custGeom>
              <a:avLst/>
              <a:gdLst/>
              <a:ahLst/>
              <a:cxnLst/>
              <a:rect l="l" t="t" r="r" b="b"/>
              <a:pathLst>
                <a:path w="364" h="3027" extrusionOk="0">
                  <a:moveTo>
                    <a:pt x="313" y="1"/>
                  </a:moveTo>
                  <a:cubicBezTo>
                    <a:pt x="286" y="1"/>
                    <a:pt x="259" y="16"/>
                    <a:pt x="253" y="47"/>
                  </a:cubicBezTo>
                  <a:cubicBezTo>
                    <a:pt x="191" y="589"/>
                    <a:pt x="117" y="1118"/>
                    <a:pt x="80" y="1660"/>
                  </a:cubicBezTo>
                  <a:cubicBezTo>
                    <a:pt x="55" y="2030"/>
                    <a:pt x="179" y="2584"/>
                    <a:pt x="19" y="2942"/>
                  </a:cubicBezTo>
                  <a:cubicBezTo>
                    <a:pt x="1" y="2978"/>
                    <a:pt x="35" y="3027"/>
                    <a:pt x="74" y="3027"/>
                  </a:cubicBezTo>
                  <a:cubicBezTo>
                    <a:pt x="89" y="3027"/>
                    <a:pt x="104" y="3020"/>
                    <a:pt x="117" y="3003"/>
                  </a:cubicBezTo>
                  <a:cubicBezTo>
                    <a:pt x="302" y="2781"/>
                    <a:pt x="216" y="2474"/>
                    <a:pt x="203" y="2202"/>
                  </a:cubicBezTo>
                  <a:cubicBezTo>
                    <a:pt x="203" y="1476"/>
                    <a:pt x="265" y="761"/>
                    <a:pt x="363" y="47"/>
                  </a:cubicBezTo>
                  <a:cubicBezTo>
                    <a:pt x="363" y="16"/>
                    <a:pt x="339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783;p48">
              <a:extLst>
                <a:ext uri="{FF2B5EF4-FFF2-40B4-BE49-F238E27FC236}">
                  <a16:creationId xmlns:a16="http://schemas.microsoft.com/office/drawing/2014/main" id="{C9B2159B-33AA-43F0-A307-957958F87FA7}"/>
                </a:ext>
              </a:extLst>
            </p:cNvPr>
            <p:cNvSpPr/>
            <p:nvPr/>
          </p:nvSpPr>
          <p:spPr>
            <a:xfrm>
              <a:off x="5740175" y="3209725"/>
              <a:ext cx="9900" cy="52675"/>
            </a:xfrm>
            <a:custGeom>
              <a:avLst/>
              <a:gdLst/>
              <a:ahLst/>
              <a:cxnLst/>
              <a:rect l="l" t="t" r="r" b="b"/>
              <a:pathLst>
                <a:path w="396" h="2107" extrusionOk="0">
                  <a:moveTo>
                    <a:pt x="75" y="0"/>
                  </a:moveTo>
                  <a:cubicBezTo>
                    <a:pt x="38" y="0"/>
                    <a:pt x="1" y="25"/>
                    <a:pt x="1" y="74"/>
                  </a:cubicBezTo>
                  <a:lnTo>
                    <a:pt x="13" y="87"/>
                  </a:lnTo>
                  <a:cubicBezTo>
                    <a:pt x="38" y="444"/>
                    <a:pt x="87" y="801"/>
                    <a:pt x="100" y="1158"/>
                  </a:cubicBezTo>
                  <a:cubicBezTo>
                    <a:pt x="112" y="1466"/>
                    <a:pt x="75" y="1774"/>
                    <a:pt x="149" y="2070"/>
                  </a:cubicBezTo>
                  <a:cubicBezTo>
                    <a:pt x="155" y="2095"/>
                    <a:pt x="177" y="2107"/>
                    <a:pt x="198" y="2107"/>
                  </a:cubicBezTo>
                  <a:cubicBezTo>
                    <a:pt x="220" y="2107"/>
                    <a:pt x="241" y="2095"/>
                    <a:pt x="247" y="2070"/>
                  </a:cubicBezTo>
                  <a:cubicBezTo>
                    <a:pt x="395" y="1442"/>
                    <a:pt x="223" y="715"/>
                    <a:pt x="149" y="74"/>
                  </a:cubicBezTo>
                  <a:cubicBezTo>
                    <a:pt x="149" y="25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784;p48">
              <a:extLst>
                <a:ext uri="{FF2B5EF4-FFF2-40B4-BE49-F238E27FC236}">
                  <a16:creationId xmlns:a16="http://schemas.microsoft.com/office/drawing/2014/main" id="{BCB6A14B-4141-4B22-9538-03EE93D4BE79}"/>
                </a:ext>
              </a:extLst>
            </p:cNvPr>
            <p:cNvSpPr/>
            <p:nvPr/>
          </p:nvSpPr>
          <p:spPr>
            <a:xfrm>
              <a:off x="5745425" y="3394375"/>
              <a:ext cx="6500" cy="115250"/>
            </a:xfrm>
            <a:custGeom>
              <a:avLst/>
              <a:gdLst/>
              <a:ahLst/>
              <a:cxnLst/>
              <a:rect l="l" t="t" r="r" b="b"/>
              <a:pathLst>
                <a:path w="260" h="4610" extrusionOk="0">
                  <a:moveTo>
                    <a:pt x="46" y="1"/>
                  </a:moveTo>
                  <a:cubicBezTo>
                    <a:pt x="22" y="1"/>
                    <a:pt x="0" y="13"/>
                    <a:pt x="0" y="42"/>
                  </a:cubicBezTo>
                  <a:cubicBezTo>
                    <a:pt x="25" y="843"/>
                    <a:pt x="50" y="1631"/>
                    <a:pt x="37" y="2420"/>
                  </a:cubicBezTo>
                  <a:cubicBezTo>
                    <a:pt x="37" y="3159"/>
                    <a:pt x="124" y="3861"/>
                    <a:pt x="148" y="4600"/>
                  </a:cubicBezTo>
                  <a:cubicBezTo>
                    <a:pt x="148" y="4606"/>
                    <a:pt x="154" y="4609"/>
                    <a:pt x="162" y="4609"/>
                  </a:cubicBezTo>
                  <a:cubicBezTo>
                    <a:pt x="170" y="4609"/>
                    <a:pt x="179" y="4606"/>
                    <a:pt x="185" y="4600"/>
                  </a:cubicBezTo>
                  <a:cubicBezTo>
                    <a:pt x="259" y="3097"/>
                    <a:pt x="161" y="1558"/>
                    <a:pt x="99" y="42"/>
                  </a:cubicBezTo>
                  <a:cubicBezTo>
                    <a:pt x="99" y="16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785;p48">
              <a:extLst>
                <a:ext uri="{FF2B5EF4-FFF2-40B4-BE49-F238E27FC236}">
                  <a16:creationId xmlns:a16="http://schemas.microsoft.com/office/drawing/2014/main" id="{2F1F8844-2734-48C9-B4C9-D0CB0099F664}"/>
                </a:ext>
              </a:extLst>
            </p:cNvPr>
            <p:cNvSpPr/>
            <p:nvPr/>
          </p:nvSpPr>
          <p:spPr>
            <a:xfrm>
              <a:off x="5917875" y="3382025"/>
              <a:ext cx="11125" cy="128750"/>
            </a:xfrm>
            <a:custGeom>
              <a:avLst/>
              <a:gdLst/>
              <a:ahLst/>
              <a:cxnLst/>
              <a:rect l="l" t="t" r="r" b="b"/>
              <a:pathLst>
                <a:path w="445" h="5150" extrusionOk="0">
                  <a:moveTo>
                    <a:pt x="383" y="1"/>
                  </a:moveTo>
                  <a:cubicBezTo>
                    <a:pt x="370" y="1"/>
                    <a:pt x="358" y="7"/>
                    <a:pt x="358" y="19"/>
                  </a:cubicBezTo>
                  <a:lnTo>
                    <a:pt x="370" y="19"/>
                  </a:lnTo>
                  <a:cubicBezTo>
                    <a:pt x="247" y="1682"/>
                    <a:pt x="1" y="3431"/>
                    <a:pt x="210" y="5094"/>
                  </a:cubicBezTo>
                  <a:cubicBezTo>
                    <a:pt x="210" y="5131"/>
                    <a:pt x="238" y="5150"/>
                    <a:pt x="266" y="5150"/>
                  </a:cubicBezTo>
                  <a:cubicBezTo>
                    <a:pt x="293" y="5150"/>
                    <a:pt x="321" y="5131"/>
                    <a:pt x="321" y="5094"/>
                  </a:cubicBezTo>
                  <a:cubicBezTo>
                    <a:pt x="432" y="4207"/>
                    <a:pt x="346" y="3296"/>
                    <a:pt x="383" y="2384"/>
                  </a:cubicBezTo>
                  <a:cubicBezTo>
                    <a:pt x="432" y="1596"/>
                    <a:pt x="444" y="807"/>
                    <a:pt x="407" y="19"/>
                  </a:cubicBezTo>
                  <a:cubicBezTo>
                    <a:pt x="407" y="7"/>
                    <a:pt x="395" y="1"/>
                    <a:pt x="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786;p48">
              <a:extLst>
                <a:ext uri="{FF2B5EF4-FFF2-40B4-BE49-F238E27FC236}">
                  <a16:creationId xmlns:a16="http://schemas.microsoft.com/office/drawing/2014/main" id="{8713DD3E-C8A9-454F-B025-47F4F6218DCC}"/>
                </a:ext>
              </a:extLst>
            </p:cNvPr>
            <p:cNvSpPr/>
            <p:nvPr/>
          </p:nvSpPr>
          <p:spPr>
            <a:xfrm>
              <a:off x="6051850" y="3379975"/>
              <a:ext cx="21275" cy="129275"/>
            </a:xfrm>
            <a:custGeom>
              <a:avLst/>
              <a:gdLst/>
              <a:ahLst/>
              <a:cxnLst/>
              <a:rect l="l" t="t" r="r" b="b"/>
              <a:pathLst>
                <a:path w="851" h="5171" extrusionOk="0">
                  <a:moveTo>
                    <a:pt x="53" y="0"/>
                  </a:moveTo>
                  <a:cubicBezTo>
                    <a:pt x="28" y="0"/>
                    <a:pt x="0" y="21"/>
                    <a:pt x="0" y="52"/>
                  </a:cubicBezTo>
                  <a:lnTo>
                    <a:pt x="13" y="52"/>
                  </a:lnTo>
                  <a:cubicBezTo>
                    <a:pt x="148" y="914"/>
                    <a:pt x="210" y="1776"/>
                    <a:pt x="321" y="2626"/>
                  </a:cubicBezTo>
                  <a:cubicBezTo>
                    <a:pt x="444" y="3464"/>
                    <a:pt x="665" y="4265"/>
                    <a:pt x="690" y="5115"/>
                  </a:cubicBezTo>
                  <a:cubicBezTo>
                    <a:pt x="690" y="5152"/>
                    <a:pt x="718" y="5170"/>
                    <a:pt x="745" y="5170"/>
                  </a:cubicBezTo>
                  <a:cubicBezTo>
                    <a:pt x="773" y="5170"/>
                    <a:pt x="801" y="5152"/>
                    <a:pt x="801" y="5115"/>
                  </a:cubicBezTo>
                  <a:cubicBezTo>
                    <a:pt x="850" y="4277"/>
                    <a:pt x="592" y="3427"/>
                    <a:pt x="456" y="2602"/>
                  </a:cubicBezTo>
                  <a:cubicBezTo>
                    <a:pt x="333" y="1739"/>
                    <a:pt x="234" y="889"/>
                    <a:pt x="86" y="27"/>
                  </a:cubicBezTo>
                  <a:cubicBezTo>
                    <a:pt x="82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787;p48">
              <a:extLst>
                <a:ext uri="{FF2B5EF4-FFF2-40B4-BE49-F238E27FC236}">
                  <a16:creationId xmlns:a16="http://schemas.microsoft.com/office/drawing/2014/main" id="{F36A1601-8DED-48CD-B212-3439DB7F33BF}"/>
                </a:ext>
              </a:extLst>
            </p:cNvPr>
            <p:cNvSpPr/>
            <p:nvPr/>
          </p:nvSpPr>
          <p:spPr>
            <a:xfrm>
              <a:off x="6202925" y="3378100"/>
              <a:ext cx="17875" cy="134150"/>
            </a:xfrm>
            <a:custGeom>
              <a:avLst/>
              <a:gdLst/>
              <a:ahLst/>
              <a:cxnLst/>
              <a:rect l="l" t="t" r="r" b="b"/>
              <a:pathLst>
                <a:path w="715" h="5366" extrusionOk="0">
                  <a:moveTo>
                    <a:pt x="653" y="0"/>
                  </a:moveTo>
                  <a:cubicBezTo>
                    <a:pt x="628" y="0"/>
                    <a:pt x="602" y="13"/>
                    <a:pt x="597" y="41"/>
                  </a:cubicBezTo>
                  <a:cubicBezTo>
                    <a:pt x="461" y="927"/>
                    <a:pt x="166" y="1839"/>
                    <a:pt x="166" y="2738"/>
                  </a:cubicBezTo>
                  <a:cubicBezTo>
                    <a:pt x="166" y="3120"/>
                    <a:pt x="104" y="3490"/>
                    <a:pt x="92" y="3872"/>
                  </a:cubicBezTo>
                  <a:cubicBezTo>
                    <a:pt x="92" y="4019"/>
                    <a:pt x="6" y="5092"/>
                    <a:pt x="90" y="5152"/>
                  </a:cubicBezTo>
                  <a:lnTo>
                    <a:pt x="90" y="5152"/>
                  </a:lnTo>
                  <a:cubicBezTo>
                    <a:pt x="84" y="5148"/>
                    <a:pt x="77" y="5146"/>
                    <a:pt x="69" y="5146"/>
                  </a:cubicBezTo>
                  <a:cubicBezTo>
                    <a:pt x="35" y="5146"/>
                    <a:pt x="0" y="5184"/>
                    <a:pt x="30" y="5214"/>
                  </a:cubicBezTo>
                  <a:lnTo>
                    <a:pt x="116" y="5325"/>
                  </a:lnTo>
                  <a:cubicBezTo>
                    <a:pt x="129" y="5350"/>
                    <a:pt x="160" y="5365"/>
                    <a:pt x="189" y="5365"/>
                  </a:cubicBezTo>
                  <a:cubicBezTo>
                    <a:pt x="218" y="5365"/>
                    <a:pt x="246" y="5350"/>
                    <a:pt x="252" y="5313"/>
                  </a:cubicBezTo>
                  <a:cubicBezTo>
                    <a:pt x="326" y="4524"/>
                    <a:pt x="363" y="3736"/>
                    <a:pt x="350" y="2948"/>
                  </a:cubicBezTo>
                  <a:cubicBezTo>
                    <a:pt x="350" y="1974"/>
                    <a:pt x="585" y="1026"/>
                    <a:pt x="708" y="53"/>
                  </a:cubicBezTo>
                  <a:cubicBezTo>
                    <a:pt x="714" y="19"/>
                    <a:pt x="684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788;p48">
              <a:extLst>
                <a:ext uri="{FF2B5EF4-FFF2-40B4-BE49-F238E27FC236}">
                  <a16:creationId xmlns:a16="http://schemas.microsoft.com/office/drawing/2014/main" id="{476BC160-033B-415D-A047-907685DA2622}"/>
                </a:ext>
              </a:extLst>
            </p:cNvPr>
            <p:cNvSpPr/>
            <p:nvPr/>
          </p:nvSpPr>
          <p:spPr>
            <a:xfrm>
              <a:off x="5981625" y="3519175"/>
              <a:ext cx="9575" cy="143650"/>
            </a:xfrm>
            <a:custGeom>
              <a:avLst/>
              <a:gdLst/>
              <a:ahLst/>
              <a:cxnLst/>
              <a:rect l="l" t="t" r="r" b="b"/>
              <a:pathLst>
                <a:path w="383" h="5746" extrusionOk="0">
                  <a:moveTo>
                    <a:pt x="110" y="0"/>
                  </a:moveTo>
                  <a:cubicBezTo>
                    <a:pt x="99" y="0"/>
                    <a:pt x="87" y="8"/>
                    <a:pt x="87" y="15"/>
                  </a:cubicBezTo>
                  <a:cubicBezTo>
                    <a:pt x="1" y="963"/>
                    <a:pt x="1" y="1912"/>
                    <a:pt x="87" y="2848"/>
                  </a:cubicBezTo>
                  <a:cubicBezTo>
                    <a:pt x="185" y="3796"/>
                    <a:pt x="173" y="4720"/>
                    <a:pt x="210" y="5681"/>
                  </a:cubicBezTo>
                  <a:cubicBezTo>
                    <a:pt x="210" y="5724"/>
                    <a:pt x="247" y="5746"/>
                    <a:pt x="284" y="5746"/>
                  </a:cubicBezTo>
                  <a:cubicBezTo>
                    <a:pt x="321" y="5746"/>
                    <a:pt x="358" y="5724"/>
                    <a:pt x="358" y="5681"/>
                  </a:cubicBezTo>
                  <a:cubicBezTo>
                    <a:pt x="382" y="4696"/>
                    <a:pt x="346" y="3723"/>
                    <a:pt x="247" y="2749"/>
                  </a:cubicBezTo>
                  <a:cubicBezTo>
                    <a:pt x="173" y="1838"/>
                    <a:pt x="247" y="926"/>
                    <a:pt x="124" y="15"/>
                  </a:cubicBezTo>
                  <a:cubicBezTo>
                    <a:pt x="124" y="4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789;p48">
              <a:extLst>
                <a:ext uri="{FF2B5EF4-FFF2-40B4-BE49-F238E27FC236}">
                  <a16:creationId xmlns:a16="http://schemas.microsoft.com/office/drawing/2014/main" id="{069729E9-7C25-4547-9DFD-79AEE084143F}"/>
                </a:ext>
              </a:extLst>
            </p:cNvPr>
            <p:cNvSpPr/>
            <p:nvPr/>
          </p:nvSpPr>
          <p:spPr>
            <a:xfrm>
              <a:off x="6129450" y="3514250"/>
              <a:ext cx="12350" cy="156600"/>
            </a:xfrm>
            <a:custGeom>
              <a:avLst/>
              <a:gdLst/>
              <a:ahLst/>
              <a:cxnLst/>
              <a:rect l="l" t="t" r="r" b="b"/>
              <a:pathLst>
                <a:path w="494" h="6264" extrusionOk="0">
                  <a:moveTo>
                    <a:pt x="206" y="0"/>
                  </a:moveTo>
                  <a:cubicBezTo>
                    <a:pt x="186" y="0"/>
                    <a:pt x="165" y="21"/>
                    <a:pt x="173" y="52"/>
                  </a:cubicBezTo>
                  <a:cubicBezTo>
                    <a:pt x="382" y="1173"/>
                    <a:pt x="185" y="2195"/>
                    <a:pt x="185" y="3316"/>
                  </a:cubicBezTo>
                  <a:cubicBezTo>
                    <a:pt x="185" y="3883"/>
                    <a:pt x="210" y="4449"/>
                    <a:pt x="198" y="5016"/>
                  </a:cubicBezTo>
                  <a:cubicBezTo>
                    <a:pt x="198" y="5077"/>
                    <a:pt x="136" y="6149"/>
                    <a:pt x="13" y="6198"/>
                  </a:cubicBezTo>
                  <a:cubicBezTo>
                    <a:pt x="0" y="6211"/>
                    <a:pt x="0" y="6248"/>
                    <a:pt x="13" y="6248"/>
                  </a:cubicBezTo>
                  <a:lnTo>
                    <a:pt x="111" y="6260"/>
                  </a:lnTo>
                  <a:cubicBezTo>
                    <a:pt x="116" y="6262"/>
                    <a:pt x="121" y="6263"/>
                    <a:pt x="126" y="6263"/>
                  </a:cubicBezTo>
                  <a:cubicBezTo>
                    <a:pt x="148" y="6263"/>
                    <a:pt x="173" y="6243"/>
                    <a:pt x="173" y="6223"/>
                  </a:cubicBezTo>
                  <a:cubicBezTo>
                    <a:pt x="481" y="5336"/>
                    <a:pt x="333" y="4240"/>
                    <a:pt x="321" y="3316"/>
                  </a:cubicBezTo>
                  <a:cubicBezTo>
                    <a:pt x="321" y="2170"/>
                    <a:pt x="493" y="1160"/>
                    <a:pt x="235" y="27"/>
                  </a:cubicBezTo>
                  <a:cubicBezTo>
                    <a:pt x="230" y="8"/>
                    <a:pt x="21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790;p48">
              <a:extLst>
                <a:ext uri="{FF2B5EF4-FFF2-40B4-BE49-F238E27FC236}">
                  <a16:creationId xmlns:a16="http://schemas.microsoft.com/office/drawing/2014/main" id="{DDC08FB4-590E-4C36-8D5F-36D8D0F83996}"/>
                </a:ext>
              </a:extLst>
            </p:cNvPr>
            <p:cNvSpPr/>
            <p:nvPr/>
          </p:nvSpPr>
          <p:spPr>
            <a:xfrm>
              <a:off x="5819325" y="3526350"/>
              <a:ext cx="12050" cy="140725"/>
            </a:xfrm>
            <a:custGeom>
              <a:avLst/>
              <a:gdLst/>
              <a:ahLst/>
              <a:cxnLst/>
              <a:rect l="l" t="t" r="r" b="b"/>
              <a:pathLst>
                <a:path w="482" h="5629" extrusionOk="0">
                  <a:moveTo>
                    <a:pt x="416" y="0"/>
                  </a:moveTo>
                  <a:cubicBezTo>
                    <a:pt x="405" y="0"/>
                    <a:pt x="395" y="7"/>
                    <a:pt x="395" y="23"/>
                  </a:cubicBezTo>
                  <a:lnTo>
                    <a:pt x="395" y="11"/>
                  </a:lnTo>
                  <a:cubicBezTo>
                    <a:pt x="346" y="381"/>
                    <a:pt x="247" y="750"/>
                    <a:pt x="210" y="1120"/>
                  </a:cubicBezTo>
                  <a:cubicBezTo>
                    <a:pt x="173" y="1662"/>
                    <a:pt x="235" y="2216"/>
                    <a:pt x="223" y="2758"/>
                  </a:cubicBezTo>
                  <a:cubicBezTo>
                    <a:pt x="198" y="3719"/>
                    <a:pt x="1" y="4630"/>
                    <a:pt x="173" y="5579"/>
                  </a:cubicBezTo>
                  <a:cubicBezTo>
                    <a:pt x="179" y="5613"/>
                    <a:pt x="210" y="5629"/>
                    <a:pt x="242" y="5629"/>
                  </a:cubicBezTo>
                  <a:cubicBezTo>
                    <a:pt x="279" y="5629"/>
                    <a:pt x="315" y="5607"/>
                    <a:pt x="309" y="5567"/>
                  </a:cubicBezTo>
                  <a:cubicBezTo>
                    <a:pt x="223" y="4606"/>
                    <a:pt x="395" y="3707"/>
                    <a:pt x="420" y="2758"/>
                  </a:cubicBezTo>
                  <a:cubicBezTo>
                    <a:pt x="432" y="2302"/>
                    <a:pt x="383" y="1834"/>
                    <a:pt x="370" y="1366"/>
                  </a:cubicBezTo>
                  <a:cubicBezTo>
                    <a:pt x="370" y="898"/>
                    <a:pt x="481" y="467"/>
                    <a:pt x="444" y="23"/>
                  </a:cubicBezTo>
                  <a:cubicBezTo>
                    <a:pt x="444" y="10"/>
                    <a:pt x="429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791;p48">
              <a:extLst>
                <a:ext uri="{FF2B5EF4-FFF2-40B4-BE49-F238E27FC236}">
                  <a16:creationId xmlns:a16="http://schemas.microsoft.com/office/drawing/2014/main" id="{938FB19A-2176-42CE-B2D2-730E6B791873}"/>
                </a:ext>
              </a:extLst>
            </p:cNvPr>
            <p:cNvSpPr/>
            <p:nvPr/>
          </p:nvSpPr>
          <p:spPr>
            <a:xfrm>
              <a:off x="5731875" y="3670650"/>
              <a:ext cx="15100" cy="135450"/>
            </a:xfrm>
            <a:custGeom>
              <a:avLst/>
              <a:gdLst/>
              <a:ahLst/>
              <a:cxnLst/>
              <a:rect l="l" t="t" r="r" b="b"/>
              <a:pathLst>
                <a:path w="604" h="5418" extrusionOk="0">
                  <a:moveTo>
                    <a:pt x="62" y="1"/>
                  </a:moveTo>
                  <a:cubicBezTo>
                    <a:pt x="50" y="1"/>
                    <a:pt x="37" y="10"/>
                    <a:pt x="37" y="29"/>
                  </a:cubicBezTo>
                  <a:cubicBezTo>
                    <a:pt x="0" y="965"/>
                    <a:pt x="99" y="1815"/>
                    <a:pt x="185" y="2751"/>
                  </a:cubicBezTo>
                  <a:cubicBezTo>
                    <a:pt x="247" y="3626"/>
                    <a:pt x="136" y="4525"/>
                    <a:pt x="271" y="5399"/>
                  </a:cubicBezTo>
                  <a:cubicBezTo>
                    <a:pt x="271" y="5412"/>
                    <a:pt x="284" y="5418"/>
                    <a:pt x="296" y="5418"/>
                  </a:cubicBezTo>
                  <a:cubicBezTo>
                    <a:pt x="308" y="5418"/>
                    <a:pt x="321" y="5412"/>
                    <a:pt x="321" y="5399"/>
                  </a:cubicBezTo>
                  <a:cubicBezTo>
                    <a:pt x="604" y="3589"/>
                    <a:pt x="111" y="1827"/>
                    <a:pt x="87" y="29"/>
                  </a:cubicBezTo>
                  <a:cubicBezTo>
                    <a:pt x="87" y="10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792;p48">
              <a:extLst>
                <a:ext uri="{FF2B5EF4-FFF2-40B4-BE49-F238E27FC236}">
                  <a16:creationId xmlns:a16="http://schemas.microsoft.com/office/drawing/2014/main" id="{0650B9A6-8290-445C-B8E2-FBC20D15287F}"/>
                </a:ext>
              </a:extLst>
            </p:cNvPr>
            <p:cNvSpPr/>
            <p:nvPr/>
          </p:nvSpPr>
          <p:spPr>
            <a:xfrm>
              <a:off x="5906175" y="3667825"/>
              <a:ext cx="9025" cy="124875"/>
            </a:xfrm>
            <a:custGeom>
              <a:avLst/>
              <a:gdLst/>
              <a:ahLst/>
              <a:cxnLst/>
              <a:rect l="l" t="t" r="r" b="b"/>
              <a:pathLst>
                <a:path w="361" h="4995" extrusionOk="0">
                  <a:moveTo>
                    <a:pt x="155" y="0"/>
                  </a:moveTo>
                  <a:cubicBezTo>
                    <a:pt x="145" y="0"/>
                    <a:pt x="136" y="6"/>
                    <a:pt x="136" y="18"/>
                  </a:cubicBezTo>
                  <a:cubicBezTo>
                    <a:pt x="62" y="967"/>
                    <a:pt x="99" y="1928"/>
                    <a:pt x="87" y="2889"/>
                  </a:cubicBezTo>
                  <a:cubicBezTo>
                    <a:pt x="87" y="3529"/>
                    <a:pt x="1" y="4330"/>
                    <a:pt x="198" y="4946"/>
                  </a:cubicBezTo>
                  <a:cubicBezTo>
                    <a:pt x="212" y="4980"/>
                    <a:pt x="243" y="4995"/>
                    <a:pt x="272" y="4995"/>
                  </a:cubicBezTo>
                  <a:cubicBezTo>
                    <a:pt x="317" y="4995"/>
                    <a:pt x="360" y="4961"/>
                    <a:pt x="346" y="4909"/>
                  </a:cubicBezTo>
                  <a:cubicBezTo>
                    <a:pt x="247" y="4613"/>
                    <a:pt x="296" y="4256"/>
                    <a:pt x="272" y="3948"/>
                  </a:cubicBezTo>
                  <a:cubicBezTo>
                    <a:pt x="235" y="3505"/>
                    <a:pt x="222" y="3061"/>
                    <a:pt x="222" y="2605"/>
                  </a:cubicBezTo>
                  <a:cubicBezTo>
                    <a:pt x="222" y="1743"/>
                    <a:pt x="247" y="881"/>
                    <a:pt x="173" y="18"/>
                  </a:cubicBezTo>
                  <a:cubicBezTo>
                    <a:pt x="173" y="6"/>
                    <a:pt x="164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793;p48">
              <a:extLst>
                <a:ext uri="{FF2B5EF4-FFF2-40B4-BE49-F238E27FC236}">
                  <a16:creationId xmlns:a16="http://schemas.microsoft.com/office/drawing/2014/main" id="{25391524-2EC7-4992-BD30-91A28677F55E}"/>
                </a:ext>
              </a:extLst>
            </p:cNvPr>
            <p:cNvSpPr/>
            <p:nvPr/>
          </p:nvSpPr>
          <p:spPr>
            <a:xfrm>
              <a:off x="6054300" y="3667150"/>
              <a:ext cx="18200" cy="116725"/>
            </a:xfrm>
            <a:custGeom>
              <a:avLst/>
              <a:gdLst/>
              <a:ahLst/>
              <a:cxnLst/>
              <a:rect l="l" t="t" r="r" b="b"/>
              <a:pathLst>
                <a:path w="728" h="4669" extrusionOk="0">
                  <a:moveTo>
                    <a:pt x="241" y="0"/>
                  </a:moveTo>
                  <a:cubicBezTo>
                    <a:pt x="231" y="0"/>
                    <a:pt x="220" y="3"/>
                    <a:pt x="210" y="9"/>
                  </a:cubicBezTo>
                  <a:lnTo>
                    <a:pt x="149" y="58"/>
                  </a:lnTo>
                  <a:cubicBezTo>
                    <a:pt x="109" y="88"/>
                    <a:pt x="133" y="158"/>
                    <a:pt x="177" y="158"/>
                  </a:cubicBezTo>
                  <a:cubicBezTo>
                    <a:pt x="187" y="158"/>
                    <a:pt x="198" y="154"/>
                    <a:pt x="210" y="144"/>
                  </a:cubicBezTo>
                  <a:lnTo>
                    <a:pt x="210" y="156"/>
                  </a:lnTo>
                  <a:cubicBezTo>
                    <a:pt x="215" y="153"/>
                    <a:pt x="219" y="152"/>
                    <a:pt x="224" y="152"/>
                  </a:cubicBezTo>
                  <a:cubicBezTo>
                    <a:pt x="345" y="152"/>
                    <a:pt x="333" y="1278"/>
                    <a:pt x="333" y="1302"/>
                  </a:cubicBezTo>
                  <a:cubicBezTo>
                    <a:pt x="333" y="1696"/>
                    <a:pt x="272" y="2090"/>
                    <a:pt x="247" y="2485"/>
                  </a:cubicBezTo>
                  <a:cubicBezTo>
                    <a:pt x="235" y="2780"/>
                    <a:pt x="370" y="4369"/>
                    <a:pt x="38" y="4554"/>
                  </a:cubicBezTo>
                  <a:cubicBezTo>
                    <a:pt x="1" y="4579"/>
                    <a:pt x="13" y="4628"/>
                    <a:pt x="50" y="4653"/>
                  </a:cubicBezTo>
                  <a:lnTo>
                    <a:pt x="161" y="4665"/>
                  </a:lnTo>
                  <a:cubicBezTo>
                    <a:pt x="169" y="4667"/>
                    <a:pt x="178" y="4668"/>
                    <a:pt x="186" y="4668"/>
                  </a:cubicBezTo>
                  <a:cubicBezTo>
                    <a:pt x="226" y="4668"/>
                    <a:pt x="262" y="4644"/>
                    <a:pt x="272" y="4603"/>
                  </a:cubicBezTo>
                  <a:cubicBezTo>
                    <a:pt x="567" y="3877"/>
                    <a:pt x="432" y="2916"/>
                    <a:pt x="481" y="2140"/>
                  </a:cubicBezTo>
                  <a:cubicBezTo>
                    <a:pt x="518" y="1610"/>
                    <a:pt x="728" y="415"/>
                    <a:pt x="284" y="21"/>
                  </a:cubicBezTo>
                  <a:cubicBezTo>
                    <a:pt x="270" y="6"/>
                    <a:pt x="255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794;p48">
              <a:extLst>
                <a:ext uri="{FF2B5EF4-FFF2-40B4-BE49-F238E27FC236}">
                  <a16:creationId xmlns:a16="http://schemas.microsoft.com/office/drawing/2014/main" id="{6D74BBF9-04D3-4B63-86AD-9553AFFDAE30}"/>
                </a:ext>
              </a:extLst>
            </p:cNvPr>
            <p:cNvSpPr/>
            <p:nvPr/>
          </p:nvSpPr>
          <p:spPr>
            <a:xfrm>
              <a:off x="5824575" y="3812025"/>
              <a:ext cx="8650" cy="70625"/>
            </a:xfrm>
            <a:custGeom>
              <a:avLst/>
              <a:gdLst/>
              <a:ahLst/>
              <a:cxnLst/>
              <a:rect l="l" t="t" r="r" b="b"/>
              <a:pathLst>
                <a:path w="346" h="2825" extrusionOk="0">
                  <a:moveTo>
                    <a:pt x="33" y="0"/>
                  </a:moveTo>
                  <a:cubicBezTo>
                    <a:pt x="19" y="0"/>
                    <a:pt x="6" y="9"/>
                    <a:pt x="13" y="28"/>
                  </a:cubicBezTo>
                  <a:cubicBezTo>
                    <a:pt x="0" y="471"/>
                    <a:pt x="111" y="878"/>
                    <a:pt x="99" y="1321"/>
                  </a:cubicBezTo>
                  <a:cubicBezTo>
                    <a:pt x="99" y="1494"/>
                    <a:pt x="259" y="2676"/>
                    <a:pt x="136" y="2726"/>
                  </a:cubicBezTo>
                  <a:cubicBezTo>
                    <a:pt x="86" y="2738"/>
                    <a:pt x="86" y="2824"/>
                    <a:pt x="148" y="2824"/>
                  </a:cubicBezTo>
                  <a:lnTo>
                    <a:pt x="197" y="2824"/>
                  </a:lnTo>
                  <a:cubicBezTo>
                    <a:pt x="222" y="2824"/>
                    <a:pt x="247" y="2799"/>
                    <a:pt x="259" y="2775"/>
                  </a:cubicBezTo>
                  <a:cubicBezTo>
                    <a:pt x="345" y="2368"/>
                    <a:pt x="210" y="1913"/>
                    <a:pt x="197" y="1506"/>
                  </a:cubicBezTo>
                  <a:cubicBezTo>
                    <a:pt x="185" y="1001"/>
                    <a:pt x="74" y="521"/>
                    <a:pt x="62" y="28"/>
                  </a:cubicBezTo>
                  <a:cubicBezTo>
                    <a:pt x="62" y="9"/>
                    <a:pt x="46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6795;p48">
              <a:extLst>
                <a:ext uri="{FF2B5EF4-FFF2-40B4-BE49-F238E27FC236}">
                  <a16:creationId xmlns:a16="http://schemas.microsoft.com/office/drawing/2014/main" id="{CBE513B8-9260-4E90-8B6F-31C191FDFB22}"/>
                </a:ext>
              </a:extLst>
            </p:cNvPr>
            <p:cNvSpPr/>
            <p:nvPr/>
          </p:nvSpPr>
          <p:spPr>
            <a:xfrm>
              <a:off x="5977625" y="3797775"/>
              <a:ext cx="5250" cy="62225"/>
            </a:xfrm>
            <a:custGeom>
              <a:avLst/>
              <a:gdLst/>
              <a:ahLst/>
              <a:cxnLst/>
              <a:rect l="l" t="t" r="r" b="b"/>
              <a:pathLst>
                <a:path w="210" h="2489" extrusionOk="0">
                  <a:moveTo>
                    <a:pt x="154" y="0"/>
                  </a:moveTo>
                  <a:cubicBezTo>
                    <a:pt x="145" y="0"/>
                    <a:pt x="136" y="7"/>
                    <a:pt x="136" y="19"/>
                  </a:cubicBezTo>
                  <a:cubicBezTo>
                    <a:pt x="124" y="499"/>
                    <a:pt x="111" y="992"/>
                    <a:pt x="99" y="1472"/>
                  </a:cubicBezTo>
                  <a:cubicBezTo>
                    <a:pt x="99" y="1817"/>
                    <a:pt x="0" y="2150"/>
                    <a:pt x="74" y="2470"/>
                  </a:cubicBezTo>
                  <a:cubicBezTo>
                    <a:pt x="74" y="2483"/>
                    <a:pt x="84" y="2489"/>
                    <a:pt x="93" y="2489"/>
                  </a:cubicBezTo>
                  <a:cubicBezTo>
                    <a:pt x="102" y="2489"/>
                    <a:pt x="111" y="2483"/>
                    <a:pt x="111" y="2470"/>
                  </a:cubicBezTo>
                  <a:cubicBezTo>
                    <a:pt x="185" y="2150"/>
                    <a:pt x="210" y="1805"/>
                    <a:pt x="210" y="1472"/>
                  </a:cubicBezTo>
                  <a:cubicBezTo>
                    <a:pt x="198" y="992"/>
                    <a:pt x="185" y="499"/>
                    <a:pt x="173" y="19"/>
                  </a:cubicBezTo>
                  <a:cubicBezTo>
                    <a:pt x="173" y="7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6796;p48">
              <a:extLst>
                <a:ext uri="{FF2B5EF4-FFF2-40B4-BE49-F238E27FC236}">
                  <a16:creationId xmlns:a16="http://schemas.microsoft.com/office/drawing/2014/main" id="{1ECD90AE-3447-43F5-B92B-26DF8E360557}"/>
                </a:ext>
              </a:extLst>
            </p:cNvPr>
            <p:cNvSpPr/>
            <p:nvPr/>
          </p:nvSpPr>
          <p:spPr>
            <a:xfrm>
              <a:off x="5650275" y="3125650"/>
              <a:ext cx="631325" cy="81325"/>
            </a:xfrm>
            <a:custGeom>
              <a:avLst/>
              <a:gdLst/>
              <a:ahLst/>
              <a:cxnLst/>
              <a:rect l="l" t="t" r="r" b="b"/>
              <a:pathLst>
                <a:path w="25253" h="3253" extrusionOk="0">
                  <a:moveTo>
                    <a:pt x="25154" y="0"/>
                  </a:moveTo>
                  <a:lnTo>
                    <a:pt x="0" y="1208"/>
                  </a:lnTo>
                  <a:lnTo>
                    <a:pt x="0" y="3253"/>
                  </a:lnTo>
                  <a:lnTo>
                    <a:pt x="25253" y="1861"/>
                  </a:lnTo>
                  <a:lnTo>
                    <a:pt x="25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797;p48">
              <a:extLst>
                <a:ext uri="{FF2B5EF4-FFF2-40B4-BE49-F238E27FC236}">
                  <a16:creationId xmlns:a16="http://schemas.microsoft.com/office/drawing/2014/main" id="{9ED6FD51-B381-4CE7-A672-BD1EA6D81B27}"/>
                </a:ext>
              </a:extLst>
            </p:cNvPr>
            <p:cNvSpPr/>
            <p:nvPr/>
          </p:nvSpPr>
          <p:spPr>
            <a:xfrm>
              <a:off x="6370275" y="2199625"/>
              <a:ext cx="596225" cy="341850"/>
            </a:xfrm>
            <a:custGeom>
              <a:avLst/>
              <a:gdLst/>
              <a:ahLst/>
              <a:cxnLst/>
              <a:rect l="l" t="t" r="r" b="b"/>
              <a:pathLst>
                <a:path w="23849" h="13674" extrusionOk="0">
                  <a:moveTo>
                    <a:pt x="0" y="0"/>
                  </a:moveTo>
                  <a:lnTo>
                    <a:pt x="0" y="13673"/>
                  </a:lnTo>
                  <a:lnTo>
                    <a:pt x="23849" y="13673"/>
                  </a:lnTo>
                  <a:lnTo>
                    <a:pt x="23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798;p48">
              <a:extLst>
                <a:ext uri="{FF2B5EF4-FFF2-40B4-BE49-F238E27FC236}">
                  <a16:creationId xmlns:a16="http://schemas.microsoft.com/office/drawing/2014/main" id="{17051AC0-4152-43CF-A237-2F8B3EC86541}"/>
                </a:ext>
              </a:extLst>
            </p:cNvPr>
            <p:cNvSpPr/>
            <p:nvPr/>
          </p:nvSpPr>
          <p:spPr>
            <a:xfrm>
              <a:off x="6377375" y="2250725"/>
              <a:ext cx="577925" cy="9025"/>
            </a:xfrm>
            <a:custGeom>
              <a:avLst/>
              <a:gdLst/>
              <a:ahLst/>
              <a:cxnLst/>
              <a:rect l="l" t="t" r="r" b="b"/>
              <a:pathLst>
                <a:path w="23117" h="361" extrusionOk="0">
                  <a:moveTo>
                    <a:pt x="12010" y="1"/>
                  </a:moveTo>
                  <a:cubicBezTo>
                    <a:pt x="10126" y="1"/>
                    <a:pt x="8290" y="99"/>
                    <a:pt x="6418" y="124"/>
                  </a:cubicBezTo>
                  <a:cubicBezTo>
                    <a:pt x="4287" y="149"/>
                    <a:pt x="2155" y="112"/>
                    <a:pt x="24" y="198"/>
                  </a:cubicBezTo>
                  <a:cubicBezTo>
                    <a:pt x="21" y="196"/>
                    <a:pt x="18" y="195"/>
                    <a:pt x="15" y="195"/>
                  </a:cubicBezTo>
                  <a:cubicBezTo>
                    <a:pt x="0" y="195"/>
                    <a:pt x="3" y="223"/>
                    <a:pt x="24" y="223"/>
                  </a:cubicBezTo>
                  <a:lnTo>
                    <a:pt x="12" y="223"/>
                  </a:lnTo>
                  <a:cubicBezTo>
                    <a:pt x="1589" y="286"/>
                    <a:pt x="3166" y="305"/>
                    <a:pt x="4742" y="305"/>
                  </a:cubicBezTo>
                  <a:cubicBezTo>
                    <a:pt x="7166" y="305"/>
                    <a:pt x="9586" y="260"/>
                    <a:pt x="11998" y="260"/>
                  </a:cubicBezTo>
                  <a:lnTo>
                    <a:pt x="14843" y="260"/>
                  </a:lnTo>
                  <a:cubicBezTo>
                    <a:pt x="15780" y="260"/>
                    <a:pt x="16704" y="346"/>
                    <a:pt x="17640" y="358"/>
                  </a:cubicBezTo>
                  <a:cubicBezTo>
                    <a:pt x="17759" y="360"/>
                    <a:pt x="17879" y="360"/>
                    <a:pt x="17999" y="360"/>
                  </a:cubicBezTo>
                  <a:cubicBezTo>
                    <a:pt x="18808" y="360"/>
                    <a:pt x="19633" y="326"/>
                    <a:pt x="20448" y="272"/>
                  </a:cubicBezTo>
                  <a:cubicBezTo>
                    <a:pt x="20841" y="252"/>
                    <a:pt x="21233" y="232"/>
                    <a:pt x="21625" y="232"/>
                  </a:cubicBezTo>
                  <a:cubicBezTo>
                    <a:pt x="21713" y="232"/>
                    <a:pt x="21801" y="233"/>
                    <a:pt x="21890" y="235"/>
                  </a:cubicBezTo>
                  <a:cubicBezTo>
                    <a:pt x="21914" y="235"/>
                    <a:pt x="22974" y="260"/>
                    <a:pt x="22986" y="309"/>
                  </a:cubicBezTo>
                  <a:cubicBezTo>
                    <a:pt x="22995" y="337"/>
                    <a:pt x="23017" y="349"/>
                    <a:pt x="23040" y="349"/>
                  </a:cubicBezTo>
                  <a:cubicBezTo>
                    <a:pt x="23077" y="349"/>
                    <a:pt x="23117" y="318"/>
                    <a:pt x="23109" y="272"/>
                  </a:cubicBezTo>
                  <a:lnTo>
                    <a:pt x="23097" y="198"/>
                  </a:lnTo>
                  <a:cubicBezTo>
                    <a:pt x="23084" y="173"/>
                    <a:pt x="23060" y="161"/>
                    <a:pt x="23035" y="161"/>
                  </a:cubicBezTo>
                  <a:cubicBezTo>
                    <a:pt x="22357" y="91"/>
                    <a:pt x="21681" y="71"/>
                    <a:pt x="21004" y="71"/>
                  </a:cubicBezTo>
                  <a:cubicBezTo>
                    <a:pt x="20020" y="71"/>
                    <a:pt x="19036" y="114"/>
                    <a:pt x="18045" y="114"/>
                  </a:cubicBezTo>
                  <a:cubicBezTo>
                    <a:pt x="17910" y="114"/>
                    <a:pt x="17775" y="114"/>
                    <a:pt x="17640" y="112"/>
                  </a:cubicBezTo>
                  <a:cubicBezTo>
                    <a:pt x="15767" y="75"/>
                    <a:pt x="13895" y="1"/>
                    <a:pt x="1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799;p48">
              <a:extLst>
                <a:ext uri="{FF2B5EF4-FFF2-40B4-BE49-F238E27FC236}">
                  <a16:creationId xmlns:a16="http://schemas.microsoft.com/office/drawing/2014/main" id="{9B212725-F599-47BD-803A-60925FD644BB}"/>
                </a:ext>
              </a:extLst>
            </p:cNvPr>
            <p:cNvSpPr/>
            <p:nvPr/>
          </p:nvSpPr>
          <p:spPr>
            <a:xfrm>
              <a:off x="6376425" y="2342775"/>
              <a:ext cx="579050" cy="10300"/>
            </a:xfrm>
            <a:custGeom>
              <a:avLst/>
              <a:gdLst/>
              <a:ahLst/>
              <a:cxnLst/>
              <a:rect l="l" t="t" r="r" b="b"/>
              <a:pathLst>
                <a:path w="23162" h="412" extrusionOk="0">
                  <a:moveTo>
                    <a:pt x="12069" y="1"/>
                  </a:moveTo>
                  <a:cubicBezTo>
                    <a:pt x="11939" y="1"/>
                    <a:pt x="11809" y="1"/>
                    <a:pt x="11679" y="2"/>
                  </a:cubicBezTo>
                  <a:cubicBezTo>
                    <a:pt x="9769" y="2"/>
                    <a:pt x="7897" y="2"/>
                    <a:pt x="6012" y="150"/>
                  </a:cubicBezTo>
                  <a:cubicBezTo>
                    <a:pt x="5769" y="168"/>
                    <a:pt x="5528" y="175"/>
                    <a:pt x="5287" y="175"/>
                  </a:cubicBezTo>
                  <a:cubicBezTo>
                    <a:pt x="4540" y="175"/>
                    <a:pt x="3801" y="107"/>
                    <a:pt x="3056" y="88"/>
                  </a:cubicBezTo>
                  <a:cubicBezTo>
                    <a:pt x="2867" y="88"/>
                    <a:pt x="1621" y="143"/>
                    <a:pt x="805" y="143"/>
                  </a:cubicBezTo>
                  <a:cubicBezTo>
                    <a:pt x="396" y="143"/>
                    <a:pt x="95" y="129"/>
                    <a:pt x="87" y="88"/>
                  </a:cubicBezTo>
                  <a:cubicBezTo>
                    <a:pt x="87" y="67"/>
                    <a:pt x="70" y="57"/>
                    <a:pt x="52" y="57"/>
                  </a:cubicBezTo>
                  <a:cubicBezTo>
                    <a:pt x="28" y="57"/>
                    <a:pt x="1" y="73"/>
                    <a:pt x="1" y="101"/>
                  </a:cubicBezTo>
                  <a:lnTo>
                    <a:pt x="13" y="88"/>
                  </a:lnTo>
                  <a:lnTo>
                    <a:pt x="13" y="150"/>
                  </a:lnTo>
                  <a:cubicBezTo>
                    <a:pt x="13" y="175"/>
                    <a:pt x="25" y="199"/>
                    <a:pt x="50" y="199"/>
                  </a:cubicBezTo>
                  <a:cubicBezTo>
                    <a:pt x="396" y="266"/>
                    <a:pt x="760" y="286"/>
                    <a:pt x="1128" y="286"/>
                  </a:cubicBezTo>
                  <a:cubicBezTo>
                    <a:pt x="1637" y="286"/>
                    <a:pt x="2156" y="248"/>
                    <a:pt x="2649" y="248"/>
                  </a:cubicBezTo>
                  <a:cubicBezTo>
                    <a:pt x="3585" y="248"/>
                    <a:pt x="4509" y="335"/>
                    <a:pt x="5446" y="335"/>
                  </a:cubicBezTo>
                  <a:cubicBezTo>
                    <a:pt x="6352" y="335"/>
                    <a:pt x="7223" y="162"/>
                    <a:pt x="8116" y="162"/>
                  </a:cubicBezTo>
                  <a:cubicBezTo>
                    <a:pt x="8145" y="162"/>
                    <a:pt x="8175" y="162"/>
                    <a:pt x="8205" y="162"/>
                  </a:cubicBezTo>
                  <a:cubicBezTo>
                    <a:pt x="9264" y="175"/>
                    <a:pt x="10311" y="175"/>
                    <a:pt x="11371" y="187"/>
                  </a:cubicBezTo>
                  <a:cubicBezTo>
                    <a:pt x="13354" y="187"/>
                    <a:pt x="15337" y="310"/>
                    <a:pt x="17308" y="359"/>
                  </a:cubicBezTo>
                  <a:cubicBezTo>
                    <a:pt x="17912" y="374"/>
                    <a:pt x="18511" y="412"/>
                    <a:pt x="19111" y="412"/>
                  </a:cubicBezTo>
                  <a:cubicBezTo>
                    <a:pt x="19503" y="412"/>
                    <a:pt x="19895" y="396"/>
                    <a:pt x="20289" y="347"/>
                  </a:cubicBezTo>
                  <a:cubicBezTo>
                    <a:pt x="20497" y="329"/>
                    <a:pt x="21842" y="198"/>
                    <a:pt x="22561" y="198"/>
                  </a:cubicBezTo>
                  <a:cubicBezTo>
                    <a:pt x="22820" y="198"/>
                    <a:pt x="22999" y="215"/>
                    <a:pt x="23012" y="261"/>
                  </a:cubicBezTo>
                  <a:cubicBezTo>
                    <a:pt x="23022" y="301"/>
                    <a:pt x="23050" y="319"/>
                    <a:pt x="23079" y="319"/>
                  </a:cubicBezTo>
                  <a:cubicBezTo>
                    <a:pt x="23120" y="319"/>
                    <a:pt x="23162" y="282"/>
                    <a:pt x="23147" y="224"/>
                  </a:cubicBezTo>
                  <a:lnTo>
                    <a:pt x="23135" y="162"/>
                  </a:lnTo>
                  <a:cubicBezTo>
                    <a:pt x="23135" y="138"/>
                    <a:pt x="23110" y="113"/>
                    <a:pt x="23086" y="113"/>
                  </a:cubicBezTo>
                  <a:cubicBezTo>
                    <a:pt x="22766" y="41"/>
                    <a:pt x="22412" y="17"/>
                    <a:pt x="22053" y="17"/>
                  </a:cubicBezTo>
                  <a:cubicBezTo>
                    <a:pt x="21609" y="17"/>
                    <a:pt x="21159" y="54"/>
                    <a:pt x="20757" y="88"/>
                  </a:cubicBezTo>
                  <a:cubicBezTo>
                    <a:pt x="20020" y="152"/>
                    <a:pt x="19283" y="189"/>
                    <a:pt x="18546" y="189"/>
                  </a:cubicBezTo>
                  <a:cubicBezTo>
                    <a:pt x="18286" y="189"/>
                    <a:pt x="18025" y="184"/>
                    <a:pt x="17764" y="175"/>
                  </a:cubicBezTo>
                  <a:cubicBezTo>
                    <a:pt x="15874" y="82"/>
                    <a:pt x="13962" y="1"/>
                    <a:pt x="1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800;p48">
              <a:extLst>
                <a:ext uri="{FF2B5EF4-FFF2-40B4-BE49-F238E27FC236}">
                  <a16:creationId xmlns:a16="http://schemas.microsoft.com/office/drawing/2014/main" id="{B2A62854-FBED-49C5-A9C1-63337803AA71}"/>
                </a:ext>
              </a:extLst>
            </p:cNvPr>
            <p:cNvSpPr/>
            <p:nvPr/>
          </p:nvSpPr>
          <p:spPr>
            <a:xfrm>
              <a:off x="6380750" y="2427350"/>
              <a:ext cx="569775" cy="15500"/>
            </a:xfrm>
            <a:custGeom>
              <a:avLst/>
              <a:gdLst/>
              <a:ahLst/>
              <a:cxnLst/>
              <a:rect l="l" t="t" r="r" b="b"/>
              <a:pathLst>
                <a:path w="22791" h="620" extrusionOk="0">
                  <a:moveTo>
                    <a:pt x="20660" y="1"/>
                  </a:moveTo>
                  <a:cubicBezTo>
                    <a:pt x="17487" y="1"/>
                    <a:pt x="14303" y="124"/>
                    <a:pt x="11136" y="154"/>
                  </a:cubicBezTo>
                  <a:cubicBezTo>
                    <a:pt x="9443" y="178"/>
                    <a:pt x="7749" y="415"/>
                    <a:pt x="6045" y="415"/>
                  </a:cubicBezTo>
                  <a:cubicBezTo>
                    <a:pt x="5964" y="415"/>
                    <a:pt x="5883" y="414"/>
                    <a:pt x="5802" y="413"/>
                  </a:cubicBezTo>
                  <a:cubicBezTo>
                    <a:pt x="4308" y="384"/>
                    <a:pt x="2783" y="204"/>
                    <a:pt x="1281" y="204"/>
                  </a:cubicBezTo>
                  <a:cubicBezTo>
                    <a:pt x="864" y="204"/>
                    <a:pt x="449" y="218"/>
                    <a:pt x="37" y="253"/>
                  </a:cubicBezTo>
                  <a:cubicBezTo>
                    <a:pt x="34" y="252"/>
                    <a:pt x="32" y="252"/>
                    <a:pt x="29" y="252"/>
                  </a:cubicBezTo>
                  <a:cubicBezTo>
                    <a:pt x="0" y="252"/>
                    <a:pt x="3" y="315"/>
                    <a:pt x="37" y="315"/>
                  </a:cubicBezTo>
                  <a:lnTo>
                    <a:pt x="37" y="302"/>
                  </a:lnTo>
                  <a:cubicBezTo>
                    <a:pt x="1897" y="499"/>
                    <a:pt x="3794" y="549"/>
                    <a:pt x="5667" y="610"/>
                  </a:cubicBezTo>
                  <a:cubicBezTo>
                    <a:pt x="5860" y="617"/>
                    <a:pt x="6053" y="620"/>
                    <a:pt x="6246" y="620"/>
                  </a:cubicBezTo>
                  <a:cubicBezTo>
                    <a:pt x="7876" y="620"/>
                    <a:pt x="9506" y="411"/>
                    <a:pt x="11136" y="389"/>
                  </a:cubicBezTo>
                  <a:cubicBezTo>
                    <a:pt x="14973" y="352"/>
                    <a:pt x="18797" y="278"/>
                    <a:pt x="22633" y="216"/>
                  </a:cubicBezTo>
                  <a:lnTo>
                    <a:pt x="22633" y="216"/>
                  </a:lnTo>
                  <a:cubicBezTo>
                    <a:pt x="22636" y="217"/>
                    <a:pt x="22638" y="217"/>
                    <a:pt x="22640" y="217"/>
                  </a:cubicBezTo>
                  <a:cubicBezTo>
                    <a:pt x="22644" y="217"/>
                    <a:pt x="22647" y="216"/>
                    <a:pt x="22650" y="216"/>
                  </a:cubicBezTo>
                  <a:lnTo>
                    <a:pt x="22650" y="216"/>
                  </a:lnTo>
                  <a:cubicBezTo>
                    <a:pt x="22651" y="216"/>
                    <a:pt x="22653" y="216"/>
                    <a:pt x="22654" y="216"/>
                  </a:cubicBezTo>
                  <a:cubicBezTo>
                    <a:pt x="22791" y="216"/>
                    <a:pt x="22780" y="15"/>
                    <a:pt x="22660" y="15"/>
                  </a:cubicBezTo>
                  <a:cubicBezTo>
                    <a:pt x="22651" y="15"/>
                    <a:pt x="22641" y="16"/>
                    <a:pt x="22631" y="19"/>
                  </a:cubicBezTo>
                  <a:lnTo>
                    <a:pt x="22631" y="19"/>
                  </a:lnTo>
                  <a:cubicBezTo>
                    <a:pt x="21975" y="6"/>
                    <a:pt x="21318" y="1"/>
                    <a:pt x="20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801;p48">
              <a:extLst>
                <a:ext uri="{FF2B5EF4-FFF2-40B4-BE49-F238E27FC236}">
                  <a16:creationId xmlns:a16="http://schemas.microsoft.com/office/drawing/2014/main" id="{0599A0CD-F29E-4ECF-A6D0-2BCD7B68D09A}"/>
                </a:ext>
              </a:extLst>
            </p:cNvPr>
            <p:cNvSpPr/>
            <p:nvPr/>
          </p:nvSpPr>
          <p:spPr>
            <a:xfrm>
              <a:off x="6250475" y="2421950"/>
              <a:ext cx="865700" cy="184800"/>
            </a:xfrm>
            <a:custGeom>
              <a:avLst/>
              <a:gdLst/>
              <a:ahLst/>
              <a:cxnLst/>
              <a:rect l="l" t="t" r="r" b="b"/>
              <a:pathLst>
                <a:path w="34628" h="7392" extrusionOk="0">
                  <a:moveTo>
                    <a:pt x="28542" y="1"/>
                  </a:moveTo>
                  <a:lnTo>
                    <a:pt x="28801" y="3167"/>
                  </a:lnTo>
                  <a:lnTo>
                    <a:pt x="26399" y="3167"/>
                  </a:lnTo>
                  <a:lnTo>
                    <a:pt x="26313" y="691"/>
                  </a:lnTo>
                  <a:lnTo>
                    <a:pt x="23393" y="432"/>
                  </a:lnTo>
                  <a:lnTo>
                    <a:pt x="23652" y="2994"/>
                  </a:lnTo>
                  <a:lnTo>
                    <a:pt x="21853" y="3339"/>
                  </a:lnTo>
                  <a:lnTo>
                    <a:pt x="21681" y="691"/>
                  </a:lnTo>
                  <a:lnTo>
                    <a:pt x="18774" y="605"/>
                  </a:lnTo>
                  <a:lnTo>
                    <a:pt x="18774" y="605"/>
                  </a:lnTo>
                  <a:lnTo>
                    <a:pt x="19020" y="3253"/>
                  </a:lnTo>
                  <a:lnTo>
                    <a:pt x="16630" y="3425"/>
                  </a:lnTo>
                  <a:lnTo>
                    <a:pt x="16544" y="691"/>
                  </a:lnTo>
                  <a:lnTo>
                    <a:pt x="13970" y="518"/>
                  </a:lnTo>
                  <a:lnTo>
                    <a:pt x="13970" y="518"/>
                  </a:lnTo>
                  <a:lnTo>
                    <a:pt x="14315" y="3512"/>
                  </a:lnTo>
                  <a:lnTo>
                    <a:pt x="12171" y="3770"/>
                  </a:lnTo>
                  <a:lnTo>
                    <a:pt x="12085" y="605"/>
                  </a:lnTo>
                  <a:lnTo>
                    <a:pt x="9942" y="605"/>
                  </a:lnTo>
                  <a:lnTo>
                    <a:pt x="9855" y="3857"/>
                  </a:lnTo>
                  <a:lnTo>
                    <a:pt x="7367" y="3943"/>
                  </a:lnTo>
                  <a:lnTo>
                    <a:pt x="7195" y="1023"/>
                  </a:lnTo>
                  <a:lnTo>
                    <a:pt x="4448" y="1023"/>
                  </a:lnTo>
                  <a:lnTo>
                    <a:pt x="4448" y="3684"/>
                  </a:lnTo>
                  <a:lnTo>
                    <a:pt x="2304" y="3943"/>
                  </a:lnTo>
                  <a:lnTo>
                    <a:pt x="1885" y="777"/>
                  </a:lnTo>
                  <a:lnTo>
                    <a:pt x="1" y="1196"/>
                  </a:lnTo>
                  <a:lnTo>
                    <a:pt x="592" y="7281"/>
                  </a:lnTo>
                  <a:lnTo>
                    <a:pt x="33445" y="7392"/>
                  </a:lnTo>
                  <a:lnTo>
                    <a:pt x="34628" y="851"/>
                  </a:lnTo>
                  <a:lnTo>
                    <a:pt x="32226" y="605"/>
                  </a:lnTo>
                  <a:lnTo>
                    <a:pt x="32226" y="605"/>
                  </a:lnTo>
                  <a:lnTo>
                    <a:pt x="33002" y="2920"/>
                  </a:lnTo>
                  <a:lnTo>
                    <a:pt x="30513" y="2834"/>
                  </a:lnTo>
                  <a:lnTo>
                    <a:pt x="30686" y="173"/>
                  </a:lnTo>
                  <a:lnTo>
                    <a:pt x="285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802;p48">
              <a:extLst>
                <a:ext uri="{FF2B5EF4-FFF2-40B4-BE49-F238E27FC236}">
                  <a16:creationId xmlns:a16="http://schemas.microsoft.com/office/drawing/2014/main" id="{FA420932-65D7-4F09-8B71-46339C25A7C9}"/>
                </a:ext>
              </a:extLst>
            </p:cNvPr>
            <p:cNvSpPr/>
            <p:nvPr/>
          </p:nvSpPr>
          <p:spPr>
            <a:xfrm>
              <a:off x="6266175" y="2606725"/>
              <a:ext cx="820450" cy="1201700"/>
            </a:xfrm>
            <a:custGeom>
              <a:avLst/>
              <a:gdLst/>
              <a:ahLst/>
              <a:cxnLst/>
              <a:rect l="l" t="t" r="r" b="b"/>
              <a:pathLst>
                <a:path w="32818" h="48068" extrusionOk="0">
                  <a:moveTo>
                    <a:pt x="32817" y="1"/>
                  </a:moveTo>
                  <a:lnTo>
                    <a:pt x="1" y="173"/>
                  </a:lnTo>
                  <a:lnTo>
                    <a:pt x="1" y="48067"/>
                  </a:lnTo>
                  <a:lnTo>
                    <a:pt x="15596" y="45727"/>
                  </a:lnTo>
                  <a:lnTo>
                    <a:pt x="32103" y="35503"/>
                  </a:lnTo>
                  <a:lnTo>
                    <a:pt x="32817" y="1"/>
                  </a:lnTo>
                  <a:close/>
                </a:path>
              </a:pathLst>
            </a:custGeom>
            <a:solidFill>
              <a:srgbClr val="FDB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803;p48">
              <a:extLst>
                <a:ext uri="{FF2B5EF4-FFF2-40B4-BE49-F238E27FC236}">
                  <a16:creationId xmlns:a16="http://schemas.microsoft.com/office/drawing/2014/main" id="{DDED8B40-2118-4615-BDC9-C764F3089BF3}"/>
                </a:ext>
              </a:extLst>
            </p:cNvPr>
            <p:cNvSpPr/>
            <p:nvPr/>
          </p:nvSpPr>
          <p:spPr>
            <a:xfrm>
              <a:off x="6266175" y="2606725"/>
              <a:ext cx="820450" cy="1201700"/>
            </a:xfrm>
            <a:custGeom>
              <a:avLst/>
              <a:gdLst/>
              <a:ahLst/>
              <a:cxnLst/>
              <a:rect l="l" t="t" r="r" b="b"/>
              <a:pathLst>
                <a:path w="32818" h="48068" extrusionOk="0">
                  <a:moveTo>
                    <a:pt x="32817" y="1"/>
                  </a:moveTo>
                  <a:lnTo>
                    <a:pt x="1" y="173"/>
                  </a:lnTo>
                  <a:lnTo>
                    <a:pt x="1" y="48067"/>
                  </a:lnTo>
                  <a:lnTo>
                    <a:pt x="15596" y="45727"/>
                  </a:lnTo>
                  <a:lnTo>
                    <a:pt x="32103" y="35503"/>
                  </a:lnTo>
                  <a:lnTo>
                    <a:pt x="328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6804;p48">
              <a:extLst>
                <a:ext uri="{FF2B5EF4-FFF2-40B4-BE49-F238E27FC236}">
                  <a16:creationId xmlns:a16="http://schemas.microsoft.com/office/drawing/2014/main" id="{F94780C9-3DAF-48F1-85EF-4DD4D222BC1B}"/>
                </a:ext>
              </a:extLst>
            </p:cNvPr>
            <p:cNvSpPr/>
            <p:nvPr/>
          </p:nvSpPr>
          <p:spPr>
            <a:xfrm>
              <a:off x="6303750" y="3043125"/>
              <a:ext cx="749600" cy="21850"/>
            </a:xfrm>
            <a:custGeom>
              <a:avLst/>
              <a:gdLst/>
              <a:ahLst/>
              <a:cxnLst/>
              <a:rect l="l" t="t" r="r" b="b"/>
              <a:pathLst>
                <a:path w="29984" h="874" extrusionOk="0">
                  <a:moveTo>
                    <a:pt x="13" y="0"/>
                  </a:moveTo>
                  <a:lnTo>
                    <a:pt x="1" y="12"/>
                  </a:lnTo>
                  <a:cubicBezTo>
                    <a:pt x="1233" y="210"/>
                    <a:pt x="2452" y="136"/>
                    <a:pt x="3696" y="271"/>
                  </a:cubicBezTo>
                  <a:cubicBezTo>
                    <a:pt x="4517" y="359"/>
                    <a:pt x="5354" y="374"/>
                    <a:pt x="6186" y="374"/>
                  </a:cubicBezTo>
                  <a:cubicBezTo>
                    <a:pt x="6639" y="374"/>
                    <a:pt x="7092" y="370"/>
                    <a:pt x="7540" y="370"/>
                  </a:cubicBezTo>
                  <a:cubicBezTo>
                    <a:pt x="10003" y="370"/>
                    <a:pt x="12455" y="628"/>
                    <a:pt x="14906" y="764"/>
                  </a:cubicBezTo>
                  <a:cubicBezTo>
                    <a:pt x="16143" y="836"/>
                    <a:pt x="17381" y="873"/>
                    <a:pt x="18617" y="873"/>
                  </a:cubicBezTo>
                  <a:cubicBezTo>
                    <a:pt x="19903" y="873"/>
                    <a:pt x="21188" y="833"/>
                    <a:pt x="22469" y="752"/>
                  </a:cubicBezTo>
                  <a:cubicBezTo>
                    <a:pt x="23238" y="707"/>
                    <a:pt x="24002" y="698"/>
                    <a:pt x="24767" y="698"/>
                  </a:cubicBezTo>
                  <a:cubicBezTo>
                    <a:pt x="25278" y="698"/>
                    <a:pt x="25788" y="702"/>
                    <a:pt x="26300" y="702"/>
                  </a:cubicBezTo>
                  <a:lnTo>
                    <a:pt x="28345" y="702"/>
                  </a:lnTo>
                  <a:cubicBezTo>
                    <a:pt x="28692" y="702"/>
                    <a:pt x="29019" y="743"/>
                    <a:pt x="29351" y="743"/>
                  </a:cubicBezTo>
                  <a:cubicBezTo>
                    <a:pt x="29538" y="743"/>
                    <a:pt x="29727" y="730"/>
                    <a:pt x="29922" y="690"/>
                  </a:cubicBezTo>
                  <a:cubicBezTo>
                    <a:pt x="29984" y="665"/>
                    <a:pt x="29984" y="591"/>
                    <a:pt x="29922" y="567"/>
                  </a:cubicBezTo>
                  <a:cubicBezTo>
                    <a:pt x="29066" y="412"/>
                    <a:pt x="28217" y="392"/>
                    <a:pt x="27355" y="392"/>
                  </a:cubicBezTo>
                  <a:cubicBezTo>
                    <a:pt x="27050" y="392"/>
                    <a:pt x="26744" y="394"/>
                    <a:pt x="26436" y="394"/>
                  </a:cubicBezTo>
                  <a:cubicBezTo>
                    <a:pt x="25155" y="394"/>
                    <a:pt x="23886" y="407"/>
                    <a:pt x="22605" y="530"/>
                  </a:cubicBezTo>
                  <a:cubicBezTo>
                    <a:pt x="21225" y="653"/>
                    <a:pt x="19883" y="678"/>
                    <a:pt x="18503" y="702"/>
                  </a:cubicBezTo>
                  <a:cubicBezTo>
                    <a:pt x="18046" y="712"/>
                    <a:pt x="17578" y="720"/>
                    <a:pt x="17107" y="720"/>
                  </a:cubicBezTo>
                  <a:cubicBezTo>
                    <a:pt x="16373" y="720"/>
                    <a:pt x="15632" y="701"/>
                    <a:pt x="14918" y="641"/>
                  </a:cubicBezTo>
                  <a:cubicBezTo>
                    <a:pt x="13834" y="554"/>
                    <a:pt x="12750" y="591"/>
                    <a:pt x="11666" y="468"/>
                  </a:cubicBezTo>
                  <a:cubicBezTo>
                    <a:pt x="10569" y="331"/>
                    <a:pt x="9471" y="257"/>
                    <a:pt x="8363" y="257"/>
                  </a:cubicBezTo>
                  <a:cubicBezTo>
                    <a:pt x="8278" y="257"/>
                    <a:pt x="8192" y="258"/>
                    <a:pt x="8106" y="259"/>
                  </a:cubicBezTo>
                  <a:cubicBezTo>
                    <a:pt x="7375" y="279"/>
                    <a:pt x="6632" y="302"/>
                    <a:pt x="5889" y="302"/>
                  </a:cubicBezTo>
                  <a:cubicBezTo>
                    <a:pt x="5256" y="302"/>
                    <a:pt x="4621" y="285"/>
                    <a:pt x="3992" y="234"/>
                  </a:cubicBezTo>
                  <a:cubicBezTo>
                    <a:pt x="2661" y="123"/>
                    <a:pt x="1331" y="185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6805;p48">
              <a:extLst>
                <a:ext uri="{FF2B5EF4-FFF2-40B4-BE49-F238E27FC236}">
                  <a16:creationId xmlns:a16="http://schemas.microsoft.com/office/drawing/2014/main" id="{26CDF47C-9937-41F5-AEEA-9A89646217B1}"/>
                </a:ext>
              </a:extLst>
            </p:cNvPr>
            <p:cNvSpPr/>
            <p:nvPr/>
          </p:nvSpPr>
          <p:spPr>
            <a:xfrm>
              <a:off x="6281575" y="2946550"/>
              <a:ext cx="734050" cy="23125"/>
            </a:xfrm>
            <a:custGeom>
              <a:avLst/>
              <a:gdLst/>
              <a:ahLst/>
              <a:cxnLst/>
              <a:rect l="l" t="t" r="r" b="b"/>
              <a:pathLst>
                <a:path w="29362" h="925" extrusionOk="0">
                  <a:moveTo>
                    <a:pt x="27840" y="0"/>
                  </a:moveTo>
                  <a:cubicBezTo>
                    <a:pt x="27515" y="0"/>
                    <a:pt x="27194" y="20"/>
                    <a:pt x="26904" y="20"/>
                  </a:cubicBezTo>
                  <a:cubicBezTo>
                    <a:pt x="26247" y="20"/>
                    <a:pt x="25583" y="1"/>
                    <a:pt x="24919" y="1"/>
                  </a:cubicBezTo>
                  <a:cubicBezTo>
                    <a:pt x="24388" y="1"/>
                    <a:pt x="23857" y="13"/>
                    <a:pt x="23332" y="57"/>
                  </a:cubicBezTo>
                  <a:cubicBezTo>
                    <a:pt x="22026" y="168"/>
                    <a:pt x="20708" y="69"/>
                    <a:pt x="19402" y="192"/>
                  </a:cubicBezTo>
                  <a:cubicBezTo>
                    <a:pt x="18047" y="315"/>
                    <a:pt x="16717" y="328"/>
                    <a:pt x="15349" y="328"/>
                  </a:cubicBezTo>
                  <a:cubicBezTo>
                    <a:pt x="14123" y="328"/>
                    <a:pt x="12897" y="406"/>
                    <a:pt x="11670" y="406"/>
                  </a:cubicBezTo>
                  <a:cubicBezTo>
                    <a:pt x="11517" y="406"/>
                    <a:pt x="11364" y="404"/>
                    <a:pt x="11210" y="402"/>
                  </a:cubicBezTo>
                  <a:cubicBezTo>
                    <a:pt x="11189" y="401"/>
                    <a:pt x="11168" y="401"/>
                    <a:pt x="11147" y="401"/>
                  </a:cubicBezTo>
                  <a:cubicBezTo>
                    <a:pt x="9913" y="401"/>
                    <a:pt x="8725" y="747"/>
                    <a:pt x="7478" y="771"/>
                  </a:cubicBezTo>
                  <a:cubicBezTo>
                    <a:pt x="7294" y="775"/>
                    <a:pt x="7110" y="776"/>
                    <a:pt x="6926" y="776"/>
                  </a:cubicBezTo>
                  <a:cubicBezTo>
                    <a:pt x="5792" y="776"/>
                    <a:pt x="4658" y="719"/>
                    <a:pt x="3524" y="697"/>
                  </a:cubicBezTo>
                  <a:cubicBezTo>
                    <a:pt x="2743" y="680"/>
                    <a:pt x="1910" y="529"/>
                    <a:pt x="1101" y="529"/>
                  </a:cubicBezTo>
                  <a:cubicBezTo>
                    <a:pt x="735" y="529"/>
                    <a:pt x="374" y="560"/>
                    <a:pt x="25" y="648"/>
                  </a:cubicBezTo>
                  <a:cubicBezTo>
                    <a:pt x="1" y="648"/>
                    <a:pt x="13" y="697"/>
                    <a:pt x="38" y="697"/>
                  </a:cubicBezTo>
                  <a:cubicBezTo>
                    <a:pt x="374" y="626"/>
                    <a:pt x="726" y="600"/>
                    <a:pt x="1086" y="600"/>
                  </a:cubicBezTo>
                  <a:cubicBezTo>
                    <a:pt x="2030" y="600"/>
                    <a:pt x="3026" y="781"/>
                    <a:pt x="3918" y="808"/>
                  </a:cubicBezTo>
                  <a:cubicBezTo>
                    <a:pt x="4923" y="847"/>
                    <a:pt x="5943" y="925"/>
                    <a:pt x="6949" y="925"/>
                  </a:cubicBezTo>
                  <a:cubicBezTo>
                    <a:pt x="7213" y="925"/>
                    <a:pt x="7475" y="920"/>
                    <a:pt x="7737" y="907"/>
                  </a:cubicBezTo>
                  <a:cubicBezTo>
                    <a:pt x="8847" y="836"/>
                    <a:pt x="9945" y="573"/>
                    <a:pt x="11054" y="573"/>
                  </a:cubicBezTo>
                  <a:cubicBezTo>
                    <a:pt x="11102" y="573"/>
                    <a:pt x="11150" y="573"/>
                    <a:pt x="11198" y="574"/>
                  </a:cubicBezTo>
                  <a:cubicBezTo>
                    <a:pt x="11457" y="582"/>
                    <a:pt x="11715" y="584"/>
                    <a:pt x="11972" y="584"/>
                  </a:cubicBezTo>
                  <a:cubicBezTo>
                    <a:pt x="13000" y="584"/>
                    <a:pt x="14019" y="537"/>
                    <a:pt x="15054" y="537"/>
                  </a:cubicBezTo>
                  <a:cubicBezTo>
                    <a:pt x="15739" y="537"/>
                    <a:pt x="16428" y="559"/>
                    <a:pt x="17117" y="559"/>
                  </a:cubicBezTo>
                  <a:cubicBezTo>
                    <a:pt x="17691" y="559"/>
                    <a:pt x="18264" y="544"/>
                    <a:pt x="18836" y="488"/>
                  </a:cubicBezTo>
                  <a:cubicBezTo>
                    <a:pt x="19981" y="365"/>
                    <a:pt x="21114" y="451"/>
                    <a:pt x="22260" y="377"/>
                  </a:cubicBezTo>
                  <a:cubicBezTo>
                    <a:pt x="23406" y="291"/>
                    <a:pt x="24564" y="229"/>
                    <a:pt x="25722" y="229"/>
                  </a:cubicBezTo>
                  <a:cubicBezTo>
                    <a:pt x="26387" y="229"/>
                    <a:pt x="27064" y="229"/>
                    <a:pt x="27729" y="217"/>
                  </a:cubicBezTo>
                  <a:cubicBezTo>
                    <a:pt x="27848" y="217"/>
                    <a:pt x="27982" y="214"/>
                    <a:pt x="28123" y="214"/>
                  </a:cubicBezTo>
                  <a:cubicBezTo>
                    <a:pt x="28522" y="214"/>
                    <a:pt x="28975" y="235"/>
                    <a:pt x="29294" y="389"/>
                  </a:cubicBezTo>
                  <a:cubicBezTo>
                    <a:pt x="29300" y="393"/>
                    <a:pt x="29306" y="395"/>
                    <a:pt x="29312" y="395"/>
                  </a:cubicBezTo>
                  <a:cubicBezTo>
                    <a:pt x="29341" y="395"/>
                    <a:pt x="29362" y="348"/>
                    <a:pt x="29331" y="328"/>
                  </a:cubicBezTo>
                  <a:cubicBezTo>
                    <a:pt x="28910" y="53"/>
                    <a:pt x="28371" y="0"/>
                    <a:pt x="27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6806;p48">
              <a:extLst>
                <a:ext uri="{FF2B5EF4-FFF2-40B4-BE49-F238E27FC236}">
                  <a16:creationId xmlns:a16="http://schemas.microsoft.com/office/drawing/2014/main" id="{1ADCA6D6-BDC1-41EA-B1A3-582E00691EAC}"/>
                </a:ext>
              </a:extLst>
            </p:cNvPr>
            <p:cNvSpPr/>
            <p:nvPr/>
          </p:nvSpPr>
          <p:spPr>
            <a:xfrm>
              <a:off x="6286825" y="2846400"/>
              <a:ext cx="764775" cy="26450"/>
            </a:xfrm>
            <a:custGeom>
              <a:avLst/>
              <a:gdLst/>
              <a:ahLst/>
              <a:cxnLst/>
              <a:rect l="l" t="t" r="r" b="b"/>
              <a:pathLst>
                <a:path w="30591" h="1058" extrusionOk="0">
                  <a:moveTo>
                    <a:pt x="30502" y="1"/>
                  </a:moveTo>
                  <a:cubicBezTo>
                    <a:pt x="30493" y="1"/>
                    <a:pt x="30484" y="4"/>
                    <a:pt x="30476" y="10"/>
                  </a:cubicBezTo>
                  <a:cubicBezTo>
                    <a:pt x="30275" y="157"/>
                    <a:pt x="29923" y="168"/>
                    <a:pt x="29588" y="168"/>
                  </a:cubicBezTo>
                  <a:cubicBezTo>
                    <a:pt x="29530" y="168"/>
                    <a:pt x="29472" y="168"/>
                    <a:pt x="29416" y="168"/>
                  </a:cubicBezTo>
                  <a:cubicBezTo>
                    <a:pt x="29281" y="168"/>
                    <a:pt x="29154" y="170"/>
                    <a:pt x="29047" y="182"/>
                  </a:cubicBezTo>
                  <a:cubicBezTo>
                    <a:pt x="28856" y="205"/>
                    <a:pt x="28658" y="214"/>
                    <a:pt x="28457" y="214"/>
                  </a:cubicBezTo>
                  <a:cubicBezTo>
                    <a:pt x="28009" y="214"/>
                    <a:pt x="27546" y="171"/>
                    <a:pt x="27113" y="146"/>
                  </a:cubicBezTo>
                  <a:cubicBezTo>
                    <a:pt x="26959" y="142"/>
                    <a:pt x="26805" y="141"/>
                    <a:pt x="26651" y="141"/>
                  </a:cubicBezTo>
                  <a:cubicBezTo>
                    <a:pt x="25573" y="141"/>
                    <a:pt x="24495" y="207"/>
                    <a:pt x="23417" y="207"/>
                  </a:cubicBezTo>
                  <a:cubicBezTo>
                    <a:pt x="22789" y="207"/>
                    <a:pt x="22173" y="269"/>
                    <a:pt x="21545" y="330"/>
                  </a:cubicBezTo>
                  <a:cubicBezTo>
                    <a:pt x="21346" y="338"/>
                    <a:pt x="21147" y="342"/>
                    <a:pt x="20948" y="342"/>
                  </a:cubicBezTo>
                  <a:cubicBezTo>
                    <a:pt x="20519" y="342"/>
                    <a:pt x="20090" y="323"/>
                    <a:pt x="19660" y="281"/>
                  </a:cubicBezTo>
                  <a:cubicBezTo>
                    <a:pt x="18836" y="233"/>
                    <a:pt x="18012" y="179"/>
                    <a:pt x="17192" y="179"/>
                  </a:cubicBezTo>
                  <a:cubicBezTo>
                    <a:pt x="16761" y="179"/>
                    <a:pt x="16331" y="194"/>
                    <a:pt x="15903" y="232"/>
                  </a:cubicBezTo>
                  <a:cubicBezTo>
                    <a:pt x="14573" y="330"/>
                    <a:pt x="13242" y="380"/>
                    <a:pt x="11924" y="490"/>
                  </a:cubicBezTo>
                  <a:cubicBezTo>
                    <a:pt x="11284" y="527"/>
                    <a:pt x="10656" y="651"/>
                    <a:pt x="10027" y="651"/>
                  </a:cubicBezTo>
                  <a:cubicBezTo>
                    <a:pt x="9387" y="638"/>
                    <a:pt x="8796" y="589"/>
                    <a:pt x="8180" y="589"/>
                  </a:cubicBezTo>
                  <a:cubicBezTo>
                    <a:pt x="5457" y="589"/>
                    <a:pt x="2759" y="700"/>
                    <a:pt x="62" y="934"/>
                  </a:cubicBezTo>
                  <a:cubicBezTo>
                    <a:pt x="3" y="934"/>
                    <a:pt x="0" y="1046"/>
                    <a:pt x="53" y="1046"/>
                  </a:cubicBezTo>
                  <a:cubicBezTo>
                    <a:pt x="56" y="1046"/>
                    <a:pt x="59" y="1045"/>
                    <a:pt x="62" y="1045"/>
                  </a:cubicBezTo>
                  <a:lnTo>
                    <a:pt x="62" y="1045"/>
                  </a:lnTo>
                  <a:lnTo>
                    <a:pt x="49" y="1057"/>
                  </a:lnTo>
                  <a:cubicBezTo>
                    <a:pt x="2362" y="893"/>
                    <a:pt x="4700" y="771"/>
                    <a:pt x="7028" y="771"/>
                  </a:cubicBezTo>
                  <a:cubicBezTo>
                    <a:pt x="7490" y="771"/>
                    <a:pt x="7952" y="776"/>
                    <a:pt x="8414" y="786"/>
                  </a:cubicBezTo>
                  <a:cubicBezTo>
                    <a:pt x="9249" y="808"/>
                    <a:pt x="10049" y="839"/>
                    <a:pt x="10853" y="839"/>
                  </a:cubicBezTo>
                  <a:cubicBezTo>
                    <a:pt x="11389" y="839"/>
                    <a:pt x="11927" y="825"/>
                    <a:pt x="12479" y="786"/>
                  </a:cubicBezTo>
                  <a:cubicBezTo>
                    <a:pt x="13871" y="688"/>
                    <a:pt x="15226" y="589"/>
                    <a:pt x="16593" y="564"/>
                  </a:cubicBezTo>
                  <a:cubicBezTo>
                    <a:pt x="16719" y="562"/>
                    <a:pt x="16845" y="561"/>
                    <a:pt x="16971" y="561"/>
                  </a:cubicBezTo>
                  <a:cubicBezTo>
                    <a:pt x="18136" y="561"/>
                    <a:pt x="19294" y="657"/>
                    <a:pt x="20461" y="712"/>
                  </a:cubicBezTo>
                  <a:cubicBezTo>
                    <a:pt x="20546" y="716"/>
                    <a:pt x="20631" y="718"/>
                    <a:pt x="20716" y="718"/>
                  </a:cubicBezTo>
                  <a:cubicBezTo>
                    <a:pt x="21353" y="718"/>
                    <a:pt x="21975" y="608"/>
                    <a:pt x="22617" y="564"/>
                  </a:cubicBezTo>
                  <a:cubicBezTo>
                    <a:pt x="23027" y="531"/>
                    <a:pt x="23438" y="526"/>
                    <a:pt x="23845" y="526"/>
                  </a:cubicBezTo>
                  <a:cubicBezTo>
                    <a:pt x="24048" y="526"/>
                    <a:pt x="24251" y="527"/>
                    <a:pt x="24452" y="527"/>
                  </a:cubicBezTo>
                  <a:cubicBezTo>
                    <a:pt x="25758" y="515"/>
                    <a:pt x="27064" y="404"/>
                    <a:pt x="28369" y="404"/>
                  </a:cubicBezTo>
                  <a:cubicBezTo>
                    <a:pt x="28850" y="404"/>
                    <a:pt x="29256" y="330"/>
                    <a:pt x="29724" y="306"/>
                  </a:cubicBezTo>
                  <a:cubicBezTo>
                    <a:pt x="30032" y="293"/>
                    <a:pt x="30303" y="306"/>
                    <a:pt x="30550" y="96"/>
                  </a:cubicBezTo>
                  <a:cubicBezTo>
                    <a:pt x="30591" y="66"/>
                    <a:pt x="30547" y="1"/>
                    <a:pt x="30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6807;p48">
              <a:extLst>
                <a:ext uri="{FF2B5EF4-FFF2-40B4-BE49-F238E27FC236}">
                  <a16:creationId xmlns:a16="http://schemas.microsoft.com/office/drawing/2014/main" id="{DEBB8019-5551-4F48-A27A-835F4A08522D}"/>
                </a:ext>
              </a:extLst>
            </p:cNvPr>
            <p:cNvSpPr/>
            <p:nvPr/>
          </p:nvSpPr>
          <p:spPr>
            <a:xfrm>
              <a:off x="6494075" y="2760025"/>
              <a:ext cx="587600" cy="37300"/>
            </a:xfrm>
            <a:custGeom>
              <a:avLst/>
              <a:gdLst/>
              <a:ahLst/>
              <a:cxnLst/>
              <a:rect l="l" t="t" r="r" b="b"/>
              <a:pathLst>
                <a:path w="23504" h="1492" extrusionOk="0">
                  <a:moveTo>
                    <a:pt x="19503" y="0"/>
                  </a:moveTo>
                  <a:cubicBezTo>
                    <a:pt x="19063" y="0"/>
                    <a:pt x="18625" y="15"/>
                    <a:pt x="18195" y="65"/>
                  </a:cubicBezTo>
                  <a:cubicBezTo>
                    <a:pt x="16199" y="299"/>
                    <a:pt x="14204" y="398"/>
                    <a:pt x="12208" y="644"/>
                  </a:cubicBezTo>
                  <a:cubicBezTo>
                    <a:pt x="8155" y="1125"/>
                    <a:pt x="4102" y="1223"/>
                    <a:pt x="37" y="1383"/>
                  </a:cubicBezTo>
                  <a:cubicBezTo>
                    <a:pt x="0" y="1396"/>
                    <a:pt x="0" y="1445"/>
                    <a:pt x="37" y="1457"/>
                  </a:cubicBezTo>
                  <a:cubicBezTo>
                    <a:pt x="670" y="1481"/>
                    <a:pt x="1302" y="1491"/>
                    <a:pt x="1933" y="1491"/>
                  </a:cubicBezTo>
                  <a:cubicBezTo>
                    <a:pt x="5274" y="1491"/>
                    <a:pt x="8599" y="1191"/>
                    <a:pt x="11925" y="890"/>
                  </a:cubicBezTo>
                  <a:cubicBezTo>
                    <a:pt x="12861" y="804"/>
                    <a:pt x="13772" y="632"/>
                    <a:pt x="14721" y="558"/>
                  </a:cubicBezTo>
                  <a:cubicBezTo>
                    <a:pt x="15633" y="496"/>
                    <a:pt x="16544" y="435"/>
                    <a:pt x="17443" y="348"/>
                  </a:cubicBezTo>
                  <a:cubicBezTo>
                    <a:pt x="18490" y="238"/>
                    <a:pt x="19488" y="176"/>
                    <a:pt x="20535" y="164"/>
                  </a:cubicBezTo>
                  <a:cubicBezTo>
                    <a:pt x="21016" y="164"/>
                    <a:pt x="21511" y="133"/>
                    <a:pt x="22004" y="133"/>
                  </a:cubicBezTo>
                  <a:cubicBezTo>
                    <a:pt x="22497" y="133"/>
                    <a:pt x="22987" y="164"/>
                    <a:pt x="23455" y="287"/>
                  </a:cubicBezTo>
                  <a:cubicBezTo>
                    <a:pt x="23492" y="287"/>
                    <a:pt x="23504" y="225"/>
                    <a:pt x="23467" y="213"/>
                  </a:cubicBezTo>
                  <a:cubicBezTo>
                    <a:pt x="22921" y="48"/>
                    <a:pt x="22369" y="24"/>
                    <a:pt x="21806" y="24"/>
                  </a:cubicBezTo>
                  <a:cubicBezTo>
                    <a:pt x="21569" y="24"/>
                    <a:pt x="21330" y="28"/>
                    <a:pt x="21090" y="28"/>
                  </a:cubicBezTo>
                  <a:cubicBezTo>
                    <a:pt x="20565" y="21"/>
                    <a:pt x="20033" y="0"/>
                    <a:pt x="19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6808;p48">
              <a:extLst>
                <a:ext uri="{FF2B5EF4-FFF2-40B4-BE49-F238E27FC236}">
                  <a16:creationId xmlns:a16="http://schemas.microsoft.com/office/drawing/2014/main" id="{C7A3ECD1-C44A-434C-8022-5A4DC591ACC2}"/>
                </a:ext>
              </a:extLst>
            </p:cNvPr>
            <p:cNvSpPr/>
            <p:nvPr/>
          </p:nvSpPr>
          <p:spPr>
            <a:xfrm>
              <a:off x="6284650" y="2793025"/>
              <a:ext cx="171875" cy="8625"/>
            </a:xfrm>
            <a:custGeom>
              <a:avLst/>
              <a:gdLst/>
              <a:ahLst/>
              <a:cxnLst/>
              <a:rect l="l" t="t" r="r" b="b"/>
              <a:pathLst>
                <a:path w="6875" h="345" extrusionOk="0">
                  <a:moveTo>
                    <a:pt x="2738" y="0"/>
                  </a:moveTo>
                  <a:cubicBezTo>
                    <a:pt x="1845" y="0"/>
                    <a:pt x="942" y="74"/>
                    <a:pt x="50" y="211"/>
                  </a:cubicBezTo>
                  <a:cubicBezTo>
                    <a:pt x="1" y="223"/>
                    <a:pt x="1" y="285"/>
                    <a:pt x="50" y="297"/>
                  </a:cubicBezTo>
                  <a:cubicBezTo>
                    <a:pt x="272" y="331"/>
                    <a:pt x="494" y="344"/>
                    <a:pt x="715" y="344"/>
                  </a:cubicBezTo>
                  <a:cubicBezTo>
                    <a:pt x="1462" y="344"/>
                    <a:pt x="2203" y="193"/>
                    <a:pt x="2945" y="174"/>
                  </a:cubicBezTo>
                  <a:cubicBezTo>
                    <a:pt x="4251" y="137"/>
                    <a:pt x="5557" y="162"/>
                    <a:pt x="6850" y="112"/>
                  </a:cubicBezTo>
                  <a:cubicBezTo>
                    <a:pt x="6875" y="112"/>
                    <a:pt x="6875" y="88"/>
                    <a:pt x="6850" y="76"/>
                  </a:cubicBezTo>
                  <a:cubicBezTo>
                    <a:pt x="5557" y="39"/>
                    <a:pt x="4251" y="2"/>
                    <a:pt x="2945" y="2"/>
                  </a:cubicBezTo>
                  <a:cubicBezTo>
                    <a:pt x="2876" y="1"/>
                    <a:pt x="2807" y="0"/>
                    <a:pt x="2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6809;p48">
              <a:extLst>
                <a:ext uri="{FF2B5EF4-FFF2-40B4-BE49-F238E27FC236}">
                  <a16:creationId xmlns:a16="http://schemas.microsoft.com/office/drawing/2014/main" id="{5DDA4289-0640-4B43-9D18-43FEE0169E92}"/>
                </a:ext>
              </a:extLst>
            </p:cNvPr>
            <p:cNvSpPr/>
            <p:nvPr/>
          </p:nvSpPr>
          <p:spPr>
            <a:xfrm>
              <a:off x="6272025" y="2686500"/>
              <a:ext cx="572575" cy="27750"/>
            </a:xfrm>
            <a:custGeom>
              <a:avLst/>
              <a:gdLst/>
              <a:ahLst/>
              <a:cxnLst/>
              <a:rect l="l" t="t" r="r" b="b"/>
              <a:pathLst>
                <a:path w="22903" h="1110" extrusionOk="0">
                  <a:moveTo>
                    <a:pt x="22822" y="0"/>
                  </a:moveTo>
                  <a:cubicBezTo>
                    <a:pt x="22812" y="0"/>
                    <a:pt x="22801" y="4"/>
                    <a:pt x="22790" y="13"/>
                  </a:cubicBezTo>
                  <a:cubicBezTo>
                    <a:pt x="22125" y="345"/>
                    <a:pt x="21361" y="382"/>
                    <a:pt x="20610" y="395"/>
                  </a:cubicBezTo>
                  <a:cubicBezTo>
                    <a:pt x="20369" y="401"/>
                    <a:pt x="20128" y="403"/>
                    <a:pt x="19887" y="403"/>
                  </a:cubicBezTo>
                  <a:cubicBezTo>
                    <a:pt x="19164" y="403"/>
                    <a:pt x="18438" y="382"/>
                    <a:pt x="17727" y="382"/>
                  </a:cubicBezTo>
                  <a:lnTo>
                    <a:pt x="11617" y="382"/>
                  </a:lnTo>
                  <a:cubicBezTo>
                    <a:pt x="7749" y="382"/>
                    <a:pt x="3918" y="912"/>
                    <a:pt x="50" y="1035"/>
                  </a:cubicBezTo>
                  <a:cubicBezTo>
                    <a:pt x="1" y="1035"/>
                    <a:pt x="1" y="1109"/>
                    <a:pt x="50" y="1109"/>
                  </a:cubicBezTo>
                  <a:lnTo>
                    <a:pt x="99" y="1109"/>
                  </a:lnTo>
                  <a:cubicBezTo>
                    <a:pt x="135" y="1109"/>
                    <a:pt x="145" y="1071"/>
                    <a:pt x="129" y="1049"/>
                  </a:cubicBezTo>
                  <a:lnTo>
                    <a:pt x="129" y="1049"/>
                  </a:lnTo>
                  <a:cubicBezTo>
                    <a:pt x="476" y="1069"/>
                    <a:pt x="824" y="1078"/>
                    <a:pt x="1171" y="1078"/>
                  </a:cubicBezTo>
                  <a:cubicBezTo>
                    <a:pt x="1886" y="1078"/>
                    <a:pt x="2600" y="1039"/>
                    <a:pt x="3315" y="974"/>
                  </a:cubicBezTo>
                  <a:cubicBezTo>
                    <a:pt x="4300" y="850"/>
                    <a:pt x="5285" y="813"/>
                    <a:pt x="6271" y="740"/>
                  </a:cubicBezTo>
                  <a:cubicBezTo>
                    <a:pt x="8193" y="579"/>
                    <a:pt x="10114" y="518"/>
                    <a:pt x="12048" y="518"/>
                  </a:cubicBezTo>
                  <a:lnTo>
                    <a:pt x="18331" y="518"/>
                  </a:lnTo>
                  <a:cubicBezTo>
                    <a:pt x="18914" y="518"/>
                    <a:pt x="19498" y="547"/>
                    <a:pt x="20078" y="547"/>
                  </a:cubicBezTo>
                  <a:cubicBezTo>
                    <a:pt x="20417" y="547"/>
                    <a:pt x="20754" y="537"/>
                    <a:pt x="21090" y="505"/>
                  </a:cubicBezTo>
                  <a:cubicBezTo>
                    <a:pt x="21154" y="500"/>
                    <a:pt x="21233" y="499"/>
                    <a:pt x="21321" y="499"/>
                  </a:cubicBezTo>
                  <a:cubicBezTo>
                    <a:pt x="21428" y="499"/>
                    <a:pt x="21548" y="501"/>
                    <a:pt x="21670" y="501"/>
                  </a:cubicBezTo>
                  <a:cubicBezTo>
                    <a:pt x="21931" y="501"/>
                    <a:pt x="22199" y="492"/>
                    <a:pt x="22359" y="432"/>
                  </a:cubicBezTo>
                  <a:cubicBezTo>
                    <a:pt x="22556" y="370"/>
                    <a:pt x="22667" y="210"/>
                    <a:pt x="22852" y="111"/>
                  </a:cubicBezTo>
                  <a:cubicBezTo>
                    <a:pt x="22902" y="81"/>
                    <a:pt x="22869" y="0"/>
                    <a:pt x="2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6810;p48">
              <a:extLst>
                <a:ext uri="{FF2B5EF4-FFF2-40B4-BE49-F238E27FC236}">
                  <a16:creationId xmlns:a16="http://schemas.microsoft.com/office/drawing/2014/main" id="{3B0D5D14-255A-45A2-919E-5D08C609B6ED}"/>
                </a:ext>
              </a:extLst>
            </p:cNvPr>
            <p:cNvSpPr/>
            <p:nvPr/>
          </p:nvSpPr>
          <p:spPr>
            <a:xfrm>
              <a:off x="6933225" y="2687375"/>
              <a:ext cx="148400" cy="4775"/>
            </a:xfrm>
            <a:custGeom>
              <a:avLst/>
              <a:gdLst/>
              <a:ahLst/>
              <a:cxnLst/>
              <a:rect l="l" t="t" r="r" b="b"/>
              <a:pathLst>
                <a:path w="5936" h="191" extrusionOk="0">
                  <a:moveTo>
                    <a:pt x="5889" y="1"/>
                  </a:moveTo>
                  <a:cubicBezTo>
                    <a:pt x="5885" y="1"/>
                    <a:pt x="5881" y="1"/>
                    <a:pt x="5876" y="2"/>
                  </a:cubicBezTo>
                  <a:cubicBezTo>
                    <a:pt x="5706" y="71"/>
                    <a:pt x="5512" y="89"/>
                    <a:pt x="5312" y="89"/>
                  </a:cubicBezTo>
                  <a:cubicBezTo>
                    <a:pt x="5079" y="89"/>
                    <a:pt x="4839" y="64"/>
                    <a:pt x="4620" y="64"/>
                  </a:cubicBezTo>
                  <a:lnTo>
                    <a:pt x="3055" y="64"/>
                  </a:lnTo>
                  <a:cubicBezTo>
                    <a:pt x="2988" y="65"/>
                    <a:pt x="2921" y="65"/>
                    <a:pt x="2854" y="65"/>
                  </a:cubicBezTo>
                  <a:cubicBezTo>
                    <a:pt x="2048" y="65"/>
                    <a:pt x="1234" y="10"/>
                    <a:pt x="420" y="10"/>
                  </a:cubicBezTo>
                  <a:cubicBezTo>
                    <a:pt x="292" y="10"/>
                    <a:pt x="165" y="12"/>
                    <a:pt x="37" y="15"/>
                  </a:cubicBezTo>
                  <a:cubicBezTo>
                    <a:pt x="0" y="15"/>
                    <a:pt x="0" y="64"/>
                    <a:pt x="37" y="64"/>
                  </a:cubicBezTo>
                  <a:cubicBezTo>
                    <a:pt x="1195" y="89"/>
                    <a:pt x="2341" y="175"/>
                    <a:pt x="3499" y="175"/>
                  </a:cubicBezTo>
                  <a:cubicBezTo>
                    <a:pt x="3836" y="175"/>
                    <a:pt x="4183" y="164"/>
                    <a:pt x="4531" y="164"/>
                  </a:cubicBezTo>
                  <a:cubicBezTo>
                    <a:pt x="4705" y="164"/>
                    <a:pt x="4879" y="167"/>
                    <a:pt x="5051" y="175"/>
                  </a:cubicBezTo>
                  <a:cubicBezTo>
                    <a:pt x="5193" y="175"/>
                    <a:pt x="5330" y="191"/>
                    <a:pt x="5463" y="191"/>
                  </a:cubicBezTo>
                  <a:cubicBezTo>
                    <a:pt x="5618" y="191"/>
                    <a:pt x="5767" y="169"/>
                    <a:pt x="5913" y="76"/>
                  </a:cubicBezTo>
                  <a:cubicBezTo>
                    <a:pt x="5936" y="54"/>
                    <a:pt x="5928" y="1"/>
                    <a:pt x="5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6811;p48">
              <a:extLst>
                <a:ext uri="{FF2B5EF4-FFF2-40B4-BE49-F238E27FC236}">
                  <a16:creationId xmlns:a16="http://schemas.microsoft.com/office/drawing/2014/main" id="{D6CD826D-0B8F-4659-AEDE-435B64676CFD}"/>
                </a:ext>
              </a:extLst>
            </p:cNvPr>
            <p:cNvSpPr/>
            <p:nvPr/>
          </p:nvSpPr>
          <p:spPr>
            <a:xfrm>
              <a:off x="6269575" y="3116825"/>
              <a:ext cx="801200" cy="16150"/>
            </a:xfrm>
            <a:custGeom>
              <a:avLst/>
              <a:gdLst/>
              <a:ahLst/>
              <a:cxnLst/>
              <a:rect l="l" t="t" r="r" b="b"/>
              <a:pathLst>
                <a:path w="32048" h="646" extrusionOk="0">
                  <a:moveTo>
                    <a:pt x="17813" y="0"/>
                  </a:moveTo>
                  <a:cubicBezTo>
                    <a:pt x="17299" y="0"/>
                    <a:pt x="16786" y="9"/>
                    <a:pt x="16273" y="33"/>
                  </a:cubicBezTo>
                  <a:cubicBezTo>
                    <a:pt x="14967" y="82"/>
                    <a:pt x="13674" y="181"/>
                    <a:pt x="12368" y="267"/>
                  </a:cubicBezTo>
                  <a:cubicBezTo>
                    <a:pt x="11784" y="308"/>
                    <a:pt x="11206" y="321"/>
                    <a:pt x="10629" y="321"/>
                  </a:cubicBezTo>
                  <a:cubicBezTo>
                    <a:pt x="9805" y="321"/>
                    <a:pt x="8983" y="294"/>
                    <a:pt x="8143" y="280"/>
                  </a:cubicBezTo>
                  <a:cubicBezTo>
                    <a:pt x="8069" y="279"/>
                    <a:pt x="7994" y="279"/>
                    <a:pt x="7920" y="279"/>
                  </a:cubicBezTo>
                  <a:cubicBezTo>
                    <a:pt x="7005" y="279"/>
                    <a:pt x="6081" y="325"/>
                    <a:pt x="5162" y="325"/>
                  </a:cubicBezTo>
                  <a:cubicBezTo>
                    <a:pt x="4766" y="325"/>
                    <a:pt x="4372" y="316"/>
                    <a:pt x="3979" y="292"/>
                  </a:cubicBezTo>
                  <a:cubicBezTo>
                    <a:pt x="2697" y="220"/>
                    <a:pt x="1437" y="8"/>
                    <a:pt x="145" y="8"/>
                  </a:cubicBezTo>
                  <a:cubicBezTo>
                    <a:pt x="109" y="8"/>
                    <a:pt x="73" y="8"/>
                    <a:pt x="37" y="9"/>
                  </a:cubicBezTo>
                  <a:cubicBezTo>
                    <a:pt x="0" y="9"/>
                    <a:pt x="0" y="46"/>
                    <a:pt x="37" y="46"/>
                  </a:cubicBezTo>
                  <a:cubicBezTo>
                    <a:pt x="1368" y="46"/>
                    <a:pt x="2673" y="304"/>
                    <a:pt x="3991" y="378"/>
                  </a:cubicBezTo>
                  <a:cubicBezTo>
                    <a:pt x="4413" y="405"/>
                    <a:pt x="4838" y="414"/>
                    <a:pt x="5264" y="414"/>
                  </a:cubicBezTo>
                  <a:cubicBezTo>
                    <a:pt x="6023" y="414"/>
                    <a:pt x="6786" y="386"/>
                    <a:pt x="7547" y="386"/>
                  </a:cubicBezTo>
                  <a:cubicBezTo>
                    <a:pt x="7705" y="386"/>
                    <a:pt x="7862" y="388"/>
                    <a:pt x="8020" y="390"/>
                  </a:cubicBezTo>
                  <a:cubicBezTo>
                    <a:pt x="8745" y="411"/>
                    <a:pt x="9471" y="421"/>
                    <a:pt x="10196" y="421"/>
                  </a:cubicBezTo>
                  <a:cubicBezTo>
                    <a:pt x="12131" y="421"/>
                    <a:pt x="14063" y="349"/>
                    <a:pt x="15990" y="206"/>
                  </a:cubicBezTo>
                  <a:cubicBezTo>
                    <a:pt x="16849" y="136"/>
                    <a:pt x="17715" y="111"/>
                    <a:pt x="18584" y="111"/>
                  </a:cubicBezTo>
                  <a:cubicBezTo>
                    <a:pt x="20654" y="111"/>
                    <a:pt x="22741" y="254"/>
                    <a:pt x="24797" y="280"/>
                  </a:cubicBezTo>
                  <a:cubicBezTo>
                    <a:pt x="26017" y="292"/>
                    <a:pt x="27236" y="390"/>
                    <a:pt x="28456" y="551"/>
                  </a:cubicBezTo>
                  <a:cubicBezTo>
                    <a:pt x="28492" y="555"/>
                    <a:pt x="28568" y="557"/>
                    <a:pt x="28673" y="557"/>
                  </a:cubicBezTo>
                  <a:cubicBezTo>
                    <a:pt x="29147" y="557"/>
                    <a:pt x="30220" y="520"/>
                    <a:pt x="30997" y="520"/>
                  </a:cubicBezTo>
                  <a:cubicBezTo>
                    <a:pt x="31506" y="520"/>
                    <a:pt x="31888" y="536"/>
                    <a:pt x="31893" y="588"/>
                  </a:cubicBezTo>
                  <a:cubicBezTo>
                    <a:pt x="31898" y="628"/>
                    <a:pt x="31925" y="645"/>
                    <a:pt x="31956" y="645"/>
                  </a:cubicBezTo>
                  <a:cubicBezTo>
                    <a:pt x="31999" y="645"/>
                    <a:pt x="32048" y="609"/>
                    <a:pt x="32041" y="551"/>
                  </a:cubicBezTo>
                  <a:lnTo>
                    <a:pt x="32028" y="489"/>
                  </a:lnTo>
                  <a:cubicBezTo>
                    <a:pt x="32028" y="464"/>
                    <a:pt x="32004" y="440"/>
                    <a:pt x="31979" y="440"/>
                  </a:cubicBezTo>
                  <a:cubicBezTo>
                    <a:pt x="31425" y="353"/>
                    <a:pt x="30821" y="415"/>
                    <a:pt x="30254" y="366"/>
                  </a:cubicBezTo>
                  <a:cubicBezTo>
                    <a:pt x="30182" y="359"/>
                    <a:pt x="30110" y="356"/>
                    <a:pt x="30039" y="356"/>
                  </a:cubicBezTo>
                  <a:cubicBezTo>
                    <a:pt x="29655" y="356"/>
                    <a:pt x="29277" y="437"/>
                    <a:pt x="28893" y="437"/>
                  </a:cubicBezTo>
                  <a:cubicBezTo>
                    <a:pt x="28822" y="437"/>
                    <a:pt x="28750" y="434"/>
                    <a:pt x="28678" y="427"/>
                  </a:cubicBezTo>
                  <a:cubicBezTo>
                    <a:pt x="27569" y="317"/>
                    <a:pt x="26497" y="193"/>
                    <a:pt x="25376" y="132"/>
                  </a:cubicBezTo>
                  <a:cubicBezTo>
                    <a:pt x="23898" y="58"/>
                    <a:pt x="22383" y="33"/>
                    <a:pt x="20892" y="33"/>
                  </a:cubicBezTo>
                  <a:cubicBezTo>
                    <a:pt x="19866" y="33"/>
                    <a:pt x="18839" y="0"/>
                    <a:pt x="17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6812;p48">
              <a:extLst>
                <a:ext uri="{FF2B5EF4-FFF2-40B4-BE49-F238E27FC236}">
                  <a16:creationId xmlns:a16="http://schemas.microsoft.com/office/drawing/2014/main" id="{BE51857E-C67D-4268-AA5E-6C83CBB6E6AA}"/>
                </a:ext>
              </a:extLst>
            </p:cNvPr>
            <p:cNvSpPr/>
            <p:nvPr/>
          </p:nvSpPr>
          <p:spPr>
            <a:xfrm>
              <a:off x="6273575" y="3222600"/>
              <a:ext cx="144450" cy="9500"/>
            </a:xfrm>
            <a:custGeom>
              <a:avLst/>
              <a:gdLst/>
              <a:ahLst/>
              <a:cxnLst/>
              <a:rect l="l" t="t" r="r" b="b"/>
              <a:pathLst>
                <a:path w="5778" h="380" extrusionOk="0">
                  <a:moveTo>
                    <a:pt x="1178" y="1"/>
                  </a:moveTo>
                  <a:cubicBezTo>
                    <a:pt x="798" y="1"/>
                    <a:pt x="418" y="26"/>
                    <a:pt x="37" y="77"/>
                  </a:cubicBezTo>
                  <a:cubicBezTo>
                    <a:pt x="0" y="77"/>
                    <a:pt x="0" y="126"/>
                    <a:pt x="37" y="126"/>
                  </a:cubicBezTo>
                  <a:lnTo>
                    <a:pt x="37" y="114"/>
                  </a:lnTo>
                  <a:cubicBezTo>
                    <a:pt x="469" y="163"/>
                    <a:pt x="887" y="175"/>
                    <a:pt x="1319" y="175"/>
                  </a:cubicBezTo>
                  <a:cubicBezTo>
                    <a:pt x="1824" y="188"/>
                    <a:pt x="2316" y="237"/>
                    <a:pt x="2809" y="323"/>
                  </a:cubicBezTo>
                  <a:cubicBezTo>
                    <a:pt x="3171" y="366"/>
                    <a:pt x="3542" y="380"/>
                    <a:pt x="3915" y="380"/>
                  </a:cubicBezTo>
                  <a:cubicBezTo>
                    <a:pt x="4497" y="380"/>
                    <a:pt x="5085" y="348"/>
                    <a:pt x="5655" y="348"/>
                  </a:cubicBezTo>
                  <a:cubicBezTo>
                    <a:pt x="5778" y="348"/>
                    <a:pt x="5778" y="163"/>
                    <a:pt x="5655" y="163"/>
                  </a:cubicBezTo>
                  <a:cubicBezTo>
                    <a:pt x="5073" y="163"/>
                    <a:pt x="4471" y="198"/>
                    <a:pt x="3876" y="198"/>
                  </a:cubicBezTo>
                  <a:cubicBezTo>
                    <a:pt x="3414" y="198"/>
                    <a:pt x="2955" y="177"/>
                    <a:pt x="2513" y="101"/>
                  </a:cubicBezTo>
                  <a:cubicBezTo>
                    <a:pt x="2068" y="35"/>
                    <a:pt x="1623" y="1"/>
                    <a:pt x="1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6813;p48">
              <a:extLst>
                <a:ext uri="{FF2B5EF4-FFF2-40B4-BE49-F238E27FC236}">
                  <a16:creationId xmlns:a16="http://schemas.microsoft.com/office/drawing/2014/main" id="{75DE1ED1-A557-4501-985E-3A0FA7B5C86B}"/>
                </a:ext>
              </a:extLst>
            </p:cNvPr>
            <p:cNvSpPr/>
            <p:nvPr/>
          </p:nvSpPr>
          <p:spPr>
            <a:xfrm>
              <a:off x="6839600" y="3221375"/>
              <a:ext cx="224225" cy="17775"/>
            </a:xfrm>
            <a:custGeom>
              <a:avLst/>
              <a:gdLst/>
              <a:ahLst/>
              <a:cxnLst/>
              <a:rect l="l" t="t" r="r" b="b"/>
              <a:pathLst>
                <a:path w="8969" h="711" extrusionOk="0">
                  <a:moveTo>
                    <a:pt x="4279" y="1"/>
                  </a:moveTo>
                  <a:cubicBezTo>
                    <a:pt x="3766" y="1"/>
                    <a:pt x="3251" y="27"/>
                    <a:pt x="2723" y="39"/>
                  </a:cubicBezTo>
                  <a:cubicBezTo>
                    <a:pt x="1824" y="39"/>
                    <a:pt x="912" y="126"/>
                    <a:pt x="25" y="273"/>
                  </a:cubicBezTo>
                  <a:cubicBezTo>
                    <a:pt x="1" y="273"/>
                    <a:pt x="13" y="310"/>
                    <a:pt x="25" y="310"/>
                  </a:cubicBezTo>
                  <a:lnTo>
                    <a:pt x="38" y="310"/>
                  </a:lnTo>
                  <a:cubicBezTo>
                    <a:pt x="129" y="312"/>
                    <a:pt x="221" y="312"/>
                    <a:pt x="313" y="312"/>
                  </a:cubicBezTo>
                  <a:cubicBezTo>
                    <a:pt x="1411" y="312"/>
                    <a:pt x="2529" y="220"/>
                    <a:pt x="3641" y="220"/>
                  </a:cubicBezTo>
                  <a:cubicBezTo>
                    <a:pt x="4076" y="220"/>
                    <a:pt x="4509" y="234"/>
                    <a:pt x="4940" y="273"/>
                  </a:cubicBezTo>
                  <a:cubicBezTo>
                    <a:pt x="5593" y="323"/>
                    <a:pt x="6258" y="446"/>
                    <a:pt x="6924" y="508"/>
                  </a:cubicBezTo>
                  <a:cubicBezTo>
                    <a:pt x="7244" y="544"/>
                    <a:pt x="7564" y="594"/>
                    <a:pt x="7884" y="594"/>
                  </a:cubicBezTo>
                  <a:cubicBezTo>
                    <a:pt x="7970" y="594"/>
                    <a:pt x="8118" y="578"/>
                    <a:pt x="8265" y="578"/>
                  </a:cubicBezTo>
                  <a:cubicBezTo>
                    <a:pt x="8437" y="578"/>
                    <a:pt x="8607" y="599"/>
                    <a:pt x="8673" y="692"/>
                  </a:cubicBezTo>
                  <a:cubicBezTo>
                    <a:pt x="8679" y="705"/>
                    <a:pt x="8688" y="711"/>
                    <a:pt x="8697" y="711"/>
                  </a:cubicBezTo>
                  <a:cubicBezTo>
                    <a:pt x="8707" y="711"/>
                    <a:pt x="8716" y="705"/>
                    <a:pt x="8722" y="692"/>
                  </a:cubicBezTo>
                  <a:cubicBezTo>
                    <a:pt x="8968" y="150"/>
                    <a:pt x="6074" y="150"/>
                    <a:pt x="5729" y="101"/>
                  </a:cubicBezTo>
                  <a:cubicBezTo>
                    <a:pt x="5240" y="24"/>
                    <a:pt x="4760" y="1"/>
                    <a:pt x="4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6814;p48">
              <a:extLst>
                <a:ext uri="{FF2B5EF4-FFF2-40B4-BE49-F238E27FC236}">
                  <a16:creationId xmlns:a16="http://schemas.microsoft.com/office/drawing/2014/main" id="{E946340E-F8D3-4F51-9B6E-15372FBCFA3F}"/>
                </a:ext>
              </a:extLst>
            </p:cNvPr>
            <p:cNvSpPr/>
            <p:nvPr/>
          </p:nvSpPr>
          <p:spPr>
            <a:xfrm>
              <a:off x="6872250" y="3307050"/>
              <a:ext cx="191575" cy="6775"/>
            </a:xfrm>
            <a:custGeom>
              <a:avLst/>
              <a:gdLst/>
              <a:ahLst/>
              <a:cxnLst/>
              <a:rect l="l" t="t" r="r" b="b"/>
              <a:pathLst>
                <a:path w="7663" h="271" extrusionOk="0">
                  <a:moveTo>
                    <a:pt x="3905" y="0"/>
                  </a:moveTo>
                  <a:cubicBezTo>
                    <a:pt x="2624" y="0"/>
                    <a:pt x="1343" y="49"/>
                    <a:pt x="62" y="185"/>
                  </a:cubicBezTo>
                  <a:cubicBezTo>
                    <a:pt x="0" y="185"/>
                    <a:pt x="0" y="271"/>
                    <a:pt x="62" y="271"/>
                  </a:cubicBezTo>
                  <a:cubicBezTo>
                    <a:pt x="653" y="271"/>
                    <a:pt x="1232" y="160"/>
                    <a:pt x="1824" y="136"/>
                  </a:cubicBezTo>
                  <a:cubicBezTo>
                    <a:pt x="2058" y="131"/>
                    <a:pt x="2290" y="130"/>
                    <a:pt x="2523" y="130"/>
                  </a:cubicBezTo>
                  <a:cubicBezTo>
                    <a:pt x="2987" y="130"/>
                    <a:pt x="3450" y="136"/>
                    <a:pt x="3918" y="136"/>
                  </a:cubicBezTo>
                  <a:cubicBezTo>
                    <a:pt x="4955" y="136"/>
                    <a:pt x="5983" y="178"/>
                    <a:pt x="7017" y="178"/>
                  </a:cubicBezTo>
                  <a:cubicBezTo>
                    <a:pt x="7223" y="178"/>
                    <a:pt x="7430" y="177"/>
                    <a:pt x="7638" y="172"/>
                  </a:cubicBezTo>
                  <a:cubicBezTo>
                    <a:pt x="7662" y="172"/>
                    <a:pt x="7662" y="123"/>
                    <a:pt x="7638" y="123"/>
                  </a:cubicBezTo>
                  <a:lnTo>
                    <a:pt x="7626" y="123"/>
                  </a:lnTo>
                  <a:cubicBezTo>
                    <a:pt x="6381" y="111"/>
                    <a:pt x="5162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6815;p48">
              <a:extLst>
                <a:ext uri="{FF2B5EF4-FFF2-40B4-BE49-F238E27FC236}">
                  <a16:creationId xmlns:a16="http://schemas.microsoft.com/office/drawing/2014/main" id="{61112DE0-7011-40AD-BA88-24CA2B89DE7E}"/>
                </a:ext>
              </a:extLst>
            </p:cNvPr>
            <p:cNvSpPr/>
            <p:nvPr/>
          </p:nvSpPr>
          <p:spPr>
            <a:xfrm>
              <a:off x="6274900" y="3321400"/>
              <a:ext cx="164375" cy="7400"/>
            </a:xfrm>
            <a:custGeom>
              <a:avLst/>
              <a:gdLst/>
              <a:ahLst/>
              <a:cxnLst/>
              <a:rect l="l" t="t" r="r" b="b"/>
              <a:pathLst>
                <a:path w="6575" h="296" extrusionOk="0">
                  <a:moveTo>
                    <a:pt x="916" y="1"/>
                  </a:moveTo>
                  <a:cubicBezTo>
                    <a:pt x="631" y="1"/>
                    <a:pt x="343" y="21"/>
                    <a:pt x="46" y="79"/>
                  </a:cubicBezTo>
                  <a:cubicBezTo>
                    <a:pt x="1" y="90"/>
                    <a:pt x="18" y="154"/>
                    <a:pt x="60" y="154"/>
                  </a:cubicBezTo>
                  <a:cubicBezTo>
                    <a:pt x="63" y="154"/>
                    <a:pt x="67" y="154"/>
                    <a:pt x="71" y="153"/>
                  </a:cubicBezTo>
                  <a:cubicBezTo>
                    <a:pt x="273" y="126"/>
                    <a:pt x="473" y="115"/>
                    <a:pt x="671" y="115"/>
                  </a:cubicBezTo>
                  <a:cubicBezTo>
                    <a:pt x="1467" y="115"/>
                    <a:pt x="2241" y="288"/>
                    <a:pt x="3039" y="288"/>
                  </a:cubicBezTo>
                  <a:cubicBezTo>
                    <a:pt x="3536" y="288"/>
                    <a:pt x="4036" y="295"/>
                    <a:pt x="4538" y="295"/>
                  </a:cubicBezTo>
                  <a:cubicBezTo>
                    <a:pt x="5206" y="295"/>
                    <a:pt x="5876" y="283"/>
                    <a:pt x="6538" y="227"/>
                  </a:cubicBezTo>
                  <a:cubicBezTo>
                    <a:pt x="6575" y="227"/>
                    <a:pt x="6575" y="177"/>
                    <a:pt x="6538" y="177"/>
                  </a:cubicBezTo>
                  <a:cubicBezTo>
                    <a:pt x="6036" y="133"/>
                    <a:pt x="5533" y="122"/>
                    <a:pt x="5030" y="122"/>
                  </a:cubicBezTo>
                  <a:cubicBezTo>
                    <a:pt x="4575" y="122"/>
                    <a:pt x="4120" y="131"/>
                    <a:pt x="3663" y="131"/>
                  </a:cubicBezTo>
                  <a:cubicBezTo>
                    <a:pt x="3374" y="131"/>
                    <a:pt x="3084" y="127"/>
                    <a:pt x="2793" y="116"/>
                  </a:cubicBezTo>
                  <a:cubicBezTo>
                    <a:pt x="2150" y="99"/>
                    <a:pt x="1542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6816;p48">
              <a:extLst>
                <a:ext uri="{FF2B5EF4-FFF2-40B4-BE49-F238E27FC236}">
                  <a16:creationId xmlns:a16="http://schemas.microsoft.com/office/drawing/2014/main" id="{50E5227C-5B8D-44D2-8795-234A4BBE6C65}"/>
                </a:ext>
              </a:extLst>
            </p:cNvPr>
            <p:cNvSpPr/>
            <p:nvPr/>
          </p:nvSpPr>
          <p:spPr>
            <a:xfrm>
              <a:off x="6273875" y="3418100"/>
              <a:ext cx="123825" cy="7050"/>
            </a:xfrm>
            <a:custGeom>
              <a:avLst/>
              <a:gdLst/>
              <a:ahLst/>
              <a:cxnLst/>
              <a:rect l="l" t="t" r="r" b="b"/>
              <a:pathLst>
                <a:path w="4953" h="282" extrusionOk="0">
                  <a:moveTo>
                    <a:pt x="4666" y="0"/>
                  </a:moveTo>
                  <a:cubicBezTo>
                    <a:pt x="4006" y="0"/>
                    <a:pt x="3361" y="143"/>
                    <a:pt x="2700" y="143"/>
                  </a:cubicBezTo>
                  <a:cubicBezTo>
                    <a:pt x="2655" y="143"/>
                    <a:pt x="2609" y="142"/>
                    <a:pt x="2563" y="140"/>
                  </a:cubicBezTo>
                  <a:cubicBezTo>
                    <a:pt x="1916" y="113"/>
                    <a:pt x="1304" y="16"/>
                    <a:pt x="670" y="16"/>
                  </a:cubicBezTo>
                  <a:cubicBezTo>
                    <a:pt x="458" y="16"/>
                    <a:pt x="244" y="27"/>
                    <a:pt x="25" y="54"/>
                  </a:cubicBezTo>
                  <a:cubicBezTo>
                    <a:pt x="1" y="54"/>
                    <a:pt x="1" y="91"/>
                    <a:pt x="25" y="91"/>
                  </a:cubicBezTo>
                  <a:cubicBezTo>
                    <a:pt x="969" y="205"/>
                    <a:pt x="1892" y="281"/>
                    <a:pt x="2818" y="281"/>
                  </a:cubicBezTo>
                  <a:cubicBezTo>
                    <a:pt x="3500" y="281"/>
                    <a:pt x="4184" y="240"/>
                    <a:pt x="4879" y="140"/>
                  </a:cubicBezTo>
                  <a:cubicBezTo>
                    <a:pt x="4953" y="128"/>
                    <a:pt x="4940" y="5"/>
                    <a:pt x="4867" y="5"/>
                  </a:cubicBezTo>
                  <a:cubicBezTo>
                    <a:pt x="4800" y="2"/>
                    <a:pt x="4733" y="0"/>
                    <a:pt x="4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817;p48">
              <a:extLst>
                <a:ext uri="{FF2B5EF4-FFF2-40B4-BE49-F238E27FC236}">
                  <a16:creationId xmlns:a16="http://schemas.microsoft.com/office/drawing/2014/main" id="{86F1C65E-CE92-4A0A-A5C8-442D09E49131}"/>
                </a:ext>
              </a:extLst>
            </p:cNvPr>
            <p:cNvSpPr/>
            <p:nvPr/>
          </p:nvSpPr>
          <p:spPr>
            <a:xfrm>
              <a:off x="6283425" y="3526150"/>
              <a:ext cx="212825" cy="8850"/>
            </a:xfrm>
            <a:custGeom>
              <a:avLst/>
              <a:gdLst/>
              <a:ahLst/>
              <a:cxnLst/>
              <a:rect l="l" t="t" r="r" b="b"/>
              <a:pathLst>
                <a:path w="8513" h="354" extrusionOk="0">
                  <a:moveTo>
                    <a:pt x="6911" y="1"/>
                  </a:moveTo>
                  <a:cubicBezTo>
                    <a:pt x="6730" y="1"/>
                    <a:pt x="6548" y="7"/>
                    <a:pt x="6369" y="19"/>
                  </a:cubicBezTo>
                  <a:cubicBezTo>
                    <a:pt x="5692" y="19"/>
                    <a:pt x="5014" y="19"/>
                    <a:pt x="4349" y="81"/>
                  </a:cubicBezTo>
                  <a:cubicBezTo>
                    <a:pt x="3727" y="134"/>
                    <a:pt x="3105" y="141"/>
                    <a:pt x="2483" y="141"/>
                  </a:cubicBezTo>
                  <a:cubicBezTo>
                    <a:pt x="2250" y="141"/>
                    <a:pt x="2017" y="140"/>
                    <a:pt x="1784" y="140"/>
                  </a:cubicBezTo>
                  <a:cubicBezTo>
                    <a:pt x="1200" y="140"/>
                    <a:pt x="618" y="146"/>
                    <a:pt x="38" y="191"/>
                  </a:cubicBezTo>
                  <a:cubicBezTo>
                    <a:pt x="1" y="191"/>
                    <a:pt x="1" y="228"/>
                    <a:pt x="38" y="241"/>
                  </a:cubicBezTo>
                  <a:cubicBezTo>
                    <a:pt x="898" y="315"/>
                    <a:pt x="1763" y="353"/>
                    <a:pt x="2630" y="353"/>
                  </a:cubicBezTo>
                  <a:cubicBezTo>
                    <a:pt x="3203" y="353"/>
                    <a:pt x="3776" y="337"/>
                    <a:pt x="4349" y="302"/>
                  </a:cubicBezTo>
                  <a:cubicBezTo>
                    <a:pt x="5014" y="253"/>
                    <a:pt x="5692" y="253"/>
                    <a:pt x="6369" y="253"/>
                  </a:cubicBezTo>
                  <a:cubicBezTo>
                    <a:pt x="6943" y="253"/>
                    <a:pt x="7551" y="350"/>
                    <a:pt x="8143" y="350"/>
                  </a:cubicBezTo>
                  <a:cubicBezTo>
                    <a:pt x="8250" y="350"/>
                    <a:pt x="8357" y="347"/>
                    <a:pt x="8463" y="339"/>
                  </a:cubicBezTo>
                  <a:cubicBezTo>
                    <a:pt x="8513" y="327"/>
                    <a:pt x="8513" y="241"/>
                    <a:pt x="8463" y="241"/>
                  </a:cubicBezTo>
                  <a:cubicBezTo>
                    <a:pt x="8106" y="191"/>
                    <a:pt x="7798" y="56"/>
                    <a:pt x="7453" y="19"/>
                  </a:cubicBezTo>
                  <a:cubicBezTo>
                    <a:pt x="7275" y="7"/>
                    <a:pt x="7093" y="1"/>
                    <a:pt x="6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818;p48">
              <a:extLst>
                <a:ext uri="{FF2B5EF4-FFF2-40B4-BE49-F238E27FC236}">
                  <a16:creationId xmlns:a16="http://schemas.microsoft.com/office/drawing/2014/main" id="{5F17F514-BB32-4B9A-99D0-32AD2A8A8312}"/>
                </a:ext>
              </a:extLst>
            </p:cNvPr>
            <p:cNvSpPr/>
            <p:nvPr/>
          </p:nvSpPr>
          <p:spPr>
            <a:xfrm>
              <a:off x="6882425" y="3370550"/>
              <a:ext cx="193725" cy="9200"/>
            </a:xfrm>
            <a:custGeom>
              <a:avLst/>
              <a:gdLst/>
              <a:ahLst/>
              <a:cxnLst/>
              <a:rect l="l" t="t" r="r" b="b"/>
              <a:pathLst>
                <a:path w="7749" h="368" extrusionOk="0">
                  <a:moveTo>
                    <a:pt x="7306" y="0"/>
                  </a:moveTo>
                  <a:cubicBezTo>
                    <a:pt x="7192" y="0"/>
                    <a:pt x="7083" y="10"/>
                    <a:pt x="7009" y="10"/>
                  </a:cubicBezTo>
                  <a:cubicBezTo>
                    <a:pt x="6418" y="10"/>
                    <a:pt x="5839" y="35"/>
                    <a:pt x="5248" y="35"/>
                  </a:cubicBezTo>
                  <a:cubicBezTo>
                    <a:pt x="4480" y="35"/>
                    <a:pt x="3733" y="148"/>
                    <a:pt x="2968" y="148"/>
                  </a:cubicBezTo>
                  <a:cubicBezTo>
                    <a:pt x="2899" y="148"/>
                    <a:pt x="2829" y="147"/>
                    <a:pt x="2759" y="145"/>
                  </a:cubicBezTo>
                  <a:cubicBezTo>
                    <a:pt x="2669" y="144"/>
                    <a:pt x="2579" y="144"/>
                    <a:pt x="2489" y="144"/>
                  </a:cubicBezTo>
                  <a:cubicBezTo>
                    <a:pt x="1667" y="144"/>
                    <a:pt x="847" y="195"/>
                    <a:pt x="37" y="306"/>
                  </a:cubicBezTo>
                  <a:cubicBezTo>
                    <a:pt x="3" y="306"/>
                    <a:pt x="0" y="356"/>
                    <a:pt x="28" y="356"/>
                  </a:cubicBezTo>
                  <a:cubicBezTo>
                    <a:pt x="30" y="356"/>
                    <a:pt x="34" y="356"/>
                    <a:pt x="37" y="355"/>
                  </a:cubicBezTo>
                  <a:lnTo>
                    <a:pt x="37" y="367"/>
                  </a:lnTo>
                  <a:cubicBezTo>
                    <a:pt x="764" y="269"/>
                    <a:pt x="1503" y="232"/>
                    <a:pt x="2242" y="232"/>
                  </a:cubicBezTo>
                  <a:cubicBezTo>
                    <a:pt x="2525" y="252"/>
                    <a:pt x="2808" y="262"/>
                    <a:pt x="3090" y="262"/>
                  </a:cubicBezTo>
                  <a:cubicBezTo>
                    <a:pt x="3485" y="262"/>
                    <a:pt x="3880" y="243"/>
                    <a:pt x="4274" y="207"/>
                  </a:cubicBezTo>
                  <a:cubicBezTo>
                    <a:pt x="4556" y="170"/>
                    <a:pt x="4839" y="160"/>
                    <a:pt x="5123" y="160"/>
                  </a:cubicBezTo>
                  <a:cubicBezTo>
                    <a:pt x="5434" y="160"/>
                    <a:pt x="5745" y="172"/>
                    <a:pt x="6054" y="172"/>
                  </a:cubicBezTo>
                  <a:cubicBezTo>
                    <a:pt x="6118" y="172"/>
                    <a:pt x="6182" y="171"/>
                    <a:pt x="6245" y="170"/>
                  </a:cubicBezTo>
                  <a:cubicBezTo>
                    <a:pt x="6468" y="170"/>
                    <a:pt x="6787" y="199"/>
                    <a:pt x="7076" y="199"/>
                  </a:cubicBezTo>
                  <a:cubicBezTo>
                    <a:pt x="7282" y="199"/>
                    <a:pt x="7472" y="184"/>
                    <a:pt x="7600" y="133"/>
                  </a:cubicBezTo>
                  <a:lnTo>
                    <a:pt x="7600" y="133"/>
                  </a:lnTo>
                  <a:cubicBezTo>
                    <a:pt x="7543" y="156"/>
                    <a:pt x="7561" y="233"/>
                    <a:pt x="7613" y="233"/>
                  </a:cubicBezTo>
                  <a:cubicBezTo>
                    <a:pt x="7617" y="233"/>
                    <a:pt x="7621" y="232"/>
                    <a:pt x="7625" y="232"/>
                  </a:cubicBezTo>
                  <a:lnTo>
                    <a:pt x="7699" y="219"/>
                  </a:lnTo>
                  <a:cubicBezTo>
                    <a:pt x="7736" y="207"/>
                    <a:pt x="7748" y="170"/>
                    <a:pt x="7736" y="133"/>
                  </a:cubicBezTo>
                  <a:cubicBezTo>
                    <a:pt x="7655" y="22"/>
                    <a:pt x="7476" y="0"/>
                    <a:pt x="7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819;p48">
              <a:extLst>
                <a:ext uri="{FF2B5EF4-FFF2-40B4-BE49-F238E27FC236}">
                  <a16:creationId xmlns:a16="http://schemas.microsoft.com/office/drawing/2014/main" id="{C73B29A6-7570-46FC-85BA-14D9575BD4E4}"/>
                </a:ext>
              </a:extLst>
            </p:cNvPr>
            <p:cNvSpPr/>
            <p:nvPr/>
          </p:nvSpPr>
          <p:spPr>
            <a:xfrm>
              <a:off x="6369050" y="3057500"/>
              <a:ext cx="6800" cy="63700"/>
            </a:xfrm>
            <a:custGeom>
              <a:avLst/>
              <a:gdLst/>
              <a:ahLst/>
              <a:cxnLst/>
              <a:rect l="l" t="t" r="r" b="b"/>
              <a:pathLst>
                <a:path w="272" h="2548" extrusionOk="0">
                  <a:moveTo>
                    <a:pt x="60" y="1"/>
                  </a:moveTo>
                  <a:cubicBezTo>
                    <a:pt x="38" y="1"/>
                    <a:pt x="17" y="21"/>
                    <a:pt x="37" y="41"/>
                  </a:cubicBezTo>
                  <a:cubicBezTo>
                    <a:pt x="148" y="201"/>
                    <a:pt x="0" y="916"/>
                    <a:pt x="12" y="1100"/>
                  </a:cubicBezTo>
                  <a:cubicBezTo>
                    <a:pt x="12" y="1581"/>
                    <a:pt x="12" y="2049"/>
                    <a:pt x="25" y="2529"/>
                  </a:cubicBezTo>
                  <a:cubicBezTo>
                    <a:pt x="31" y="2542"/>
                    <a:pt x="46" y="2548"/>
                    <a:pt x="60" y="2548"/>
                  </a:cubicBezTo>
                  <a:cubicBezTo>
                    <a:pt x="74" y="2548"/>
                    <a:pt x="86" y="2542"/>
                    <a:pt x="86" y="2529"/>
                  </a:cubicBezTo>
                  <a:cubicBezTo>
                    <a:pt x="123" y="1889"/>
                    <a:pt x="37" y="1224"/>
                    <a:pt x="111" y="595"/>
                  </a:cubicBezTo>
                  <a:cubicBezTo>
                    <a:pt x="136" y="423"/>
                    <a:pt x="271" y="115"/>
                    <a:pt x="74" y="4"/>
                  </a:cubicBezTo>
                  <a:cubicBezTo>
                    <a:pt x="70" y="2"/>
                    <a:pt x="65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820;p48">
              <a:extLst>
                <a:ext uri="{FF2B5EF4-FFF2-40B4-BE49-F238E27FC236}">
                  <a16:creationId xmlns:a16="http://schemas.microsoft.com/office/drawing/2014/main" id="{DA60CF5D-097D-491E-B434-1AA436649890}"/>
                </a:ext>
              </a:extLst>
            </p:cNvPr>
            <p:cNvSpPr/>
            <p:nvPr/>
          </p:nvSpPr>
          <p:spPr>
            <a:xfrm>
              <a:off x="6376575" y="2869800"/>
              <a:ext cx="4200" cy="69950"/>
            </a:xfrm>
            <a:custGeom>
              <a:avLst/>
              <a:gdLst/>
              <a:ahLst/>
              <a:cxnLst/>
              <a:rect l="l" t="t" r="r" b="b"/>
              <a:pathLst>
                <a:path w="168" h="2798" extrusionOk="0">
                  <a:moveTo>
                    <a:pt x="39" y="1"/>
                  </a:moveTo>
                  <a:cubicBezTo>
                    <a:pt x="19" y="1"/>
                    <a:pt x="1" y="16"/>
                    <a:pt x="7" y="47"/>
                  </a:cubicBezTo>
                  <a:cubicBezTo>
                    <a:pt x="7" y="946"/>
                    <a:pt x="19" y="1858"/>
                    <a:pt x="56" y="2770"/>
                  </a:cubicBezTo>
                  <a:cubicBezTo>
                    <a:pt x="63" y="2788"/>
                    <a:pt x="81" y="2797"/>
                    <a:pt x="100" y="2797"/>
                  </a:cubicBezTo>
                  <a:cubicBezTo>
                    <a:pt x="118" y="2797"/>
                    <a:pt x="136" y="2788"/>
                    <a:pt x="143" y="2770"/>
                  </a:cubicBezTo>
                  <a:cubicBezTo>
                    <a:pt x="167" y="1858"/>
                    <a:pt x="93" y="946"/>
                    <a:pt x="81" y="47"/>
                  </a:cubicBezTo>
                  <a:cubicBezTo>
                    <a:pt x="81" y="16"/>
                    <a:pt x="59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821;p48">
              <a:extLst>
                <a:ext uri="{FF2B5EF4-FFF2-40B4-BE49-F238E27FC236}">
                  <a16:creationId xmlns:a16="http://schemas.microsoft.com/office/drawing/2014/main" id="{2FCCAB11-5970-4CA8-8478-5003C2EEC8F3}"/>
                </a:ext>
              </a:extLst>
            </p:cNvPr>
            <p:cNvSpPr/>
            <p:nvPr/>
          </p:nvSpPr>
          <p:spPr>
            <a:xfrm>
              <a:off x="6366075" y="2725150"/>
              <a:ext cx="6375" cy="69025"/>
            </a:xfrm>
            <a:custGeom>
              <a:avLst/>
              <a:gdLst/>
              <a:ahLst/>
              <a:cxnLst/>
              <a:rect l="l" t="t" r="r" b="b"/>
              <a:pathLst>
                <a:path w="255" h="2761" extrusionOk="0">
                  <a:moveTo>
                    <a:pt x="161" y="1"/>
                  </a:moveTo>
                  <a:cubicBezTo>
                    <a:pt x="151" y="1"/>
                    <a:pt x="144" y="6"/>
                    <a:pt x="144" y="19"/>
                  </a:cubicBezTo>
                  <a:lnTo>
                    <a:pt x="144" y="31"/>
                  </a:lnTo>
                  <a:cubicBezTo>
                    <a:pt x="58" y="413"/>
                    <a:pt x="8" y="820"/>
                    <a:pt x="8" y="1214"/>
                  </a:cubicBezTo>
                  <a:cubicBezTo>
                    <a:pt x="8" y="1682"/>
                    <a:pt x="131" y="2236"/>
                    <a:pt x="8" y="2692"/>
                  </a:cubicBezTo>
                  <a:cubicBezTo>
                    <a:pt x="0" y="2731"/>
                    <a:pt x="33" y="2761"/>
                    <a:pt x="64" y="2761"/>
                  </a:cubicBezTo>
                  <a:cubicBezTo>
                    <a:pt x="81" y="2761"/>
                    <a:pt x="98" y="2751"/>
                    <a:pt x="107" y="2729"/>
                  </a:cubicBezTo>
                  <a:cubicBezTo>
                    <a:pt x="255" y="2396"/>
                    <a:pt x="156" y="2014"/>
                    <a:pt x="131" y="1657"/>
                  </a:cubicBezTo>
                  <a:cubicBezTo>
                    <a:pt x="107" y="1115"/>
                    <a:pt x="119" y="573"/>
                    <a:pt x="205" y="44"/>
                  </a:cubicBezTo>
                  <a:cubicBezTo>
                    <a:pt x="205" y="19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822;p48">
              <a:extLst>
                <a:ext uri="{FF2B5EF4-FFF2-40B4-BE49-F238E27FC236}">
                  <a16:creationId xmlns:a16="http://schemas.microsoft.com/office/drawing/2014/main" id="{C94B7419-2626-4441-9C82-CDFE8AE86982}"/>
                </a:ext>
              </a:extLst>
            </p:cNvPr>
            <p:cNvSpPr/>
            <p:nvPr/>
          </p:nvSpPr>
          <p:spPr>
            <a:xfrm>
              <a:off x="6538225" y="2962200"/>
              <a:ext cx="8850" cy="65550"/>
            </a:xfrm>
            <a:custGeom>
              <a:avLst/>
              <a:gdLst/>
              <a:ahLst/>
              <a:cxnLst/>
              <a:rect l="l" t="t" r="r" b="b"/>
              <a:pathLst>
                <a:path w="354" h="2622" extrusionOk="0">
                  <a:moveTo>
                    <a:pt x="48" y="1"/>
                  </a:moveTo>
                  <a:cubicBezTo>
                    <a:pt x="25" y="1"/>
                    <a:pt x="1" y="17"/>
                    <a:pt x="8" y="47"/>
                  </a:cubicBezTo>
                  <a:cubicBezTo>
                    <a:pt x="255" y="835"/>
                    <a:pt x="82" y="1759"/>
                    <a:pt x="119" y="2584"/>
                  </a:cubicBezTo>
                  <a:cubicBezTo>
                    <a:pt x="125" y="2609"/>
                    <a:pt x="141" y="2621"/>
                    <a:pt x="156" y="2621"/>
                  </a:cubicBezTo>
                  <a:cubicBezTo>
                    <a:pt x="172" y="2621"/>
                    <a:pt x="187" y="2609"/>
                    <a:pt x="193" y="2584"/>
                  </a:cubicBezTo>
                  <a:cubicBezTo>
                    <a:pt x="242" y="1771"/>
                    <a:pt x="353" y="810"/>
                    <a:pt x="82" y="22"/>
                  </a:cubicBezTo>
                  <a:cubicBezTo>
                    <a:pt x="77" y="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823;p48">
              <a:extLst>
                <a:ext uri="{FF2B5EF4-FFF2-40B4-BE49-F238E27FC236}">
                  <a16:creationId xmlns:a16="http://schemas.microsoft.com/office/drawing/2014/main" id="{4CDD5B50-8527-4907-9DAF-BBD8BB1C1A29}"/>
                </a:ext>
              </a:extLst>
            </p:cNvPr>
            <p:cNvSpPr/>
            <p:nvPr/>
          </p:nvSpPr>
          <p:spPr>
            <a:xfrm>
              <a:off x="6352100" y="3223050"/>
              <a:ext cx="8650" cy="91400"/>
            </a:xfrm>
            <a:custGeom>
              <a:avLst/>
              <a:gdLst/>
              <a:ahLst/>
              <a:cxnLst/>
              <a:rect l="l" t="t" r="r" b="b"/>
              <a:pathLst>
                <a:path w="346" h="3656" extrusionOk="0">
                  <a:moveTo>
                    <a:pt x="224" y="0"/>
                  </a:moveTo>
                  <a:cubicBezTo>
                    <a:pt x="201" y="0"/>
                    <a:pt x="179" y="16"/>
                    <a:pt x="185" y="46"/>
                  </a:cubicBezTo>
                  <a:cubicBezTo>
                    <a:pt x="222" y="1241"/>
                    <a:pt x="1" y="2411"/>
                    <a:pt x="75" y="3619"/>
                  </a:cubicBezTo>
                  <a:cubicBezTo>
                    <a:pt x="75" y="3643"/>
                    <a:pt x="93" y="3656"/>
                    <a:pt x="112" y="3656"/>
                  </a:cubicBezTo>
                  <a:cubicBezTo>
                    <a:pt x="130" y="3656"/>
                    <a:pt x="148" y="3643"/>
                    <a:pt x="148" y="3619"/>
                  </a:cubicBezTo>
                  <a:cubicBezTo>
                    <a:pt x="198" y="2399"/>
                    <a:pt x="346" y="1254"/>
                    <a:pt x="272" y="46"/>
                  </a:cubicBezTo>
                  <a:cubicBezTo>
                    <a:pt x="272" y="16"/>
                    <a:pt x="24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824;p48">
              <a:extLst>
                <a:ext uri="{FF2B5EF4-FFF2-40B4-BE49-F238E27FC236}">
                  <a16:creationId xmlns:a16="http://schemas.microsoft.com/office/drawing/2014/main" id="{D6D464A6-67D0-4A33-9749-6DFD21ABC4A3}"/>
                </a:ext>
              </a:extLst>
            </p:cNvPr>
            <p:cNvSpPr/>
            <p:nvPr/>
          </p:nvSpPr>
          <p:spPr>
            <a:xfrm>
              <a:off x="6350375" y="3420100"/>
              <a:ext cx="10675" cy="114000"/>
            </a:xfrm>
            <a:custGeom>
              <a:avLst/>
              <a:gdLst/>
              <a:ahLst/>
              <a:cxnLst/>
              <a:rect l="l" t="t" r="r" b="b"/>
              <a:pathLst>
                <a:path w="427" h="4560" extrusionOk="0">
                  <a:moveTo>
                    <a:pt x="63" y="0"/>
                  </a:moveTo>
                  <a:cubicBezTo>
                    <a:pt x="33" y="0"/>
                    <a:pt x="1" y="24"/>
                    <a:pt x="8" y="60"/>
                  </a:cubicBezTo>
                  <a:lnTo>
                    <a:pt x="20" y="60"/>
                  </a:lnTo>
                  <a:cubicBezTo>
                    <a:pt x="168" y="837"/>
                    <a:pt x="82" y="1613"/>
                    <a:pt x="107" y="2401"/>
                  </a:cubicBezTo>
                  <a:cubicBezTo>
                    <a:pt x="144" y="3115"/>
                    <a:pt x="254" y="3818"/>
                    <a:pt x="328" y="4532"/>
                  </a:cubicBezTo>
                  <a:cubicBezTo>
                    <a:pt x="328" y="4551"/>
                    <a:pt x="341" y="4560"/>
                    <a:pt x="353" y="4560"/>
                  </a:cubicBezTo>
                  <a:cubicBezTo>
                    <a:pt x="365" y="4560"/>
                    <a:pt x="378" y="4551"/>
                    <a:pt x="378" y="4532"/>
                  </a:cubicBezTo>
                  <a:cubicBezTo>
                    <a:pt x="427" y="3744"/>
                    <a:pt x="279" y="2931"/>
                    <a:pt x="267" y="2130"/>
                  </a:cubicBezTo>
                  <a:cubicBezTo>
                    <a:pt x="254" y="1428"/>
                    <a:pt x="279" y="738"/>
                    <a:pt x="107" y="36"/>
                  </a:cubicBezTo>
                  <a:cubicBezTo>
                    <a:pt x="102" y="11"/>
                    <a:pt x="83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825;p48">
              <a:extLst>
                <a:ext uri="{FF2B5EF4-FFF2-40B4-BE49-F238E27FC236}">
                  <a16:creationId xmlns:a16="http://schemas.microsoft.com/office/drawing/2014/main" id="{756C5D0A-7A37-401D-9520-69905C4D8A48}"/>
                </a:ext>
              </a:extLst>
            </p:cNvPr>
            <p:cNvSpPr/>
            <p:nvPr/>
          </p:nvSpPr>
          <p:spPr>
            <a:xfrm>
              <a:off x="6660175" y="2701050"/>
              <a:ext cx="10075" cy="75475"/>
            </a:xfrm>
            <a:custGeom>
              <a:avLst/>
              <a:gdLst/>
              <a:ahLst/>
              <a:cxnLst/>
              <a:rect l="l" t="t" r="r" b="b"/>
              <a:pathLst>
                <a:path w="403" h="3019" extrusionOk="0">
                  <a:moveTo>
                    <a:pt x="48" y="1"/>
                  </a:moveTo>
                  <a:cubicBezTo>
                    <a:pt x="25" y="1"/>
                    <a:pt x="1" y="17"/>
                    <a:pt x="8" y="47"/>
                  </a:cubicBezTo>
                  <a:cubicBezTo>
                    <a:pt x="156" y="1020"/>
                    <a:pt x="255" y="2005"/>
                    <a:pt x="292" y="2991"/>
                  </a:cubicBezTo>
                  <a:cubicBezTo>
                    <a:pt x="298" y="3009"/>
                    <a:pt x="313" y="3018"/>
                    <a:pt x="329" y="3018"/>
                  </a:cubicBezTo>
                  <a:cubicBezTo>
                    <a:pt x="344" y="3018"/>
                    <a:pt x="359" y="3009"/>
                    <a:pt x="366" y="2991"/>
                  </a:cubicBezTo>
                  <a:cubicBezTo>
                    <a:pt x="403" y="1981"/>
                    <a:pt x="267" y="1020"/>
                    <a:pt x="82" y="22"/>
                  </a:cubicBezTo>
                  <a:cubicBezTo>
                    <a:pt x="77" y="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826;p48">
              <a:extLst>
                <a:ext uri="{FF2B5EF4-FFF2-40B4-BE49-F238E27FC236}">
                  <a16:creationId xmlns:a16="http://schemas.microsoft.com/office/drawing/2014/main" id="{8663E0EC-4454-44FD-878A-388DC7C5B5D7}"/>
                </a:ext>
              </a:extLst>
            </p:cNvPr>
            <p:cNvSpPr/>
            <p:nvPr/>
          </p:nvSpPr>
          <p:spPr>
            <a:xfrm>
              <a:off x="6670025" y="2848425"/>
              <a:ext cx="18100" cy="105775"/>
            </a:xfrm>
            <a:custGeom>
              <a:avLst/>
              <a:gdLst/>
              <a:ahLst/>
              <a:cxnLst/>
              <a:rect l="l" t="t" r="r" b="b"/>
              <a:pathLst>
                <a:path w="724" h="4231" extrusionOk="0">
                  <a:moveTo>
                    <a:pt x="58" y="1"/>
                  </a:moveTo>
                  <a:cubicBezTo>
                    <a:pt x="31" y="1"/>
                    <a:pt x="1" y="22"/>
                    <a:pt x="9" y="52"/>
                  </a:cubicBezTo>
                  <a:cubicBezTo>
                    <a:pt x="206" y="1432"/>
                    <a:pt x="267" y="2848"/>
                    <a:pt x="637" y="4203"/>
                  </a:cubicBezTo>
                  <a:cubicBezTo>
                    <a:pt x="642" y="4222"/>
                    <a:pt x="655" y="4230"/>
                    <a:pt x="670" y="4230"/>
                  </a:cubicBezTo>
                  <a:cubicBezTo>
                    <a:pt x="695" y="4230"/>
                    <a:pt x="723" y="4209"/>
                    <a:pt x="723" y="4179"/>
                  </a:cubicBezTo>
                  <a:cubicBezTo>
                    <a:pt x="624" y="3501"/>
                    <a:pt x="538" y="2824"/>
                    <a:pt x="440" y="2146"/>
                  </a:cubicBezTo>
                  <a:cubicBezTo>
                    <a:pt x="329" y="1469"/>
                    <a:pt x="292" y="705"/>
                    <a:pt x="95" y="28"/>
                  </a:cubicBezTo>
                  <a:cubicBezTo>
                    <a:pt x="90" y="9"/>
                    <a:pt x="7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827;p48">
              <a:extLst>
                <a:ext uri="{FF2B5EF4-FFF2-40B4-BE49-F238E27FC236}">
                  <a16:creationId xmlns:a16="http://schemas.microsoft.com/office/drawing/2014/main" id="{8474BEFD-BB69-483A-B111-EA82B0A0FB2C}"/>
                </a:ext>
              </a:extLst>
            </p:cNvPr>
            <p:cNvSpPr/>
            <p:nvPr/>
          </p:nvSpPr>
          <p:spPr>
            <a:xfrm>
              <a:off x="6809975" y="2954050"/>
              <a:ext cx="11800" cy="75875"/>
            </a:xfrm>
            <a:custGeom>
              <a:avLst/>
              <a:gdLst/>
              <a:ahLst/>
              <a:cxnLst/>
              <a:rect l="l" t="t" r="r" b="b"/>
              <a:pathLst>
                <a:path w="472" h="3035" extrusionOk="0">
                  <a:moveTo>
                    <a:pt x="188" y="0"/>
                  </a:moveTo>
                  <a:cubicBezTo>
                    <a:pt x="176" y="0"/>
                    <a:pt x="163" y="9"/>
                    <a:pt x="163" y="28"/>
                  </a:cubicBezTo>
                  <a:cubicBezTo>
                    <a:pt x="200" y="1026"/>
                    <a:pt x="213" y="1974"/>
                    <a:pt x="15" y="2960"/>
                  </a:cubicBezTo>
                  <a:cubicBezTo>
                    <a:pt x="1" y="3003"/>
                    <a:pt x="34" y="3034"/>
                    <a:pt x="68" y="3034"/>
                  </a:cubicBezTo>
                  <a:cubicBezTo>
                    <a:pt x="92" y="3034"/>
                    <a:pt x="116" y="3019"/>
                    <a:pt x="126" y="2984"/>
                  </a:cubicBezTo>
                  <a:cubicBezTo>
                    <a:pt x="471" y="2085"/>
                    <a:pt x="286" y="952"/>
                    <a:pt x="213" y="28"/>
                  </a:cubicBezTo>
                  <a:cubicBezTo>
                    <a:pt x="213" y="9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828;p48">
              <a:extLst>
                <a:ext uri="{FF2B5EF4-FFF2-40B4-BE49-F238E27FC236}">
                  <a16:creationId xmlns:a16="http://schemas.microsoft.com/office/drawing/2014/main" id="{0EF2DED9-7FE1-4CE5-A04F-6F446EF2D50F}"/>
                </a:ext>
              </a:extLst>
            </p:cNvPr>
            <p:cNvSpPr/>
            <p:nvPr/>
          </p:nvSpPr>
          <p:spPr>
            <a:xfrm>
              <a:off x="6816200" y="2644775"/>
              <a:ext cx="4650" cy="44450"/>
            </a:xfrm>
            <a:custGeom>
              <a:avLst/>
              <a:gdLst/>
              <a:ahLst/>
              <a:cxnLst/>
              <a:rect l="l" t="t" r="r" b="b"/>
              <a:pathLst>
                <a:path w="186" h="1778" extrusionOk="0">
                  <a:moveTo>
                    <a:pt x="161" y="0"/>
                  </a:moveTo>
                  <a:cubicBezTo>
                    <a:pt x="148" y="0"/>
                    <a:pt x="136" y="6"/>
                    <a:pt x="136" y="19"/>
                  </a:cubicBezTo>
                  <a:cubicBezTo>
                    <a:pt x="124" y="327"/>
                    <a:pt x="111" y="647"/>
                    <a:pt x="87" y="955"/>
                  </a:cubicBezTo>
                  <a:cubicBezTo>
                    <a:pt x="74" y="1214"/>
                    <a:pt x="13" y="1460"/>
                    <a:pt x="0" y="1731"/>
                  </a:cubicBezTo>
                  <a:cubicBezTo>
                    <a:pt x="0" y="1762"/>
                    <a:pt x="25" y="1777"/>
                    <a:pt x="50" y="1777"/>
                  </a:cubicBezTo>
                  <a:cubicBezTo>
                    <a:pt x="74" y="1777"/>
                    <a:pt x="99" y="1762"/>
                    <a:pt x="99" y="1731"/>
                  </a:cubicBezTo>
                  <a:cubicBezTo>
                    <a:pt x="136" y="1152"/>
                    <a:pt x="173" y="598"/>
                    <a:pt x="185" y="19"/>
                  </a:cubicBezTo>
                  <a:cubicBezTo>
                    <a:pt x="185" y="6"/>
                    <a:pt x="17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829;p48">
              <a:extLst>
                <a:ext uri="{FF2B5EF4-FFF2-40B4-BE49-F238E27FC236}">
                  <a16:creationId xmlns:a16="http://schemas.microsoft.com/office/drawing/2014/main" id="{710B669A-DF5D-4681-B090-1954782D8ED7}"/>
                </a:ext>
              </a:extLst>
            </p:cNvPr>
            <p:cNvSpPr/>
            <p:nvPr/>
          </p:nvSpPr>
          <p:spPr>
            <a:xfrm>
              <a:off x="6518400" y="2627650"/>
              <a:ext cx="10200" cy="75900"/>
            </a:xfrm>
            <a:custGeom>
              <a:avLst/>
              <a:gdLst/>
              <a:ahLst/>
              <a:cxnLst/>
              <a:rect l="l" t="t" r="r" b="b"/>
              <a:pathLst>
                <a:path w="408" h="3036" extrusionOk="0">
                  <a:moveTo>
                    <a:pt x="379" y="1"/>
                  </a:moveTo>
                  <a:cubicBezTo>
                    <a:pt x="371" y="1"/>
                    <a:pt x="363" y="5"/>
                    <a:pt x="358" y="14"/>
                  </a:cubicBezTo>
                  <a:cubicBezTo>
                    <a:pt x="50" y="938"/>
                    <a:pt x="1" y="2010"/>
                    <a:pt x="75" y="2970"/>
                  </a:cubicBezTo>
                  <a:cubicBezTo>
                    <a:pt x="87" y="3013"/>
                    <a:pt x="121" y="3035"/>
                    <a:pt x="155" y="3035"/>
                  </a:cubicBezTo>
                  <a:cubicBezTo>
                    <a:pt x="188" y="3035"/>
                    <a:pt x="222" y="3013"/>
                    <a:pt x="235" y="2970"/>
                  </a:cubicBezTo>
                  <a:cubicBezTo>
                    <a:pt x="272" y="2502"/>
                    <a:pt x="235" y="2022"/>
                    <a:pt x="222" y="1541"/>
                  </a:cubicBezTo>
                  <a:cubicBezTo>
                    <a:pt x="235" y="1024"/>
                    <a:pt x="296" y="531"/>
                    <a:pt x="407" y="26"/>
                  </a:cubicBezTo>
                  <a:cubicBezTo>
                    <a:pt x="407" y="11"/>
                    <a:pt x="393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830;p48">
              <a:extLst>
                <a:ext uri="{FF2B5EF4-FFF2-40B4-BE49-F238E27FC236}">
                  <a16:creationId xmlns:a16="http://schemas.microsoft.com/office/drawing/2014/main" id="{6E039ABC-4990-4E4B-BCC9-29700B7425DA}"/>
                </a:ext>
              </a:extLst>
            </p:cNvPr>
            <p:cNvSpPr/>
            <p:nvPr/>
          </p:nvSpPr>
          <p:spPr>
            <a:xfrm>
              <a:off x="6966925" y="2691525"/>
              <a:ext cx="6975" cy="54900"/>
            </a:xfrm>
            <a:custGeom>
              <a:avLst/>
              <a:gdLst/>
              <a:ahLst/>
              <a:cxnLst/>
              <a:rect l="l" t="t" r="r" b="b"/>
              <a:pathLst>
                <a:path w="279" h="2196" extrusionOk="0">
                  <a:moveTo>
                    <a:pt x="39" y="1"/>
                  </a:moveTo>
                  <a:cubicBezTo>
                    <a:pt x="18" y="1"/>
                    <a:pt x="1" y="27"/>
                    <a:pt x="20" y="46"/>
                  </a:cubicBezTo>
                  <a:cubicBezTo>
                    <a:pt x="279" y="304"/>
                    <a:pt x="168" y="760"/>
                    <a:pt x="155" y="1093"/>
                  </a:cubicBezTo>
                  <a:cubicBezTo>
                    <a:pt x="118" y="1450"/>
                    <a:pt x="118" y="1820"/>
                    <a:pt x="118" y="2177"/>
                  </a:cubicBezTo>
                  <a:cubicBezTo>
                    <a:pt x="125" y="2189"/>
                    <a:pt x="137" y="2195"/>
                    <a:pt x="149" y="2195"/>
                  </a:cubicBezTo>
                  <a:cubicBezTo>
                    <a:pt x="161" y="2195"/>
                    <a:pt x="174" y="2189"/>
                    <a:pt x="180" y="2177"/>
                  </a:cubicBezTo>
                  <a:cubicBezTo>
                    <a:pt x="229" y="1696"/>
                    <a:pt x="254" y="1216"/>
                    <a:pt x="254" y="723"/>
                  </a:cubicBezTo>
                  <a:cubicBezTo>
                    <a:pt x="254" y="465"/>
                    <a:pt x="254" y="206"/>
                    <a:pt x="57" y="9"/>
                  </a:cubicBezTo>
                  <a:cubicBezTo>
                    <a:pt x="51" y="3"/>
                    <a:pt x="45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831;p48">
              <a:extLst>
                <a:ext uri="{FF2B5EF4-FFF2-40B4-BE49-F238E27FC236}">
                  <a16:creationId xmlns:a16="http://schemas.microsoft.com/office/drawing/2014/main" id="{7968A571-DB2A-491B-8002-D8171F13B439}"/>
                </a:ext>
              </a:extLst>
            </p:cNvPr>
            <p:cNvSpPr/>
            <p:nvPr/>
          </p:nvSpPr>
          <p:spPr>
            <a:xfrm>
              <a:off x="6948000" y="3047900"/>
              <a:ext cx="7725" cy="60600"/>
            </a:xfrm>
            <a:custGeom>
              <a:avLst/>
              <a:gdLst/>
              <a:ahLst/>
              <a:cxnLst/>
              <a:rect l="l" t="t" r="r" b="b"/>
              <a:pathLst>
                <a:path w="309" h="2424" extrusionOk="0">
                  <a:moveTo>
                    <a:pt x="222" y="1"/>
                  </a:moveTo>
                  <a:cubicBezTo>
                    <a:pt x="194" y="1"/>
                    <a:pt x="166" y="17"/>
                    <a:pt x="161" y="56"/>
                  </a:cubicBezTo>
                  <a:cubicBezTo>
                    <a:pt x="1" y="795"/>
                    <a:pt x="50" y="1645"/>
                    <a:pt x="136" y="2396"/>
                  </a:cubicBezTo>
                  <a:cubicBezTo>
                    <a:pt x="136" y="2414"/>
                    <a:pt x="152" y="2424"/>
                    <a:pt x="169" y="2424"/>
                  </a:cubicBezTo>
                  <a:cubicBezTo>
                    <a:pt x="186" y="2424"/>
                    <a:pt x="204" y="2414"/>
                    <a:pt x="210" y="2396"/>
                  </a:cubicBezTo>
                  <a:cubicBezTo>
                    <a:pt x="284" y="1620"/>
                    <a:pt x="309" y="844"/>
                    <a:pt x="296" y="68"/>
                  </a:cubicBezTo>
                  <a:cubicBezTo>
                    <a:pt x="296" y="27"/>
                    <a:pt x="258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832;p48">
              <a:extLst>
                <a:ext uri="{FF2B5EF4-FFF2-40B4-BE49-F238E27FC236}">
                  <a16:creationId xmlns:a16="http://schemas.microsoft.com/office/drawing/2014/main" id="{C3119F4D-3F09-4CB9-A29D-D84A201813E8}"/>
                </a:ext>
              </a:extLst>
            </p:cNvPr>
            <p:cNvSpPr/>
            <p:nvPr/>
          </p:nvSpPr>
          <p:spPr>
            <a:xfrm>
              <a:off x="6943700" y="3229800"/>
              <a:ext cx="8650" cy="58100"/>
            </a:xfrm>
            <a:custGeom>
              <a:avLst/>
              <a:gdLst/>
              <a:ahLst/>
              <a:cxnLst/>
              <a:rect l="l" t="t" r="r" b="b"/>
              <a:pathLst>
                <a:path w="346" h="2324" extrusionOk="0">
                  <a:moveTo>
                    <a:pt x="218" y="0"/>
                  </a:moveTo>
                  <a:cubicBezTo>
                    <a:pt x="207" y="0"/>
                    <a:pt x="195" y="4"/>
                    <a:pt x="185" y="10"/>
                  </a:cubicBezTo>
                  <a:lnTo>
                    <a:pt x="99" y="84"/>
                  </a:lnTo>
                  <a:cubicBezTo>
                    <a:pt x="65" y="96"/>
                    <a:pt x="83" y="148"/>
                    <a:pt x="114" y="148"/>
                  </a:cubicBezTo>
                  <a:cubicBezTo>
                    <a:pt x="117" y="148"/>
                    <a:pt x="120" y="147"/>
                    <a:pt x="124" y="146"/>
                  </a:cubicBezTo>
                  <a:cubicBezTo>
                    <a:pt x="124" y="146"/>
                    <a:pt x="124" y="146"/>
                    <a:pt x="125" y="146"/>
                  </a:cubicBezTo>
                  <a:cubicBezTo>
                    <a:pt x="208" y="146"/>
                    <a:pt x="50" y="1267"/>
                    <a:pt x="50" y="1279"/>
                  </a:cubicBezTo>
                  <a:cubicBezTo>
                    <a:pt x="13" y="1612"/>
                    <a:pt x="0" y="1944"/>
                    <a:pt x="13" y="2277"/>
                  </a:cubicBezTo>
                  <a:cubicBezTo>
                    <a:pt x="13" y="2308"/>
                    <a:pt x="37" y="2323"/>
                    <a:pt x="62" y="2323"/>
                  </a:cubicBezTo>
                  <a:cubicBezTo>
                    <a:pt x="87" y="2323"/>
                    <a:pt x="111" y="2308"/>
                    <a:pt x="111" y="2277"/>
                  </a:cubicBezTo>
                  <a:cubicBezTo>
                    <a:pt x="124" y="1858"/>
                    <a:pt x="185" y="1452"/>
                    <a:pt x="234" y="1045"/>
                  </a:cubicBezTo>
                  <a:cubicBezTo>
                    <a:pt x="271" y="713"/>
                    <a:pt x="345" y="380"/>
                    <a:pt x="271" y="47"/>
                  </a:cubicBezTo>
                  <a:cubicBezTo>
                    <a:pt x="271" y="21"/>
                    <a:pt x="246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833;p48">
              <a:extLst>
                <a:ext uri="{FF2B5EF4-FFF2-40B4-BE49-F238E27FC236}">
                  <a16:creationId xmlns:a16="http://schemas.microsoft.com/office/drawing/2014/main" id="{6146C657-6E16-49CE-8BC9-F40882DE8CE9}"/>
                </a:ext>
              </a:extLst>
            </p:cNvPr>
            <p:cNvSpPr/>
            <p:nvPr/>
          </p:nvSpPr>
          <p:spPr>
            <a:xfrm>
              <a:off x="6935700" y="3369550"/>
              <a:ext cx="5250" cy="41500"/>
            </a:xfrm>
            <a:custGeom>
              <a:avLst/>
              <a:gdLst/>
              <a:ahLst/>
              <a:cxnLst/>
              <a:rect l="l" t="t" r="r" b="b"/>
              <a:pathLst>
                <a:path w="210" h="1660" extrusionOk="0">
                  <a:moveTo>
                    <a:pt x="94" y="1"/>
                  </a:moveTo>
                  <a:cubicBezTo>
                    <a:pt x="77" y="1"/>
                    <a:pt x="62" y="13"/>
                    <a:pt x="62" y="38"/>
                  </a:cubicBezTo>
                  <a:cubicBezTo>
                    <a:pt x="62" y="567"/>
                    <a:pt x="62" y="1085"/>
                    <a:pt x="0" y="1627"/>
                  </a:cubicBezTo>
                  <a:cubicBezTo>
                    <a:pt x="0" y="1646"/>
                    <a:pt x="18" y="1659"/>
                    <a:pt x="36" y="1659"/>
                  </a:cubicBezTo>
                  <a:cubicBezTo>
                    <a:pt x="52" y="1659"/>
                    <a:pt x="68" y="1650"/>
                    <a:pt x="74" y="1627"/>
                  </a:cubicBezTo>
                  <a:cubicBezTo>
                    <a:pt x="209" y="1122"/>
                    <a:pt x="136" y="555"/>
                    <a:pt x="136" y="38"/>
                  </a:cubicBezTo>
                  <a:cubicBezTo>
                    <a:pt x="129" y="13"/>
                    <a:pt x="111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834;p48">
              <a:extLst>
                <a:ext uri="{FF2B5EF4-FFF2-40B4-BE49-F238E27FC236}">
                  <a16:creationId xmlns:a16="http://schemas.microsoft.com/office/drawing/2014/main" id="{D7306CAE-E338-4F6C-8A1D-6DB41D6DDD9E}"/>
                </a:ext>
              </a:extLst>
            </p:cNvPr>
            <p:cNvSpPr/>
            <p:nvPr/>
          </p:nvSpPr>
          <p:spPr>
            <a:xfrm>
              <a:off x="6424775" y="3144425"/>
              <a:ext cx="466600" cy="510625"/>
            </a:xfrm>
            <a:custGeom>
              <a:avLst/>
              <a:gdLst/>
              <a:ahLst/>
              <a:cxnLst/>
              <a:rect l="l" t="t" r="r" b="b"/>
              <a:pathLst>
                <a:path w="18664" h="20425" extrusionOk="0">
                  <a:moveTo>
                    <a:pt x="18183" y="1"/>
                  </a:moveTo>
                  <a:lnTo>
                    <a:pt x="1" y="284"/>
                  </a:lnTo>
                  <a:lnTo>
                    <a:pt x="62" y="20425"/>
                  </a:lnTo>
                  <a:lnTo>
                    <a:pt x="18663" y="14105"/>
                  </a:lnTo>
                  <a:lnTo>
                    <a:pt x="18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835;p48">
              <a:extLst>
                <a:ext uri="{FF2B5EF4-FFF2-40B4-BE49-F238E27FC236}">
                  <a16:creationId xmlns:a16="http://schemas.microsoft.com/office/drawing/2014/main" id="{6E3F3C60-74F1-4C8F-98C6-0DAB9B458383}"/>
                </a:ext>
              </a:extLst>
            </p:cNvPr>
            <p:cNvSpPr/>
            <p:nvPr/>
          </p:nvSpPr>
          <p:spPr>
            <a:xfrm>
              <a:off x="6241250" y="2582400"/>
              <a:ext cx="866300" cy="38225"/>
            </a:xfrm>
            <a:custGeom>
              <a:avLst/>
              <a:gdLst/>
              <a:ahLst/>
              <a:cxnLst/>
              <a:rect l="l" t="t" r="r" b="b"/>
              <a:pathLst>
                <a:path w="34652" h="1529" extrusionOk="0">
                  <a:moveTo>
                    <a:pt x="34652" y="1"/>
                  </a:moveTo>
                  <a:lnTo>
                    <a:pt x="0" y="407"/>
                  </a:lnTo>
                  <a:lnTo>
                    <a:pt x="209" y="1430"/>
                  </a:lnTo>
                  <a:lnTo>
                    <a:pt x="34652" y="1528"/>
                  </a:lnTo>
                  <a:lnTo>
                    <a:pt x="346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836;p48">
              <a:extLst>
                <a:ext uri="{FF2B5EF4-FFF2-40B4-BE49-F238E27FC236}">
                  <a16:creationId xmlns:a16="http://schemas.microsoft.com/office/drawing/2014/main" id="{0BC13692-184B-4CD6-9A5D-DE99E123DF0B}"/>
                </a:ext>
              </a:extLst>
            </p:cNvPr>
            <p:cNvSpPr/>
            <p:nvPr/>
          </p:nvSpPr>
          <p:spPr>
            <a:xfrm>
              <a:off x="6730575" y="1932000"/>
              <a:ext cx="42525" cy="78250"/>
            </a:xfrm>
            <a:custGeom>
              <a:avLst/>
              <a:gdLst/>
              <a:ahLst/>
              <a:cxnLst/>
              <a:rect l="l" t="t" r="r" b="b"/>
              <a:pathLst>
                <a:path w="1701" h="3130" extrusionOk="0">
                  <a:moveTo>
                    <a:pt x="87" y="0"/>
                  </a:moveTo>
                  <a:lnTo>
                    <a:pt x="1" y="3129"/>
                  </a:lnTo>
                  <a:lnTo>
                    <a:pt x="1701" y="280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3D3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837;p48">
              <a:extLst>
                <a:ext uri="{FF2B5EF4-FFF2-40B4-BE49-F238E27FC236}">
                  <a16:creationId xmlns:a16="http://schemas.microsoft.com/office/drawing/2014/main" id="{4E26E414-ACE4-450B-823C-D34DE1563552}"/>
                </a:ext>
              </a:extLst>
            </p:cNvPr>
            <p:cNvSpPr/>
            <p:nvPr/>
          </p:nvSpPr>
          <p:spPr>
            <a:xfrm>
              <a:off x="7141100" y="2073350"/>
              <a:ext cx="42525" cy="78250"/>
            </a:xfrm>
            <a:custGeom>
              <a:avLst/>
              <a:gdLst/>
              <a:ahLst/>
              <a:cxnLst/>
              <a:rect l="l" t="t" r="r" b="b"/>
              <a:pathLst>
                <a:path w="1701" h="3130" extrusionOk="0">
                  <a:moveTo>
                    <a:pt x="87" y="1"/>
                  </a:moveTo>
                  <a:lnTo>
                    <a:pt x="0" y="3129"/>
                  </a:lnTo>
                  <a:lnTo>
                    <a:pt x="1700" y="2809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838;p48">
              <a:extLst>
                <a:ext uri="{FF2B5EF4-FFF2-40B4-BE49-F238E27FC236}">
                  <a16:creationId xmlns:a16="http://schemas.microsoft.com/office/drawing/2014/main" id="{31FF611C-CC8C-4F79-91F5-21019E9DAAD6}"/>
                </a:ext>
              </a:extLst>
            </p:cNvPr>
            <p:cNvSpPr/>
            <p:nvPr/>
          </p:nvSpPr>
          <p:spPr>
            <a:xfrm>
              <a:off x="7032075" y="1932000"/>
              <a:ext cx="42525" cy="78250"/>
            </a:xfrm>
            <a:custGeom>
              <a:avLst/>
              <a:gdLst/>
              <a:ahLst/>
              <a:cxnLst/>
              <a:rect l="l" t="t" r="r" b="b"/>
              <a:pathLst>
                <a:path w="1701" h="3130" extrusionOk="0">
                  <a:moveTo>
                    <a:pt x="99" y="0"/>
                  </a:moveTo>
                  <a:lnTo>
                    <a:pt x="1" y="3129"/>
                  </a:lnTo>
                  <a:lnTo>
                    <a:pt x="1701" y="280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839;p48">
              <a:extLst>
                <a:ext uri="{FF2B5EF4-FFF2-40B4-BE49-F238E27FC236}">
                  <a16:creationId xmlns:a16="http://schemas.microsoft.com/office/drawing/2014/main" id="{43B763C7-AC7B-4CDF-9855-B49C501850F9}"/>
                </a:ext>
              </a:extLst>
            </p:cNvPr>
            <p:cNvSpPr/>
            <p:nvPr/>
          </p:nvSpPr>
          <p:spPr>
            <a:xfrm>
              <a:off x="6844525" y="1932000"/>
              <a:ext cx="33300" cy="78250"/>
            </a:xfrm>
            <a:custGeom>
              <a:avLst/>
              <a:gdLst/>
              <a:ahLst/>
              <a:cxnLst/>
              <a:rect l="l" t="t" r="r" b="b"/>
              <a:pathLst>
                <a:path w="1332" h="3130" extrusionOk="0">
                  <a:moveTo>
                    <a:pt x="1" y="0"/>
                  </a:moveTo>
                  <a:lnTo>
                    <a:pt x="1" y="3129"/>
                  </a:lnTo>
                  <a:lnTo>
                    <a:pt x="1331" y="3129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3D3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840;p48">
              <a:extLst>
                <a:ext uri="{FF2B5EF4-FFF2-40B4-BE49-F238E27FC236}">
                  <a16:creationId xmlns:a16="http://schemas.microsoft.com/office/drawing/2014/main" id="{E95F6B72-A5BE-4B26-A1F8-F2F31A56C5D7}"/>
                </a:ext>
              </a:extLst>
            </p:cNvPr>
            <p:cNvSpPr/>
            <p:nvPr/>
          </p:nvSpPr>
          <p:spPr>
            <a:xfrm>
              <a:off x="6938150" y="2066275"/>
              <a:ext cx="33275" cy="77925"/>
            </a:xfrm>
            <a:custGeom>
              <a:avLst/>
              <a:gdLst/>
              <a:ahLst/>
              <a:cxnLst/>
              <a:rect l="l" t="t" r="r" b="b"/>
              <a:pathLst>
                <a:path w="1331" h="3117" extrusionOk="0">
                  <a:moveTo>
                    <a:pt x="1" y="0"/>
                  </a:moveTo>
                  <a:lnTo>
                    <a:pt x="1" y="3117"/>
                  </a:lnTo>
                  <a:lnTo>
                    <a:pt x="1331" y="3117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841;p48">
              <a:extLst>
                <a:ext uri="{FF2B5EF4-FFF2-40B4-BE49-F238E27FC236}">
                  <a16:creationId xmlns:a16="http://schemas.microsoft.com/office/drawing/2014/main" id="{013B30B3-050C-451A-BFB4-83255C610EAE}"/>
                </a:ext>
              </a:extLst>
            </p:cNvPr>
            <p:cNvSpPr/>
            <p:nvPr/>
          </p:nvSpPr>
          <p:spPr>
            <a:xfrm>
              <a:off x="7145725" y="1928925"/>
              <a:ext cx="33275" cy="78250"/>
            </a:xfrm>
            <a:custGeom>
              <a:avLst/>
              <a:gdLst/>
              <a:ahLst/>
              <a:cxnLst/>
              <a:rect l="l" t="t" r="r" b="b"/>
              <a:pathLst>
                <a:path w="1331" h="3130" extrusionOk="0">
                  <a:moveTo>
                    <a:pt x="0" y="0"/>
                  </a:moveTo>
                  <a:lnTo>
                    <a:pt x="0" y="3129"/>
                  </a:lnTo>
                  <a:lnTo>
                    <a:pt x="1331" y="3129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842;p48">
              <a:extLst>
                <a:ext uri="{FF2B5EF4-FFF2-40B4-BE49-F238E27FC236}">
                  <a16:creationId xmlns:a16="http://schemas.microsoft.com/office/drawing/2014/main" id="{07498FCC-8E17-433E-8F3C-D8DDD65DA9A3}"/>
                </a:ext>
              </a:extLst>
            </p:cNvPr>
            <p:cNvSpPr/>
            <p:nvPr/>
          </p:nvSpPr>
          <p:spPr>
            <a:xfrm>
              <a:off x="7041925" y="2061650"/>
              <a:ext cx="33300" cy="77925"/>
            </a:xfrm>
            <a:custGeom>
              <a:avLst/>
              <a:gdLst/>
              <a:ahLst/>
              <a:cxnLst/>
              <a:rect l="l" t="t" r="r" b="b"/>
              <a:pathLst>
                <a:path w="1332" h="3117" extrusionOk="0">
                  <a:moveTo>
                    <a:pt x="1" y="0"/>
                  </a:moveTo>
                  <a:lnTo>
                    <a:pt x="1" y="3117"/>
                  </a:lnTo>
                  <a:lnTo>
                    <a:pt x="1331" y="3117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843;p48">
              <a:extLst>
                <a:ext uri="{FF2B5EF4-FFF2-40B4-BE49-F238E27FC236}">
                  <a16:creationId xmlns:a16="http://schemas.microsoft.com/office/drawing/2014/main" id="{C4557F40-8DA5-4470-A162-356D436ED0DE}"/>
                </a:ext>
              </a:extLst>
            </p:cNvPr>
            <p:cNvSpPr/>
            <p:nvPr/>
          </p:nvSpPr>
          <p:spPr>
            <a:xfrm>
              <a:off x="6837750" y="2053950"/>
              <a:ext cx="33300" cy="78250"/>
            </a:xfrm>
            <a:custGeom>
              <a:avLst/>
              <a:gdLst/>
              <a:ahLst/>
              <a:cxnLst/>
              <a:rect l="l" t="t" r="r" b="b"/>
              <a:pathLst>
                <a:path w="1332" h="3130" extrusionOk="0">
                  <a:moveTo>
                    <a:pt x="1" y="0"/>
                  </a:moveTo>
                  <a:lnTo>
                    <a:pt x="1" y="3129"/>
                  </a:lnTo>
                  <a:lnTo>
                    <a:pt x="1331" y="3129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3D3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844;p48">
              <a:extLst>
                <a:ext uri="{FF2B5EF4-FFF2-40B4-BE49-F238E27FC236}">
                  <a16:creationId xmlns:a16="http://schemas.microsoft.com/office/drawing/2014/main" id="{BC50494F-FD57-444E-8F12-12C2846D2EA7}"/>
                </a:ext>
              </a:extLst>
            </p:cNvPr>
            <p:cNvSpPr/>
            <p:nvPr/>
          </p:nvSpPr>
          <p:spPr>
            <a:xfrm>
              <a:off x="6937525" y="1932000"/>
              <a:ext cx="40375" cy="78250"/>
            </a:xfrm>
            <a:custGeom>
              <a:avLst/>
              <a:gdLst/>
              <a:ahLst/>
              <a:cxnLst/>
              <a:rect l="l" t="t" r="r" b="b"/>
              <a:pathLst>
                <a:path w="1615" h="3130" extrusionOk="0">
                  <a:moveTo>
                    <a:pt x="1" y="0"/>
                  </a:moveTo>
                  <a:lnTo>
                    <a:pt x="1" y="3129"/>
                  </a:lnTo>
                  <a:lnTo>
                    <a:pt x="1615" y="312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845;p48">
              <a:extLst>
                <a:ext uri="{FF2B5EF4-FFF2-40B4-BE49-F238E27FC236}">
                  <a16:creationId xmlns:a16="http://schemas.microsoft.com/office/drawing/2014/main" id="{D5153E0B-35B6-4B23-8923-90841200F2E0}"/>
                </a:ext>
              </a:extLst>
            </p:cNvPr>
            <p:cNvSpPr/>
            <p:nvPr/>
          </p:nvSpPr>
          <p:spPr>
            <a:xfrm>
              <a:off x="6730575" y="2053950"/>
              <a:ext cx="40375" cy="78250"/>
            </a:xfrm>
            <a:custGeom>
              <a:avLst/>
              <a:gdLst/>
              <a:ahLst/>
              <a:cxnLst/>
              <a:rect l="l" t="t" r="r" b="b"/>
              <a:pathLst>
                <a:path w="1615" h="3130" extrusionOk="0">
                  <a:moveTo>
                    <a:pt x="1" y="0"/>
                  </a:moveTo>
                  <a:lnTo>
                    <a:pt x="1" y="3129"/>
                  </a:lnTo>
                  <a:lnTo>
                    <a:pt x="1615" y="312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3D3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846;p48">
              <a:extLst>
                <a:ext uri="{FF2B5EF4-FFF2-40B4-BE49-F238E27FC236}">
                  <a16:creationId xmlns:a16="http://schemas.microsoft.com/office/drawing/2014/main" id="{4B459A9F-CF16-40AD-9809-D41D9C4FCBA5}"/>
                </a:ext>
              </a:extLst>
            </p:cNvPr>
            <p:cNvSpPr/>
            <p:nvPr/>
          </p:nvSpPr>
          <p:spPr>
            <a:xfrm>
              <a:off x="6340100" y="1242775"/>
              <a:ext cx="664300" cy="994750"/>
            </a:xfrm>
            <a:custGeom>
              <a:avLst/>
              <a:gdLst/>
              <a:ahLst/>
              <a:cxnLst/>
              <a:rect l="l" t="t" r="r" b="b"/>
              <a:pathLst>
                <a:path w="26572" h="39790" extrusionOk="0">
                  <a:moveTo>
                    <a:pt x="12910" y="1"/>
                  </a:moveTo>
                  <a:lnTo>
                    <a:pt x="0" y="39641"/>
                  </a:lnTo>
                  <a:lnTo>
                    <a:pt x="26571" y="39789"/>
                  </a:lnTo>
                  <a:lnTo>
                    <a:pt x="129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847;p48">
              <a:extLst>
                <a:ext uri="{FF2B5EF4-FFF2-40B4-BE49-F238E27FC236}">
                  <a16:creationId xmlns:a16="http://schemas.microsoft.com/office/drawing/2014/main" id="{ECB194D5-08F5-4B2F-B6AF-2E2D414A9971}"/>
                </a:ext>
              </a:extLst>
            </p:cNvPr>
            <p:cNvSpPr/>
            <p:nvPr/>
          </p:nvSpPr>
          <p:spPr>
            <a:xfrm>
              <a:off x="5793475" y="1538125"/>
              <a:ext cx="25575" cy="373600"/>
            </a:xfrm>
            <a:custGeom>
              <a:avLst/>
              <a:gdLst/>
              <a:ahLst/>
              <a:cxnLst/>
              <a:rect l="l" t="t" r="r" b="b"/>
              <a:pathLst>
                <a:path w="1023" h="14944" extrusionOk="0">
                  <a:moveTo>
                    <a:pt x="0" y="0"/>
                  </a:moveTo>
                  <a:lnTo>
                    <a:pt x="99" y="14930"/>
                  </a:lnTo>
                  <a:cubicBezTo>
                    <a:pt x="99" y="14930"/>
                    <a:pt x="223" y="14943"/>
                    <a:pt x="382" y="14943"/>
                  </a:cubicBezTo>
                  <a:cubicBezTo>
                    <a:pt x="631" y="14943"/>
                    <a:pt x="962" y="14911"/>
                    <a:pt x="102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848;p48">
              <a:extLst>
                <a:ext uri="{FF2B5EF4-FFF2-40B4-BE49-F238E27FC236}">
                  <a16:creationId xmlns:a16="http://schemas.microsoft.com/office/drawing/2014/main" id="{65A08C76-4F6C-4729-8088-F20CC4E87EA1}"/>
                </a:ext>
              </a:extLst>
            </p:cNvPr>
            <p:cNvSpPr/>
            <p:nvPr/>
          </p:nvSpPr>
          <p:spPr>
            <a:xfrm>
              <a:off x="5793475" y="1539950"/>
              <a:ext cx="405900" cy="173425"/>
            </a:xfrm>
            <a:custGeom>
              <a:avLst/>
              <a:gdLst/>
              <a:ahLst/>
              <a:cxnLst/>
              <a:rect l="l" t="t" r="r" b="b"/>
              <a:pathLst>
                <a:path w="16236" h="6937" extrusionOk="0">
                  <a:moveTo>
                    <a:pt x="5207" y="1"/>
                  </a:moveTo>
                  <a:cubicBezTo>
                    <a:pt x="2685" y="1"/>
                    <a:pt x="0" y="568"/>
                    <a:pt x="0" y="568"/>
                  </a:cubicBezTo>
                  <a:lnTo>
                    <a:pt x="99" y="4534"/>
                  </a:lnTo>
                  <a:cubicBezTo>
                    <a:pt x="1380" y="3512"/>
                    <a:pt x="5075" y="3426"/>
                    <a:pt x="5075" y="3426"/>
                  </a:cubicBezTo>
                  <a:lnTo>
                    <a:pt x="5075" y="3426"/>
                  </a:lnTo>
                  <a:cubicBezTo>
                    <a:pt x="5075" y="3426"/>
                    <a:pt x="4977" y="5544"/>
                    <a:pt x="5716" y="6012"/>
                  </a:cubicBezTo>
                  <a:cubicBezTo>
                    <a:pt x="6455" y="6468"/>
                    <a:pt x="12454" y="6382"/>
                    <a:pt x="16236" y="6936"/>
                  </a:cubicBezTo>
                  <a:cubicBezTo>
                    <a:pt x="15497" y="6283"/>
                    <a:pt x="12725" y="5544"/>
                    <a:pt x="12725" y="5544"/>
                  </a:cubicBezTo>
                  <a:cubicBezTo>
                    <a:pt x="12725" y="5544"/>
                    <a:pt x="13095" y="5360"/>
                    <a:pt x="15768" y="5175"/>
                  </a:cubicBezTo>
                  <a:cubicBezTo>
                    <a:pt x="13649" y="4152"/>
                    <a:pt x="8487" y="3795"/>
                    <a:pt x="8487" y="3795"/>
                  </a:cubicBezTo>
                  <a:cubicBezTo>
                    <a:pt x="8487" y="3795"/>
                    <a:pt x="8389" y="3512"/>
                    <a:pt x="8303" y="469"/>
                  </a:cubicBezTo>
                  <a:cubicBezTo>
                    <a:pt x="7489" y="120"/>
                    <a:pt x="6365" y="1"/>
                    <a:pt x="5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849;p48">
              <a:extLst>
                <a:ext uri="{FF2B5EF4-FFF2-40B4-BE49-F238E27FC236}">
                  <a16:creationId xmlns:a16="http://schemas.microsoft.com/office/drawing/2014/main" id="{96F804C6-CC78-4BD5-B342-83AE21478910}"/>
                </a:ext>
              </a:extLst>
            </p:cNvPr>
            <p:cNvSpPr/>
            <p:nvPr/>
          </p:nvSpPr>
          <p:spPr>
            <a:xfrm>
              <a:off x="5918500" y="1625500"/>
              <a:ext cx="100725" cy="60450"/>
            </a:xfrm>
            <a:custGeom>
              <a:avLst/>
              <a:gdLst/>
              <a:ahLst/>
              <a:cxnLst/>
              <a:rect l="l" t="t" r="r" b="b"/>
              <a:pathLst>
                <a:path w="4029" h="2418" extrusionOk="0">
                  <a:moveTo>
                    <a:pt x="335" y="1"/>
                  </a:moveTo>
                  <a:cubicBezTo>
                    <a:pt x="172" y="1"/>
                    <a:pt x="74" y="4"/>
                    <a:pt x="74" y="4"/>
                  </a:cubicBezTo>
                  <a:cubicBezTo>
                    <a:pt x="74" y="4"/>
                    <a:pt x="0" y="1765"/>
                    <a:pt x="542" y="2418"/>
                  </a:cubicBezTo>
                  <a:lnTo>
                    <a:pt x="542" y="2393"/>
                  </a:lnTo>
                  <a:cubicBezTo>
                    <a:pt x="592" y="1765"/>
                    <a:pt x="4028" y="1186"/>
                    <a:pt x="3400" y="558"/>
                  </a:cubicBezTo>
                  <a:cubicBezTo>
                    <a:pt x="2892" y="49"/>
                    <a:pt x="1027" y="1"/>
                    <a:pt x="335" y="1"/>
                  </a:cubicBezTo>
                  <a:close/>
                </a:path>
              </a:pathLst>
            </a:custGeom>
            <a:solidFill>
              <a:srgbClr val="2C2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850;p48">
              <a:extLst>
                <a:ext uri="{FF2B5EF4-FFF2-40B4-BE49-F238E27FC236}">
                  <a16:creationId xmlns:a16="http://schemas.microsoft.com/office/drawing/2014/main" id="{17AD74F6-16DB-4344-809E-B4622C2BF147}"/>
                </a:ext>
              </a:extLst>
            </p:cNvPr>
            <p:cNvSpPr/>
            <p:nvPr/>
          </p:nvSpPr>
          <p:spPr>
            <a:xfrm>
              <a:off x="7548225" y="1179650"/>
              <a:ext cx="25275" cy="373900"/>
            </a:xfrm>
            <a:custGeom>
              <a:avLst/>
              <a:gdLst/>
              <a:ahLst/>
              <a:cxnLst/>
              <a:rect l="l" t="t" r="r" b="b"/>
              <a:pathLst>
                <a:path w="1011" h="14956" extrusionOk="0">
                  <a:moveTo>
                    <a:pt x="0" y="1"/>
                  </a:moveTo>
                  <a:lnTo>
                    <a:pt x="99" y="14943"/>
                  </a:lnTo>
                  <a:cubicBezTo>
                    <a:pt x="99" y="14943"/>
                    <a:pt x="224" y="14956"/>
                    <a:pt x="381" y="14956"/>
                  </a:cubicBezTo>
                  <a:cubicBezTo>
                    <a:pt x="629" y="14956"/>
                    <a:pt x="958" y="14924"/>
                    <a:pt x="1010" y="147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851;p48">
              <a:extLst>
                <a:ext uri="{FF2B5EF4-FFF2-40B4-BE49-F238E27FC236}">
                  <a16:creationId xmlns:a16="http://schemas.microsoft.com/office/drawing/2014/main" id="{31820ABD-452E-46E3-943D-9E7F6DC2CFF6}"/>
                </a:ext>
              </a:extLst>
            </p:cNvPr>
            <p:cNvSpPr/>
            <p:nvPr/>
          </p:nvSpPr>
          <p:spPr>
            <a:xfrm>
              <a:off x="7548225" y="1181725"/>
              <a:ext cx="405600" cy="173175"/>
            </a:xfrm>
            <a:custGeom>
              <a:avLst/>
              <a:gdLst/>
              <a:ahLst/>
              <a:cxnLst/>
              <a:rect l="l" t="t" r="r" b="b"/>
              <a:pathLst>
                <a:path w="16224" h="6927" extrusionOk="0">
                  <a:moveTo>
                    <a:pt x="5182" y="1"/>
                  </a:moveTo>
                  <a:cubicBezTo>
                    <a:pt x="2667" y="1"/>
                    <a:pt x="0" y="558"/>
                    <a:pt x="0" y="558"/>
                  </a:cubicBezTo>
                  <a:lnTo>
                    <a:pt x="99" y="4525"/>
                  </a:lnTo>
                  <a:cubicBezTo>
                    <a:pt x="1380" y="3515"/>
                    <a:pt x="5075" y="3428"/>
                    <a:pt x="5076" y="3428"/>
                  </a:cubicBezTo>
                  <a:lnTo>
                    <a:pt x="5076" y="3428"/>
                  </a:lnTo>
                  <a:cubicBezTo>
                    <a:pt x="5076" y="3428"/>
                    <a:pt x="4977" y="5547"/>
                    <a:pt x="5716" y="6003"/>
                  </a:cubicBezTo>
                  <a:cubicBezTo>
                    <a:pt x="6455" y="6471"/>
                    <a:pt x="12442" y="6372"/>
                    <a:pt x="16224" y="6927"/>
                  </a:cubicBezTo>
                  <a:cubicBezTo>
                    <a:pt x="15497" y="6274"/>
                    <a:pt x="12725" y="5547"/>
                    <a:pt x="12725" y="5547"/>
                  </a:cubicBezTo>
                  <a:cubicBezTo>
                    <a:pt x="12725" y="5547"/>
                    <a:pt x="13095" y="5362"/>
                    <a:pt x="15768" y="5177"/>
                  </a:cubicBezTo>
                  <a:cubicBezTo>
                    <a:pt x="13649" y="4155"/>
                    <a:pt x="8488" y="3785"/>
                    <a:pt x="8488" y="3785"/>
                  </a:cubicBezTo>
                  <a:cubicBezTo>
                    <a:pt x="8488" y="3785"/>
                    <a:pt x="8389" y="3514"/>
                    <a:pt x="8303" y="472"/>
                  </a:cubicBezTo>
                  <a:cubicBezTo>
                    <a:pt x="7483" y="121"/>
                    <a:pt x="6349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852;p48">
              <a:extLst>
                <a:ext uri="{FF2B5EF4-FFF2-40B4-BE49-F238E27FC236}">
                  <a16:creationId xmlns:a16="http://schemas.microsoft.com/office/drawing/2014/main" id="{C1DE160F-FBE3-4FA3-931B-AFDF34A59FC8}"/>
                </a:ext>
              </a:extLst>
            </p:cNvPr>
            <p:cNvSpPr/>
            <p:nvPr/>
          </p:nvSpPr>
          <p:spPr>
            <a:xfrm>
              <a:off x="7673250" y="1267050"/>
              <a:ext cx="100425" cy="60750"/>
            </a:xfrm>
            <a:custGeom>
              <a:avLst/>
              <a:gdLst/>
              <a:ahLst/>
              <a:cxnLst/>
              <a:rect l="l" t="t" r="r" b="b"/>
              <a:pathLst>
                <a:path w="4017" h="2430" extrusionOk="0">
                  <a:moveTo>
                    <a:pt x="335" y="0"/>
                  </a:moveTo>
                  <a:cubicBezTo>
                    <a:pt x="172" y="0"/>
                    <a:pt x="75" y="3"/>
                    <a:pt x="75" y="3"/>
                  </a:cubicBezTo>
                  <a:cubicBezTo>
                    <a:pt x="75" y="3"/>
                    <a:pt x="1" y="1777"/>
                    <a:pt x="543" y="2430"/>
                  </a:cubicBezTo>
                  <a:cubicBezTo>
                    <a:pt x="543" y="2417"/>
                    <a:pt x="543" y="2405"/>
                    <a:pt x="543" y="2405"/>
                  </a:cubicBezTo>
                  <a:cubicBezTo>
                    <a:pt x="604" y="1777"/>
                    <a:pt x="4016" y="1186"/>
                    <a:pt x="3401" y="557"/>
                  </a:cubicBezTo>
                  <a:cubicBezTo>
                    <a:pt x="2892" y="49"/>
                    <a:pt x="1027" y="0"/>
                    <a:pt x="335" y="0"/>
                  </a:cubicBezTo>
                  <a:close/>
                </a:path>
              </a:pathLst>
            </a:custGeom>
            <a:solidFill>
              <a:srgbClr val="2C2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853;p48">
              <a:extLst>
                <a:ext uri="{FF2B5EF4-FFF2-40B4-BE49-F238E27FC236}">
                  <a16:creationId xmlns:a16="http://schemas.microsoft.com/office/drawing/2014/main" id="{EBBEDB3A-B4AA-433F-BB3E-A34555FC81CC}"/>
                </a:ext>
              </a:extLst>
            </p:cNvPr>
            <p:cNvSpPr/>
            <p:nvPr/>
          </p:nvSpPr>
          <p:spPr>
            <a:xfrm>
              <a:off x="5682900" y="1824525"/>
              <a:ext cx="268875" cy="537400"/>
            </a:xfrm>
            <a:custGeom>
              <a:avLst/>
              <a:gdLst/>
              <a:ahLst/>
              <a:cxnLst/>
              <a:rect l="l" t="t" r="r" b="b"/>
              <a:pathLst>
                <a:path w="10755" h="21496" extrusionOk="0">
                  <a:moveTo>
                    <a:pt x="4706" y="0"/>
                  </a:moveTo>
                  <a:lnTo>
                    <a:pt x="1" y="21496"/>
                  </a:lnTo>
                  <a:lnTo>
                    <a:pt x="10755" y="2115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854;p48">
              <a:extLst>
                <a:ext uri="{FF2B5EF4-FFF2-40B4-BE49-F238E27FC236}">
                  <a16:creationId xmlns:a16="http://schemas.microsoft.com/office/drawing/2014/main" id="{6116FADE-D87C-4524-9E81-58100019A11D}"/>
                </a:ext>
              </a:extLst>
            </p:cNvPr>
            <p:cNvSpPr/>
            <p:nvPr/>
          </p:nvSpPr>
          <p:spPr>
            <a:xfrm>
              <a:off x="5964375" y="2286150"/>
              <a:ext cx="222375" cy="520775"/>
            </a:xfrm>
            <a:custGeom>
              <a:avLst/>
              <a:gdLst/>
              <a:ahLst/>
              <a:cxnLst/>
              <a:rect l="l" t="t" r="r" b="b"/>
              <a:pathLst>
                <a:path w="8895" h="20831" extrusionOk="0">
                  <a:moveTo>
                    <a:pt x="5877" y="1"/>
                  </a:moveTo>
                  <a:lnTo>
                    <a:pt x="1" y="20831"/>
                  </a:lnTo>
                  <a:lnTo>
                    <a:pt x="8895" y="20831"/>
                  </a:lnTo>
                  <a:lnTo>
                    <a:pt x="58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855;p48">
              <a:extLst>
                <a:ext uri="{FF2B5EF4-FFF2-40B4-BE49-F238E27FC236}">
                  <a16:creationId xmlns:a16="http://schemas.microsoft.com/office/drawing/2014/main" id="{A02C2EA2-2E47-4EE1-BFA6-ABB670BCE9EB}"/>
                </a:ext>
              </a:extLst>
            </p:cNvPr>
            <p:cNvSpPr/>
            <p:nvPr/>
          </p:nvSpPr>
          <p:spPr>
            <a:xfrm>
              <a:off x="5968475" y="2787900"/>
              <a:ext cx="31350" cy="18100"/>
            </a:xfrm>
            <a:custGeom>
              <a:avLst/>
              <a:gdLst/>
              <a:ahLst/>
              <a:cxnLst/>
              <a:rect l="l" t="t" r="r" b="b"/>
              <a:pathLst>
                <a:path w="1254" h="724" extrusionOk="0">
                  <a:moveTo>
                    <a:pt x="1241" y="0"/>
                  </a:moveTo>
                  <a:cubicBezTo>
                    <a:pt x="1235" y="0"/>
                    <a:pt x="1229" y="3"/>
                    <a:pt x="1229" y="10"/>
                  </a:cubicBezTo>
                  <a:cubicBezTo>
                    <a:pt x="1143" y="182"/>
                    <a:pt x="1007" y="342"/>
                    <a:pt x="859" y="478"/>
                  </a:cubicBezTo>
                  <a:cubicBezTo>
                    <a:pt x="746" y="597"/>
                    <a:pt x="585" y="661"/>
                    <a:pt x="422" y="661"/>
                  </a:cubicBezTo>
                  <a:cubicBezTo>
                    <a:pt x="300" y="661"/>
                    <a:pt x="176" y="625"/>
                    <a:pt x="71" y="552"/>
                  </a:cubicBezTo>
                  <a:cubicBezTo>
                    <a:pt x="67" y="550"/>
                    <a:pt x="63" y="550"/>
                    <a:pt x="59" y="550"/>
                  </a:cubicBezTo>
                  <a:cubicBezTo>
                    <a:pt x="27" y="550"/>
                    <a:pt x="1" y="591"/>
                    <a:pt x="34" y="613"/>
                  </a:cubicBezTo>
                  <a:lnTo>
                    <a:pt x="46" y="613"/>
                  </a:lnTo>
                  <a:cubicBezTo>
                    <a:pt x="157" y="687"/>
                    <a:pt x="286" y="724"/>
                    <a:pt x="417" y="724"/>
                  </a:cubicBezTo>
                  <a:cubicBezTo>
                    <a:pt x="548" y="724"/>
                    <a:pt x="681" y="687"/>
                    <a:pt x="798" y="613"/>
                  </a:cubicBezTo>
                  <a:cubicBezTo>
                    <a:pt x="1007" y="453"/>
                    <a:pt x="1167" y="256"/>
                    <a:pt x="1253" y="10"/>
                  </a:cubicBezTo>
                  <a:cubicBezTo>
                    <a:pt x="1253" y="3"/>
                    <a:pt x="1247" y="0"/>
                    <a:pt x="1241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856;p48">
              <a:extLst>
                <a:ext uri="{FF2B5EF4-FFF2-40B4-BE49-F238E27FC236}">
                  <a16:creationId xmlns:a16="http://schemas.microsoft.com/office/drawing/2014/main" id="{A6FD8498-E3ED-4679-B412-23B532989253}"/>
                </a:ext>
              </a:extLst>
            </p:cNvPr>
            <p:cNvSpPr/>
            <p:nvPr/>
          </p:nvSpPr>
          <p:spPr>
            <a:xfrm>
              <a:off x="5999500" y="2778125"/>
              <a:ext cx="40975" cy="21600"/>
            </a:xfrm>
            <a:custGeom>
              <a:avLst/>
              <a:gdLst/>
              <a:ahLst/>
              <a:cxnLst/>
              <a:rect l="l" t="t" r="r" b="b"/>
              <a:pathLst>
                <a:path w="1639" h="864" extrusionOk="0">
                  <a:moveTo>
                    <a:pt x="1618" y="0"/>
                  </a:moveTo>
                  <a:cubicBezTo>
                    <a:pt x="1608" y="0"/>
                    <a:pt x="1595" y="6"/>
                    <a:pt x="1589" y="19"/>
                  </a:cubicBezTo>
                  <a:cubicBezTo>
                    <a:pt x="1491" y="425"/>
                    <a:pt x="1207" y="782"/>
                    <a:pt x="776" y="807"/>
                  </a:cubicBezTo>
                  <a:cubicBezTo>
                    <a:pt x="740" y="809"/>
                    <a:pt x="701" y="810"/>
                    <a:pt x="661" y="810"/>
                  </a:cubicBezTo>
                  <a:cubicBezTo>
                    <a:pt x="380" y="810"/>
                    <a:pt x="23" y="754"/>
                    <a:pt x="99" y="388"/>
                  </a:cubicBezTo>
                  <a:cubicBezTo>
                    <a:pt x="99" y="374"/>
                    <a:pt x="86" y="368"/>
                    <a:pt x="75" y="368"/>
                  </a:cubicBezTo>
                  <a:cubicBezTo>
                    <a:pt x="68" y="368"/>
                    <a:pt x="62" y="371"/>
                    <a:pt x="62" y="376"/>
                  </a:cubicBezTo>
                  <a:cubicBezTo>
                    <a:pt x="25" y="561"/>
                    <a:pt x="0" y="622"/>
                    <a:pt x="148" y="721"/>
                  </a:cubicBezTo>
                  <a:cubicBezTo>
                    <a:pt x="297" y="820"/>
                    <a:pt x="470" y="863"/>
                    <a:pt x="648" y="863"/>
                  </a:cubicBezTo>
                  <a:cubicBezTo>
                    <a:pt x="691" y="863"/>
                    <a:pt x="733" y="861"/>
                    <a:pt x="776" y="856"/>
                  </a:cubicBezTo>
                  <a:cubicBezTo>
                    <a:pt x="1232" y="832"/>
                    <a:pt x="1601" y="474"/>
                    <a:pt x="1638" y="19"/>
                  </a:cubicBezTo>
                  <a:cubicBezTo>
                    <a:pt x="1638" y="6"/>
                    <a:pt x="1629" y="0"/>
                    <a:pt x="161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857;p48">
              <a:extLst>
                <a:ext uri="{FF2B5EF4-FFF2-40B4-BE49-F238E27FC236}">
                  <a16:creationId xmlns:a16="http://schemas.microsoft.com/office/drawing/2014/main" id="{2FF6B3DA-786D-4873-AC62-817E2A5CE9C1}"/>
                </a:ext>
              </a:extLst>
            </p:cNvPr>
            <p:cNvSpPr/>
            <p:nvPr/>
          </p:nvSpPr>
          <p:spPr>
            <a:xfrm>
              <a:off x="6038600" y="2781300"/>
              <a:ext cx="39650" cy="20000"/>
            </a:xfrm>
            <a:custGeom>
              <a:avLst/>
              <a:gdLst/>
              <a:ahLst/>
              <a:cxnLst/>
              <a:rect l="l" t="t" r="r" b="b"/>
              <a:pathLst>
                <a:path w="1586" h="800" extrusionOk="0">
                  <a:moveTo>
                    <a:pt x="119" y="1"/>
                  </a:moveTo>
                  <a:cubicBezTo>
                    <a:pt x="112" y="1"/>
                    <a:pt x="104" y="4"/>
                    <a:pt x="99" y="15"/>
                  </a:cubicBezTo>
                  <a:cubicBezTo>
                    <a:pt x="50" y="212"/>
                    <a:pt x="1" y="335"/>
                    <a:pt x="136" y="520"/>
                  </a:cubicBezTo>
                  <a:cubicBezTo>
                    <a:pt x="247" y="655"/>
                    <a:pt x="395" y="754"/>
                    <a:pt x="579" y="779"/>
                  </a:cubicBezTo>
                  <a:cubicBezTo>
                    <a:pt x="639" y="793"/>
                    <a:pt x="701" y="800"/>
                    <a:pt x="763" y="800"/>
                  </a:cubicBezTo>
                  <a:cubicBezTo>
                    <a:pt x="919" y="800"/>
                    <a:pt x="1076" y="756"/>
                    <a:pt x="1208" y="668"/>
                  </a:cubicBezTo>
                  <a:cubicBezTo>
                    <a:pt x="1417" y="508"/>
                    <a:pt x="1466" y="274"/>
                    <a:pt x="1577" y="52"/>
                  </a:cubicBezTo>
                  <a:cubicBezTo>
                    <a:pt x="1586" y="34"/>
                    <a:pt x="1576" y="17"/>
                    <a:pt x="1565" y="17"/>
                  </a:cubicBezTo>
                  <a:cubicBezTo>
                    <a:pt x="1561" y="17"/>
                    <a:pt x="1556" y="20"/>
                    <a:pt x="1553" y="27"/>
                  </a:cubicBezTo>
                  <a:cubicBezTo>
                    <a:pt x="1343" y="261"/>
                    <a:pt x="1306" y="581"/>
                    <a:pt x="961" y="668"/>
                  </a:cubicBezTo>
                  <a:cubicBezTo>
                    <a:pt x="884" y="688"/>
                    <a:pt x="807" y="698"/>
                    <a:pt x="731" y="698"/>
                  </a:cubicBezTo>
                  <a:cubicBezTo>
                    <a:pt x="624" y="698"/>
                    <a:pt x="520" y="679"/>
                    <a:pt x="419" y="643"/>
                  </a:cubicBezTo>
                  <a:cubicBezTo>
                    <a:pt x="161" y="545"/>
                    <a:pt x="87" y="274"/>
                    <a:pt x="136" y="15"/>
                  </a:cubicBezTo>
                  <a:cubicBezTo>
                    <a:pt x="136" y="8"/>
                    <a:pt x="128" y="1"/>
                    <a:pt x="11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858;p48">
              <a:extLst>
                <a:ext uri="{FF2B5EF4-FFF2-40B4-BE49-F238E27FC236}">
                  <a16:creationId xmlns:a16="http://schemas.microsoft.com/office/drawing/2014/main" id="{BD83D154-6CA4-4ADC-B1B4-DC73CA321EED}"/>
                </a:ext>
              </a:extLst>
            </p:cNvPr>
            <p:cNvSpPr/>
            <p:nvPr/>
          </p:nvSpPr>
          <p:spPr>
            <a:xfrm>
              <a:off x="6075875" y="2783550"/>
              <a:ext cx="38475" cy="18800"/>
            </a:xfrm>
            <a:custGeom>
              <a:avLst/>
              <a:gdLst/>
              <a:ahLst/>
              <a:cxnLst/>
              <a:rect l="l" t="t" r="r" b="b"/>
              <a:pathLst>
                <a:path w="1539" h="752" extrusionOk="0">
                  <a:moveTo>
                    <a:pt x="1469" y="0"/>
                  </a:moveTo>
                  <a:cubicBezTo>
                    <a:pt x="1461" y="0"/>
                    <a:pt x="1454" y="7"/>
                    <a:pt x="1454" y="23"/>
                  </a:cubicBezTo>
                  <a:cubicBezTo>
                    <a:pt x="1441" y="122"/>
                    <a:pt x="1417" y="220"/>
                    <a:pt x="1392" y="331"/>
                  </a:cubicBezTo>
                  <a:cubicBezTo>
                    <a:pt x="1306" y="528"/>
                    <a:pt x="1109" y="664"/>
                    <a:pt x="887" y="676"/>
                  </a:cubicBezTo>
                  <a:cubicBezTo>
                    <a:pt x="871" y="678"/>
                    <a:pt x="854" y="678"/>
                    <a:pt x="836" y="678"/>
                  </a:cubicBezTo>
                  <a:cubicBezTo>
                    <a:pt x="524" y="678"/>
                    <a:pt x="49" y="472"/>
                    <a:pt x="49" y="122"/>
                  </a:cubicBezTo>
                  <a:cubicBezTo>
                    <a:pt x="49" y="110"/>
                    <a:pt x="43" y="103"/>
                    <a:pt x="37" y="103"/>
                  </a:cubicBezTo>
                  <a:cubicBezTo>
                    <a:pt x="31" y="103"/>
                    <a:pt x="25" y="110"/>
                    <a:pt x="25" y="122"/>
                  </a:cubicBezTo>
                  <a:cubicBezTo>
                    <a:pt x="0" y="504"/>
                    <a:pt x="493" y="750"/>
                    <a:pt x="813" y="750"/>
                  </a:cubicBezTo>
                  <a:cubicBezTo>
                    <a:pt x="826" y="751"/>
                    <a:pt x="840" y="751"/>
                    <a:pt x="853" y="751"/>
                  </a:cubicBezTo>
                  <a:cubicBezTo>
                    <a:pt x="1240" y="751"/>
                    <a:pt x="1538" y="405"/>
                    <a:pt x="1491" y="23"/>
                  </a:cubicBezTo>
                  <a:cubicBezTo>
                    <a:pt x="1491" y="10"/>
                    <a:pt x="1479" y="0"/>
                    <a:pt x="146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859;p48">
              <a:extLst>
                <a:ext uri="{FF2B5EF4-FFF2-40B4-BE49-F238E27FC236}">
                  <a16:creationId xmlns:a16="http://schemas.microsoft.com/office/drawing/2014/main" id="{B31C1F52-FF08-4EF4-AFA2-671727FED18F}"/>
                </a:ext>
              </a:extLst>
            </p:cNvPr>
            <p:cNvSpPr/>
            <p:nvPr/>
          </p:nvSpPr>
          <p:spPr>
            <a:xfrm>
              <a:off x="6114050" y="2788150"/>
              <a:ext cx="31125" cy="15025"/>
            </a:xfrm>
            <a:custGeom>
              <a:avLst/>
              <a:gdLst/>
              <a:ahLst/>
              <a:cxnLst/>
              <a:rect l="l" t="t" r="r" b="b"/>
              <a:pathLst>
                <a:path w="1245" h="601" extrusionOk="0">
                  <a:moveTo>
                    <a:pt x="1211" y="1"/>
                  </a:moveTo>
                  <a:cubicBezTo>
                    <a:pt x="1203" y="1"/>
                    <a:pt x="1195" y="7"/>
                    <a:pt x="1195" y="24"/>
                  </a:cubicBezTo>
                  <a:cubicBezTo>
                    <a:pt x="1183" y="160"/>
                    <a:pt x="1134" y="295"/>
                    <a:pt x="1035" y="394"/>
                  </a:cubicBezTo>
                  <a:cubicBezTo>
                    <a:pt x="924" y="480"/>
                    <a:pt x="789" y="517"/>
                    <a:pt x="641" y="529"/>
                  </a:cubicBezTo>
                  <a:cubicBezTo>
                    <a:pt x="602" y="537"/>
                    <a:pt x="562" y="541"/>
                    <a:pt x="522" y="541"/>
                  </a:cubicBezTo>
                  <a:cubicBezTo>
                    <a:pt x="435" y="541"/>
                    <a:pt x="347" y="522"/>
                    <a:pt x="272" y="480"/>
                  </a:cubicBezTo>
                  <a:cubicBezTo>
                    <a:pt x="161" y="381"/>
                    <a:pt x="74" y="246"/>
                    <a:pt x="37" y="86"/>
                  </a:cubicBezTo>
                  <a:cubicBezTo>
                    <a:pt x="37" y="73"/>
                    <a:pt x="28" y="67"/>
                    <a:pt x="19" y="67"/>
                  </a:cubicBezTo>
                  <a:cubicBezTo>
                    <a:pt x="10" y="67"/>
                    <a:pt x="1" y="73"/>
                    <a:pt x="1" y="86"/>
                  </a:cubicBezTo>
                  <a:cubicBezTo>
                    <a:pt x="23" y="373"/>
                    <a:pt x="262" y="600"/>
                    <a:pt x="542" y="600"/>
                  </a:cubicBezTo>
                  <a:cubicBezTo>
                    <a:pt x="575" y="600"/>
                    <a:pt x="608" y="597"/>
                    <a:pt x="641" y="591"/>
                  </a:cubicBezTo>
                  <a:cubicBezTo>
                    <a:pt x="998" y="554"/>
                    <a:pt x="1245" y="394"/>
                    <a:pt x="1232" y="24"/>
                  </a:cubicBezTo>
                  <a:cubicBezTo>
                    <a:pt x="1232" y="11"/>
                    <a:pt x="1221" y="1"/>
                    <a:pt x="121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860;p48">
              <a:extLst>
                <a:ext uri="{FF2B5EF4-FFF2-40B4-BE49-F238E27FC236}">
                  <a16:creationId xmlns:a16="http://schemas.microsoft.com/office/drawing/2014/main" id="{1084D9BF-8C91-42C2-B495-D5324569F949}"/>
                </a:ext>
              </a:extLst>
            </p:cNvPr>
            <p:cNvSpPr/>
            <p:nvPr/>
          </p:nvSpPr>
          <p:spPr>
            <a:xfrm>
              <a:off x="6147075" y="2790775"/>
              <a:ext cx="34675" cy="14900"/>
            </a:xfrm>
            <a:custGeom>
              <a:avLst/>
              <a:gdLst/>
              <a:ahLst/>
              <a:cxnLst/>
              <a:rect l="l" t="t" r="r" b="b"/>
              <a:pathLst>
                <a:path w="1387" h="596" extrusionOk="0">
                  <a:moveTo>
                    <a:pt x="23" y="1"/>
                  </a:moveTo>
                  <a:cubicBezTo>
                    <a:pt x="12" y="1"/>
                    <a:pt x="1" y="12"/>
                    <a:pt x="10" y="30"/>
                  </a:cubicBezTo>
                  <a:cubicBezTo>
                    <a:pt x="121" y="153"/>
                    <a:pt x="170" y="276"/>
                    <a:pt x="318" y="363"/>
                  </a:cubicBezTo>
                  <a:cubicBezTo>
                    <a:pt x="478" y="437"/>
                    <a:pt x="638" y="498"/>
                    <a:pt x="798" y="547"/>
                  </a:cubicBezTo>
                  <a:cubicBezTo>
                    <a:pt x="863" y="580"/>
                    <a:pt x="932" y="595"/>
                    <a:pt x="998" y="595"/>
                  </a:cubicBezTo>
                  <a:cubicBezTo>
                    <a:pt x="1058" y="595"/>
                    <a:pt x="1116" y="583"/>
                    <a:pt x="1168" y="560"/>
                  </a:cubicBezTo>
                  <a:cubicBezTo>
                    <a:pt x="1291" y="486"/>
                    <a:pt x="1303" y="326"/>
                    <a:pt x="1377" y="215"/>
                  </a:cubicBezTo>
                  <a:cubicBezTo>
                    <a:pt x="1386" y="197"/>
                    <a:pt x="1376" y="185"/>
                    <a:pt x="1364" y="185"/>
                  </a:cubicBezTo>
                  <a:cubicBezTo>
                    <a:pt x="1360" y="185"/>
                    <a:pt x="1356" y="187"/>
                    <a:pt x="1353" y="190"/>
                  </a:cubicBezTo>
                  <a:cubicBezTo>
                    <a:pt x="1303" y="252"/>
                    <a:pt x="1266" y="313"/>
                    <a:pt x="1229" y="387"/>
                  </a:cubicBezTo>
                  <a:cubicBezTo>
                    <a:pt x="1148" y="485"/>
                    <a:pt x="1069" y="518"/>
                    <a:pt x="989" y="518"/>
                  </a:cubicBezTo>
                  <a:cubicBezTo>
                    <a:pt x="888" y="518"/>
                    <a:pt x="785" y="465"/>
                    <a:pt x="675" y="424"/>
                  </a:cubicBezTo>
                  <a:cubicBezTo>
                    <a:pt x="540" y="387"/>
                    <a:pt x="404" y="338"/>
                    <a:pt x="281" y="276"/>
                  </a:cubicBezTo>
                  <a:cubicBezTo>
                    <a:pt x="182" y="202"/>
                    <a:pt x="108" y="104"/>
                    <a:pt x="35" y="5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861;p48">
              <a:extLst>
                <a:ext uri="{FF2B5EF4-FFF2-40B4-BE49-F238E27FC236}">
                  <a16:creationId xmlns:a16="http://schemas.microsoft.com/office/drawing/2014/main" id="{6B63C647-9DC1-4080-8746-F3AE4CD7201F}"/>
                </a:ext>
              </a:extLst>
            </p:cNvPr>
            <p:cNvSpPr/>
            <p:nvPr/>
          </p:nvSpPr>
          <p:spPr>
            <a:xfrm>
              <a:off x="6158450" y="2763425"/>
              <a:ext cx="21525" cy="13825"/>
            </a:xfrm>
            <a:custGeom>
              <a:avLst/>
              <a:gdLst/>
              <a:ahLst/>
              <a:cxnLst/>
              <a:rect l="l" t="t" r="r" b="b"/>
              <a:pathLst>
                <a:path w="861" h="553" extrusionOk="0">
                  <a:moveTo>
                    <a:pt x="30" y="1"/>
                  </a:moveTo>
                  <a:cubicBezTo>
                    <a:pt x="17" y="1"/>
                    <a:pt x="0" y="29"/>
                    <a:pt x="11" y="40"/>
                  </a:cubicBezTo>
                  <a:cubicBezTo>
                    <a:pt x="146" y="175"/>
                    <a:pt x="294" y="299"/>
                    <a:pt x="454" y="397"/>
                  </a:cubicBezTo>
                  <a:cubicBezTo>
                    <a:pt x="539" y="461"/>
                    <a:pt x="661" y="552"/>
                    <a:pt x="772" y="552"/>
                  </a:cubicBezTo>
                  <a:cubicBezTo>
                    <a:pt x="790" y="552"/>
                    <a:pt x="807" y="550"/>
                    <a:pt x="824" y="545"/>
                  </a:cubicBezTo>
                  <a:cubicBezTo>
                    <a:pt x="861" y="545"/>
                    <a:pt x="861" y="496"/>
                    <a:pt x="836" y="496"/>
                  </a:cubicBezTo>
                  <a:cubicBezTo>
                    <a:pt x="540" y="373"/>
                    <a:pt x="282" y="212"/>
                    <a:pt x="35" y="3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862;p48">
              <a:extLst>
                <a:ext uri="{FF2B5EF4-FFF2-40B4-BE49-F238E27FC236}">
                  <a16:creationId xmlns:a16="http://schemas.microsoft.com/office/drawing/2014/main" id="{098D2E58-6CAF-4E1E-AFCB-D1DC3529717C}"/>
                </a:ext>
              </a:extLst>
            </p:cNvPr>
            <p:cNvSpPr/>
            <p:nvPr/>
          </p:nvSpPr>
          <p:spPr>
            <a:xfrm>
              <a:off x="6128825" y="2762875"/>
              <a:ext cx="32050" cy="20800"/>
            </a:xfrm>
            <a:custGeom>
              <a:avLst/>
              <a:gdLst/>
              <a:ahLst/>
              <a:cxnLst/>
              <a:rect l="l" t="t" r="r" b="b"/>
              <a:pathLst>
                <a:path w="1282" h="832" extrusionOk="0">
                  <a:moveTo>
                    <a:pt x="38" y="0"/>
                  </a:moveTo>
                  <a:cubicBezTo>
                    <a:pt x="19" y="0"/>
                    <a:pt x="1" y="13"/>
                    <a:pt x="1" y="37"/>
                  </a:cubicBezTo>
                  <a:cubicBezTo>
                    <a:pt x="1" y="432"/>
                    <a:pt x="284" y="764"/>
                    <a:pt x="678" y="826"/>
                  </a:cubicBezTo>
                  <a:cubicBezTo>
                    <a:pt x="697" y="829"/>
                    <a:pt x="715" y="831"/>
                    <a:pt x="733" y="831"/>
                  </a:cubicBezTo>
                  <a:cubicBezTo>
                    <a:pt x="840" y="831"/>
                    <a:pt x="946" y="772"/>
                    <a:pt x="999" y="678"/>
                  </a:cubicBezTo>
                  <a:cubicBezTo>
                    <a:pt x="1109" y="530"/>
                    <a:pt x="1282" y="370"/>
                    <a:pt x="1257" y="185"/>
                  </a:cubicBezTo>
                  <a:cubicBezTo>
                    <a:pt x="1251" y="173"/>
                    <a:pt x="1242" y="167"/>
                    <a:pt x="1234" y="167"/>
                  </a:cubicBezTo>
                  <a:cubicBezTo>
                    <a:pt x="1227" y="167"/>
                    <a:pt x="1220" y="173"/>
                    <a:pt x="1220" y="185"/>
                  </a:cubicBezTo>
                  <a:lnTo>
                    <a:pt x="1220" y="197"/>
                  </a:lnTo>
                  <a:cubicBezTo>
                    <a:pt x="1233" y="321"/>
                    <a:pt x="1085" y="468"/>
                    <a:pt x="1011" y="567"/>
                  </a:cubicBezTo>
                  <a:cubicBezTo>
                    <a:pt x="947" y="686"/>
                    <a:pt x="821" y="751"/>
                    <a:pt x="696" y="751"/>
                  </a:cubicBezTo>
                  <a:cubicBezTo>
                    <a:pt x="652" y="751"/>
                    <a:pt x="609" y="743"/>
                    <a:pt x="567" y="727"/>
                  </a:cubicBezTo>
                  <a:cubicBezTo>
                    <a:pt x="284" y="616"/>
                    <a:pt x="87" y="345"/>
                    <a:pt x="75" y="37"/>
                  </a:cubicBezTo>
                  <a:cubicBezTo>
                    <a:pt x="75" y="13"/>
                    <a:pt x="56" y="0"/>
                    <a:pt x="3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863;p48">
              <a:extLst>
                <a:ext uri="{FF2B5EF4-FFF2-40B4-BE49-F238E27FC236}">
                  <a16:creationId xmlns:a16="http://schemas.microsoft.com/office/drawing/2014/main" id="{842B6B82-0411-49EE-8C82-9221C85A7849}"/>
                </a:ext>
              </a:extLst>
            </p:cNvPr>
            <p:cNvSpPr/>
            <p:nvPr/>
          </p:nvSpPr>
          <p:spPr>
            <a:xfrm>
              <a:off x="6095875" y="2757250"/>
              <a:ext cx="28975" cy="21450"/>
            </a:xfrm>
            <a:custGeom>
              <a:avLst/>
              <a:gdLst/>
              <a:ahLst/>
              <a:cxnLst/>
              <a:rect l="l" t="t" r="r" b="b"/>
              <a:pathLst>
                <a:path w="1159" h="858" extrusionOk="0">
                  <a:moveTo>
                    <a:pt x="69" y="1"/>
                  </a:moveTo>
                  <a:cubicBezTo>
                    <a:pt x="53" y="1"/>
                    <a:pt x="38" y="10"/>
                    <a:pt x="38" y="28"/>
                  </a:cubicBezTo>
                  <a:cubicBezTo>
                    <a:pt x="1" y="410"/>
                    <a:pt x="259" y="755"/>
                    <a:pt x="641" y="841"/>
                  </a:cubicBezTo>
                  <a:cubicBezTo>
                    <a:pt x="675" y="852"/>
                    <a:pt x="710" y="858"/>
                    <a:pt x="746" y="858"/>
                  </a:cubicBezTo>
                  <a:cubicBezTo>
                    <a:pt x="829" y="858"/>
                    <a:pt x="914" y="828"/>
                    <a:pt x="974" y="767"/>
                  </a:cubicBezTo>
                  <a:cubicBezTo>
                    <a:pt x="1072" y="644"/>
                    <a:pt x="1134" y="484"/>
                    <a:pt x="1159" y="324"/>
                  </a:cubicBezTo>
                  <a:cubicBezTo>
                    <a:pt x="1159" y="312"/>
                    <a:pt x="1149" y="305"/>
                    <a:pt x="1140" y="305"/>
                  </a:cubicBezTo>
                  <a:cubicBezTo>
                    <a:pt x="1131" y="305"/>
                    <a:pt x="1122" y="312"/>
                    <a:pt x="1122" y="324"/>
                  </a:cubicBezTo>
                  <a:cubicBezTo>
                    <a:pt x="1097" y="447"/>
                    <a:pt x="1036" y="558"/>
                    <a:pt x="962" y="657"/>
                  </a:cubicBezTo>
                  <a:cubicBezTo>
                    <a:pt x="908" y="735"/>
                    <a:pt x="842" y="763"/>
                    <a:pt x="770" y="763"/>
                  </a:cubicBezTo>
                  <a:cubicBezTo>
                    <a:pt x="695" y="763"/>
                    <a:pt x="613" y="731"/>
                    <a:pt x="530" y="693"/>
                  </a:cubicBezTo>
                  <a:cubicBezTo>
                    <a:pt x="272" y="570"/>
                    <a:pt x="112" y="312"/>
                    <a:pt x="99" y="28"/>
                  </a:cubicBezTo>
                  <a:cubicBezTo>
                    <a:pt x="99" y="10"/>
                    <a:pt x="84" y="1"/>
                    <a:pt x="6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864;p48">
              <a:extLst>
                <a:ext uri="{FF2B5EF4-FFF2-40B4-BE49-F238E27FC236}">
                  <a16:creationId xmlns:a16="http://schemas.microsoft.com/office/drawing/2014/main" id="{72EBC409-B60A-4C8C-9AAE-CABDD0B1A4C7}"/>
                </a:ext>
              </a:extLst>
            </p:cNvPr>
            <p:cNvSpPr/>
            <p:nvPr/>
          </p:nvSpPr>
          <p:spPr>
            <a:xfrm>
              <a:off x="6066000" y="2759400"/>
              <a:ext cx="28050" cy="14750"/>
            </a:xfrm>
            <a:custGeom>
              <a:avLst/>
              <a:gdLst/>
              <a:ahLst/>
              <a:cxnLst/>
              <a:rect l="l" t="t" r="r" b="b"/>
              <a:pathLst>
                <a:path w="1122" h="590" extrusionOk="0">
                  <a:moveTo>
                    <a:pt x="76" y="1"/>
                  </a:moveTo>
                  <a:cubicBezTo>
                    <a:pt x="62" y="1"/>
                    <a:pt x="50" y="10"/>
                    <a:pt x="50" y="29"/>
                  </a:cubicBezTo>
                  <a:cubicBezTo>
                    <a:pt x="1" y="189"/>
                    <a:pt x="62" y="349"/>
                    <a:pt x="186" y="447"/>
                  </a:cubicBezTo>
                  <a:cubicBezTo>
                    <a:pt x="295" y="539"/>
                    <a:pt x="432" y="589"/>
                    <a:pt x="576" y="589"/>
                  </a:cubicBezTo>
                  <a:cubicBezTo>
                    <a:pt x="626" y="589"/>
                    <a:pt x="677" y="583"/>
                    <a:pt x="728" y="571"/>
                  </a:cubicBezTo>
                  <a:cubicBezTo>
                    <a:pt x="875" y="534"/>
                    <a:pt x="999" y="410"/>
                    <a:pt x="1060" y="263"/>
                  </a:cubicBezTo>
                  <a:cubicBezTo>
                    <a:pt x="1085" y="201"/>
                    <a:pt x="1122" y="65"/>
                    <a:pt x="1048" y="16"/>
                  </a:cubicBezTo>
                  <a:cubicBezTo>
                    <a:pt x="1046" y="14"/>
                    <a:pt x="1043" y="13"/>
                    <a:pt x="1040" y="13"/>
                  </a:cubicBezTo>
                  <a:cubicBezTo>
                    <a:pt x="1028" y="13"/>
                    <a:pt x="1013" y="31"/>
                    <a:pt x="1023" y="41"/>
                  </a:cubicBezTo>
                  <a:cubicBezTo>
                    <a:pt x="1085" y="90"/>
                    <a:pt x="1023" y="213"/>
                    <a:pt x="999" y="263"/>
                  </a:cubicBezTo>
                  <a:cubicBezTo>
                    <a:pt x="925" y="386"/>
                    <a:pt x="802" y="472"/>
                    <a:pt x="666" y="497"/>
                  </a:cubicBezTo>
                  <a:cubicBezTo>
                    <a:pt x="636" y="502"/>
                    <a:pt x="606" y="504"/>
                    <a:pt x="577" y="504"/>
                  </a:cubicBezTo>
                  <a:cubicBezTo>
                    <a:pt x="464" y="504"/>
                    <a:pt x="360" y="467"/>
                    <a:pt x="272" y="398"/>
                  </a:cubicBezTo>
                  <a:cubicBezTo>
                    <a:pt x="161" y="312"/>
                    <a:pt x="99" y="176"/>
                    <a:pt x="112" y="29"/>
                  </a:cubicBezTo>
                  <a:cubicBezTo>
                    <a:pt x="106" y="10"/>
                    <a:pt x="90" y="1"/>
                    <a:pt x="7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865;p48">
              <a:extLst>
                <a:ext uri="{FF2B5EF4-FFF2-40B4-BE49-F238E27FC236}">
                  <a16:creationId xmlns:a16="http://schemas.microsoft.com/office/drawing/2014/main" id="{83E026B4-2759-4893-93C0-5584F3864E52}"/>
                </a:ext>
              </a:extLst>
            </p:cNvPr>
            <p:cNvSpPr/>
            <p:nvPr/>
          </p:nvSpPr>
          <p:spPr>
            <a:xfrm>
              <a:off x="6031825" y="2752625"/>
              <a:ext cx="24975" cy="20175"/>
            </a:xfrm>
            <a:custGeom>
              <a:avLst/>
              <a:gdLst/>
              <a:ahLst/>
              <a:cxnLst/>
              <a:rect l="l" t="t" r="r" b="b"/>
              <a:pathLst>
                <a:path w="999" h="807" extrusionOk="0">
                  <a:moveTo>
                    <a:pt x="248" y="1"/>
                  </a:moveTo>
                  <a:cubicBezTo>
                    <a:pt x="244" y="1"/>
                    <a:pt x="239" y="2"/>
                    <a:pt x="235" y="4"/>
                  </a:cubicBezTo>
                  <a:cubicBezTo>
                    <a:pt x="1" y="226"/>
                    <a:pt x="222" y="644"/>
                    <a:pt x="444" y="768"/>
                  </a:cubicBezTo>
                  <a:cubicBezTo>
                    <a:pt x="492" y="794"/>
                    <a:pt x="542" y="806"/>
                    <a:pt x="589" y="806"/>
                  </a:cubicBezTo>
                  <a:cubicBezTo>
                    <a:pt x="676" y="806"/>
                    <a:pt x="758" y="765"/>
                    <a:pt x="814" y="694"/>
                  </a:cubicBezTo>
                  <a:cubicBezTo>
                    <a:pt x="924" y="595"/>
                    <a:pt x="998" y="460"/>
                    <a:pt x="986" y="312"/>
                  </a:cubicBezTo>
                  <a:cubicBezTo>
                    <a:pt x="986" y="300"/>
                    <a:pt x="977" y="293"/>
                    <a:pt x="968" y="293"/>
                  </a:cubicBezTo>
                  <a:cubicBezTo>
                    <a:pt x="958" y="293"/>
                    <a:pt x="949" y="300"/>
                    <a:pt x="949" y="312"/>
                  </a:cubicBezTo>
                  <a:lnTo>
                    <a:pt x="937" y="300"/>
                  </a:lnTo>
                  <a:cubicBezTo>
                    <a:pt x="937" y="471"/>
                    <a:pt x="764" y="708"/>
                    <a:pt x="580" y="708"/>
                  </a:cubicBezTo>
                  <a:cubicBezTo>
                    <a:pt x="538" y="708"/>
                    <a:pt x="497" y="696"/>
                    <a:pt x="456" y="669"/>
                  </a:cubicBezTo>
                  <a:cubicBezTo>
                    <a:pt x="247" y="534"/>
                    <a:pt x="173" y="263"/>
                    <a:pt x="272" y="41"/>
                  </a:cubicBezTo>
                  <a:cubicBezTo>
                    <a:pt x="282" y="21"/>
                    <a:pt x="267" y="1"/>
                    <a:pt x="248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6866;p48">
              <a:extLst>
                <a:ext uri="{FF2B5EF4-FFF2-40B4-BE49-F238E27FC236}">
                  <a16:creationId xmlns:a16="http://schemas.microsoft.com/office/drawing/2014/main" id="{51FA6BD9-37D0-442B-9539-E712FCF00FCA}"/>
                </a:ext>
              </a:extLst>
            </p:cNvPr>
            <p:cNvSpPr/>
            <p:nvPr/>
          </p:nvSpPr>
          <p:spPr>
            <a:xfrm>
              <a:off x="5992100" y="2757300"/>
              <a:ext cx="33900" cy="19125"/>
            </a:xfrm>
            <a:custGeom>
              <a:avLst/>
              <a:gdLst/>
              <a:ahLst/>
              <a:cxnLst/>
              <a:rect l="l" t="t" r="r" b="b"/>
              <a:pathLst>
                <a:path w="1356" h="765" extrusionOk="0">
                  <a:moveTo>
                    <a:pt x="240" y="1"/>
                  </a:moveTo>
                  <a:cubicBezTo>
                    <a:pt x="230" y="1"/>
                    <a:pt x="219" y="5"/>
                    <a:pt x="210" y="14"/>
                  </a:cubicBezTo>
                  <a:cubicBezTo>
                    <a:pt x="111" y="149"/>
                    <a:pt x="0" y="223"/>
                    <a:pt x="87" y="420"/>
                  </a:cubicBezTo>
                  <a:cubicBezTo>
                    <a:pt x="161" y="581"/>
                    <a:pt x="308" y="704"/>
                    <a:pt x="493" y="741"/>
                  </a:cubicBezTo>
                  <a:cubicBezTo>
                    <a:pt x="556" y="757"/>
                    <a:pt x="615" y="764"/>
                    <a:pt x="670" y="764"/>
                  </a:cubicBezTo>
                  <a:cubicBezTo>
                    <a:pt x="1000" y="764"/>
                    <a:pt x="1218" y="501"/>
                    <a:pt x="1355" y="174"/>
                  </a:cubicBezTo>
                  <a:cubicBezTo>
                    <a:pt x="1355" y="167"/>
                    <a:pt x="1347" y="160"/>
                    <a:pt x="1340" y="160"/>
                  </a:cubicBezTo>
                  <a:cubicBezTo>
                    <a:pt x="1335" y="160"/>
                    <a:pt x="1331" y="164"/>
                    <a:pt x="1331" y="174"/>
                  </a:cubicBezTo>
                  <a:cubicBezTo>
                    <a:pt x="1206" y="424"/>
                    <a:pt x="1018" y="685"/>
                    <a:pt x="718" y="685"/>
                  </a:cubicBezTo>
                  <a:cubicBezTo>
                    <a:pt x="693" y="685"/>
                    <a:pt x="668" y="683"/>
                    <a:pt x="641" y="679"/>
                  </a:cubicBezTo>
                  <a:cubicBezTo>
                    <a:pt x="493" y="667"/>
                    <a:pt x="345" y="605"/>
                    <a:pt x="247" y="494"/>
                  </a:cubicBezTo>
                  <a:lnTo>
                    <a:pt x="173" y="211"/>
                  </a:lnTo>
                  <a:lnTo>
                    <a:pt x="235" y="88"/>
                  </a:lnTo>
                  <a:cubicBezTo>
                    <a:pt x="235" y="76"/>
                    <a:pt x="271" y="26"/>
                    <a:pt x="259" y="26"/>
                  </a:cubicBezTo>
                  <a:cubicBezTo>
                    <a:pt x="267" y="11"/>
                    <a:pt x="256" y="1"/>
                    <a:pt x="24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867;p48">
              <a:extLst>
                <a:ext uri="{FF2B5EF4-FFF2-40B4-BE49-F238E27FC236}">
                  <a16:creationId xmlns:a16="http://schemas.microsoft.com/office/drawing/2014/main" id="{FFB063EC-A2FA-4F38-88B1-E9CD0B8F2BA8}"/>
                </a:ext>
              </a:extLst>
            </p:cNvPr>
            <p:cNvSpPr/>
            <p:nvPr/>
          </p:nvSpPr>
          <p:spPr>
            <a:xfrm>
              <a:off x="5981925" y="2762050"/>
              <a:ext cx="13500" cy="6825"/>
            </a:xfrm>
            <a:custGeom>
              <a:avLst/>
              <a:gdLst/>
              <a:ahLst/>
              <a:cxnLst/>
              <a:rect l="l" t="t" r="r" b="b"/>
              <a:pathLst>
                <a:path w="540" h="273" extrusionOk="0">
                  <a:moveTo>
                    <a:pt x="460" y="1"/>
                  </a:moveTo>
                  <a:cubicBezTo>
                    <a:pt x="416" y="1"/>
                    <a:pt x="381" y="39"/>
                    <a:pt x="346" y="83"/>
                  </a:cubicBezTo>
                  <a:cubicBezTo>
                    <a:pt x="278" y="161"/>
                    <a:pt x="170" y="220"/>
                    <a:pt x="57" y="220"/>
                  </a:cubicBezTo>
                  <a:cubicBezTo>
                    <a:pt x="47" y="220"/>
                    <a:pt x="36" y="219"/>
                    <a:pt x="26" y="218"/>
                  </a:cubicBezTo>
                  <a:cubicBezTo>
                    <a:pt x="1" y="218"/>
                    <a:pt x="1" y="255"/>
                    <a:pt x="26" y="255"/>
                  </a:cubicBezTo>
                  <a:cubicBezTo>
                    <a:pt x="70" y="266"/>
                    <a:pt x="114" y="272"/>
                    <a:pt x="157" y="272"/>
                  </a:cubicBezTo>
                  <a:cubicBezTo>
                    <a:pt x="210" y="272"/>
                    <a:pt x="261" y="263"/>
                    <a:pt x="309" y="243"/>
                  </a:cubicBezTo>
                  <a:cubicBezTo>
                    <a:pt x="334" y="230"/>
                    <a:pt x="370" y="206"/>
                    <a:pt x="383" y="181"/>
                  </a:cubicBezTo>
                  <a:cubicBezTo>
                    <a:pt x="405" y="159"/>
                    <a:pt x="447" y="67"/>
                    <a:pt x="473" y="67"/>
                  </a:cubicBezTo>
                  <a:cubicBezTo>
                    <a:pt x="476" y="67"/>
                    <a:pt x="479" y="68"/>
                    <a:pt x="481" y="70"/>
                  </a:cubicBezTo>
                  <a:cubicBezTo>
                    <a:pt x="486" y="72"/>
                    <a:pt x="491" y="73"/>
                    <a:pt x="496" y="73"/>
                  </a:cubicBezTo>
                  <a:cubicBezTo>
                    <a:pt x="524" y="73"/>
                    <a:pt x="540" y="42"/>
                    <a:pt x="518" y="21"/>
                  </a:cubicBezTo>
                  <a:cubicBezTo>
                    <a:pt x="497" y="7"/>
                    <a:pt x="478" y="1"/>
                    <a:pt x="46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868;p48">
              <a:extLst>
                <a:ext uri="{FF2B5EF4-FFF2-40B4-BE49-F238E27FC236}">
                  <a16:creationId xmlns:a16="http://schemas.microsoft.com/office/drawing/2014/main" id="{E20704EE-AAC2-4D36-A809-FF2BC4F427B7}"/>
                </a:ext>
              </a:extLst>
            </p:cNvPr>
            <p:cNvSpPr/>
            <p:nvPr/>
          </p:nvSpPr>
          <p:spPr>
            <a:xfrm>
              <a:off x="5978625" y="2739725"/>
              <a:ext cx="49225" cy="21050"/>
            </a:xfrm>
            <a:custGeom>
              <a:avLst/>
              <a:gdLst/>
              <a:ahLst/>
              <a:cxnLst/>
              <a:rect l="l" t="t" r="r" b="b"/>
              <a:pathLst>
                <a:path w="1969" h="842" extrusionOk="0">
                  <a:moveTo>
                    <a:pt x="1951" y="1"/>
                  </a:moveTo>
                  <a:cubicBezTo>
                    <a:pt x="1944" y="1"/>
                    <a:pt x="1937" y="4"/>
                    <a:pt x="1931" y="15"/>
                  </a:cubicBezTo>
                  <a:cubicBezTo>
                    <a:pt x="1907" y="89"/>
                    <a:pt x="1808" y="138"/>
                    <a:pt x="1759" y="200"/>
                  </a:cubicBezTo>
                  <a:cubicBezTo>
                    <a:pt x="1660" y="347"/>
                    <a:pt x="1562" y="471"/>
                    <a:pt x="1439" y="594"/>
                  </a:cubicBezTo>
                  <a:cubicBezTo>
                    <a:pt x="1292" y="707"/>
                    <a:pt x="1104" y="768"/>
                    <a:pt x="922" y="768"/>
                  </a:cubicBezTo>
                  <a:cubicBezTo>
                    <a:pt x="905" y="768"/>
                    <a:pt x="889" y="767"/>
                    <a:pt x="872" y="766"/>
                  </a:cubicBezTo>
                  <a:cubicBezTo>
                    <a:pt x="786" y="766"/>
                    <a:pt x="700" y="766"/>
                    <a:pt x="613" y="742"/>
                  </a:cubicBezTo>
                  <a:cubicBezTo>
                    <a:pt x="441" y="705"/>
                    <a:pt x="231" y="532"/>
                    <a:pt x="404" y="335"/>
                  </a:cubicBezTo>
                  <a:cubicBezTo>
                    <a:pt x="423" y="326"/>
                    <a:pt x="406" y="302"/>
                    <a:pt x="391" y="302"/>
                  </a:cubicBezTo>
                  <a:cubicBezTo>
                    <a:pt x="387" y="302"/>
                    <a:pt x="382" y="305"/>
                    <a:pt x="379" y="310"/>
                  </a:cubicBezTo>
                  <a:cubicBezTo>
                    <a:pt x="0" y="690"/>
                    <a:pt x="601" y="841"/>
                    <a:pt x="889" y="841"/>
                  </a:cubicBezTo>
                  <a:cubicBezTo>
                    <a:pt x="900" y="841"/>
                    <a:pt x="911" y="841"/>
                    <a:pt x="921" y="840"/>
                  </a:cubicBezTo>
                  <a:cubicBezTo>
                    <a:pt x="935" y="841"/>
                    <a:pt x="949" y="841"/>
                    <a:pt x="963" y="841"/>
                  </a:cubicBezTo>
                  <a:cubicBezTo>
                    <a:pt x="1169" y="841"/>
                    <a:pt x="1363" y="757"/>
                    <a:pt x="1513" y="618"/>
                  </a:cubicBezTo>
                  <a:cubicBezTo>
                    <a:pt x="1623" y="495"/>
                    <a:pt x="1710" y="384"/>
                    <a:pt x="1796" y="249"/>
                  </a:cubicBezTo>
                  <a:cubicBezTo>
                    <a:pt x="1858" y="175"/>
                    <a:pt x="1944" y="126"/>
                    <a:pt x="1968" y="15"/>
                  </a:cubicBezTo>
                  <a:cubicBezTo>
                    <a:pt x="1968" y="8"/>
                    <a:pt x="1960" y="1"/>
                    <a:pt x="195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869;p48">
              <a:extLst>
                <a:ext uri="{FF2B5EF4-FFF2-40B4-BE49-F238E27FC236}">
                  <a16:creationId xmlns:a16="http://schemas.microsoft.com/office/drawing/2014/main" id="{E6481E96-EA56-4546-AB1D-B3C13E2F138D}"/>
                </a:ext>
              </a:extLst>
            </p:cNvPr>
            <p:cNvSpPr/>
            <p:nvPr/>
          </p:nvSpPr>
          <p:spPr>
            <a:xfrm>
              <a:off x="6025975" y="2736800"/>
              <a:ext cx="26500" cy="16800"/>
            </a:xfrm>
            <a:custGeom>
              <a:avLst/>
              <a:gdLst/>
              <a:ahLst/>
              <a:cxnLst/>
              <a:rect l="l" t="t" r="r" b="b"/>
              <a:pathLst>
                <a:path w="1060" h="672" extrusionOk="0">
                  <a:moveTo>
                    <a:pt x="1020" y="1"/>
                  </a:moveTo>
                  <a:cubicBezTo>
                    <a:pt x="1009" y="1"/>
                    <a:pt x="998" y="10"/>
                    <a:pt x="998" y="33"/>
                  </a:cubicBezTo>
                  <a:cubicBezTo>
                    <a:pt x="961" y="243"/>
                    <a:pt x="838" y="514"/>
                    <a:pt x="616" y="588"/>
                  </a:cubicBezTo>
                  <a:cubicBezTo>
                    <a:pt x="568" y="605"/>
                    <a:pt x="520" y="613"/>
                    <a:pt x="472" y="613"/>
                  </a:cubicBezTo>
                  <a:cubicBezTo>
                    <a:pt x="253" y="613"/>
                    <a:pt x="60" y="439"/>
                    <a:pt x="50" y="206"/>
                  </a:cubicBezTo>
                  <a:cubicBezTo>
                    <a:pt x="50" y="187"/>
                    <a:pt x="37" y="178"/>
                    <a:pt x="25" y="178"/>
                  </a:cubicBezTo>
                  <a:cubicBezTo>
                    <a:pt x="13" y="178"/>
                    <a:pt x="0" y="187"/>
                    <a:pt x="0" y="206"/>
                  </a:cubicBezTo>
                  <a:cubicBezTo>
                    <a:pt x="0" y="458"/>
                    <a:pt x="206" y="671"/>
                    <a:pt x="460" y="671"/>
                  </a:cubicBezTo>
                  <a:cubicBezTo>
                    <a:pt x="491" y="671"/>
                    <a:pt x="523" y="668"/>
                    <a:pt x="555" y="662"/>
                  </a:cubicBezTo>
                  <a:cubicBezTo>
                    <a:pt x="850" y="600"/>
                    <a:pt x="1060" y="341"/>
                    <a:pt x="1048" y="33"/>
                  </a:cubicBezTo>
                  <a:cubicBezTo>
                    <a:pt x="1048" y="14"/>
                    <a:pt x="1033" y="1"/>
                    <a:pt x="102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870;p48">
              <a:extLst>
                <a:ext uri="{FF2B5EF4-FFF2-40B4-BE49-F238E27FC236}">
                  <a16:creationId xmlns:a16="http://schemas.microsoft.com/office/drawing/2014/main" id="{B97DEC53-2132-4353-BB4F-7C94CEA7B983}"/>
                </a:ext>
              </a:extLst>
            </p:cNvPr>
            <p:cNvSpPr/>
            <p:nvPr/>
          </p:nvSpPr>
          <p:spPr>
            <a:xfrm>
              <a:off x="6053075" y="2740375"/>
              <a:ext cx="31750" cy="17950"/>
            </a:xfrm>
            <a:custGeom>
              <a:avLst/>
              <a:gdLst/>
              <a:ahLst/>
              <a:cxnLst/>
              <a:rect l="l" t="t" r="r" b="b"/>
              <a:pathLst>
                <a:path w="1270" h="718" extrusionOk="0">
                  <a:moveTo>
                    <a:pt x="86" y="0"/>
                  </a:moveTo>
                  <a:cubicBezTo>
                    <a:pt x="80" y="0"/>
                    <a:pt x="74" y="4"/>
                    <a:pt x="74" y="13"/>
                  </a:cubicBezTo>
                  <a:lnTo>
                    <a:pt x="62" y="13"/>
                  </a:lnTo>
                  <a:cubicBezTo>
                    <a:pt x="37" y="174"/>
                    <a:pt x="0" y="272"/>
                    <a:pt x="111" y="395"/>
                  </a:cubicBezTo>
                  <a:cubicBezTo>
                    <a:pt x="247" y="543"/>
                    <a:pt x="432" y="654"/>
                    <a:pt x="629" y="716"/>
                  </a:cubicBezTo>
                  <a:cubicBezTo>
                    <a:pt x="647" y="717"/>
                    <a:pt x="665" y="718"/>
                    <a:pt x="683" y="718"/>
                  </a:cubicBezTo>
                  <a:cubicBezTo>
                    <a:pt x="810" y="718"/>
                    <a:pt x="927" y="679"/>
                    <a:pt x="1035" y="592"/>
                  </a:cubicBezTo>
                  <a:cubicBezTo>
                    <a:pt x="1097" y="519"/>
                    <a:pt x="1146" y="445"/>
                    <a:pt x="1183" y="358"/>
                  </a:cubicBezTo>
                  <a:cubicBezTo>
                    <a:pt x="1183" y="358"/>
                    <a:pt x="1257" y="161"/>
                    <a:pt x="1245" y="161"/>
                  </a:cubicBezTo>
                  <a:cubicBezTo>
                    <a:pt x="1269" y="161"/>
                    <a:pt x="1257" y="124"/>
                    <a:pt x="1245" y="124"/>
                  </a:cubicBezTo>
                  <a:lnTo>
                    <a:pt x="1220" y="124"/>
                  </a:lnTo>
                  <a:cubicBezTo>
                    <a:pt x="1208" y="124"/>
                    <a:pt x="1208" y="137"/>
                    <a:pt x="1195" y="137"/>
                  </a:cubicBezTo>
                  <a:cubicBezTo>
                    <a:pt x="1127" y="375"/>
                    <a:pt x="986" y="635"/>
                    <a:pt x="722" y="635"/>
                  </a:cubicBezTo>
                  <a:cubicBezTo>
                    <a:pt x="700" y="635"/>
                    <a:pt x="677" y="633"/>
                    <a:pt x="653" y="629"/>
                  </a:cubicBezTo>
                  <a:cubicBezTo>
                    <a:pt x="543" y="605"/>
                    <a:pt x="444" y="543"/>
                    <a:pt x="345" y="469"/>
                  </a:cubicBezTo>
                  <a:cubicBezTo>
                    <a:pt x="284" y="445"/>
                    <a:pt x="235" y="395"/>
                    <a:pt x="185" y="358"/>
                  </a:cubicBezTo>
                  <a:cubicBezTo>
                    <a:pt x="99" y="260"/>
                    <a:pt x="74" y="137"/>
                    <a:pt x="111" y="26"/>
                  </a:cubicBezTo>
                  <a:cubicBezTo>
                    <a:pt x="111" y="11"/>
                    <a:pt x="97" y="0"/>
                    <a:pt x="86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871;p48">
              <a:extLst>
                <a:ext uri="{FF2B5EF4-FFF2-40B4-BE49-F238E27FC236}">
                  <a16:creationId xmlns:a16="http://schemas.microsoft.com/office/drawing/2014/main" id="{C5D28928-B419-4162-830C-230B9575DE44}"/>
                </a:ext>
              </a:extLst>
            </p:cNvPr>
            <p:cNvSpPr/>
            <p:nvPr/>
          </p:nvSpPr>
          <p:spPr>
            <a:xfrm>
              <a:off x="6083575" y="2737700"/>
              <a:ext cx="31725" cy="15375"/>
            </a:xfrm>
            <a:custGeom>
              <a:avLst/>
              <a:gdLst/>
              <a:ahLst/>
              <a:cxnLst/>
              <a:rect l="l" t="t" r="r" b="b"/>
              <a:pathLst>
                <a:path w="1269" h="615" extrusionOk="0">
                  <a:moveTo>
                    <a:pt x="18" y="0"/>
                  </a:moveTo>
                  <a:cubicBezTo>
                    <a:pt x="9" y="0"/>
                    <a:pt x="0" y="3"/>
                    <a:pt x="0" y="10"/>
                  </a:cubicBezTo>
                  <a:cubicBezTo>
                    <a:pt x="12" y="170"/>
                    <a:pt x="62" y="330"/>
                    <a:pt x="160" y="453"/>
                  </a:cubicBezTo>
                  <a:cubicBezTo>
                    <a:pt x="249" y="553"/>
                    <a:pt x="367" y="603"/>
                    <a:pt x="498" y="603"/>
                  </a:cubicBezTo>
                  <a:cubicBezTo>
                    <a:pt x="513" y="603"/>
                    <a:pt x="527" y="602"/>
                    <a:pt x="542" y="601"/>
                  </a:cubicBezTo>
                  <a:cubicBezTo>
                    <a:pt x="617" y="606"/>
                    <a:pt x="694" y="615"/>
                    <a:pt x="768" y="615"/>
                  </a:cubicBezTo>
                  <a:cubicBezTo>
                    <a:pt x="878" y="615"/>
                    <a:pt x="984" y="595"/>
                    <a:pt x="1072" y="515"/>
                  </a:cubicBezTo>
                  <a:cubicBezTo>
                    <a:pt x="1195" y="404"/>
                    <a:pt x="1269" y="244"/>
                    <a:pt x="1269" y="71"/>
                  </a:cubicBezTo>
                  <a:cubicBezTo>
                    <a:pt x="1269" y="59"/>
                    <a:pt x="1260" y="53"/>
                    <a:pt x="1249" y="53"/>
                  </a:cubicBezTo>
                  <a:cubicBezTo>
                    <a:pt x="1238" y="53"/>
                    <a:pt x="1226" y="59"/>
                    <a:pt x="1220" y="71"/>
                  </a:cubicBezTo>
                  <a:cubicBezTo>
                    <a:pt x="1207" y="219"/>
                    <a:pt x="1146" y="342"/>
                    <a:pt x="1047" y="441"/>
                  </a:cubicBezTo>
                  <a:cubicBezTo>
                    <a:pt x="951" y="529"/>
                    <a:pt x="844" y="549"/>
                    <a:pt x="730" y="549"/>
                  </a:cubicBezTo>
                  <a:cubicBezTo>
                    <a:pt x="669" y="549"/>
                    <a:pt x="606" y="544"/>
                    <a:pt x="542" y="539"/>
                  </a:cubicBezTo>
                  <a:cubicBezTo>
                    <a:pt x="520" y="543"/>
                    <a:pt x="499" y="545"/>
                    <a:pt x="478" y="545"/>
                  </a:cubicBezTo>
                  <a:cubicBezTo>
                    <a:pt x="352" y="545"/>
                    <a:pt x="234" y="484"/>
                    <a:pt x="160" y="379"/>
                  </a:cubicBezTo>
                  <a:cubicBezTo>
                    <a:pt x="99" y="268"/>
                    <a:pt x="49" y="145"/>
                    <a:pt x="37" y="10"/>
                  </a:cubicBezTo>
                  <a:cubicBezTo>
                    <a:pt x="37" y="3"/>
                    <a:pt x="28" y="0"/>
                    <a:pt x="1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872;p48">
              <a:extLst>
                <a:ext uri="{FF2B5EF4-FFF2-40B4-BE49-F238E27FC236}">
                  <a16:creationId xmlns:a16="http://schemas.microsoft.com/office/drawing/2014/main" id="{D04745F9-091B-4F67-AA01-D2B7D3C84DE0}"/>
                </a:ext>
              </a:extLst>
            </p:cNvPr>
            <p:cNvSpPr/>
            <p:nvPr/>
          </p:nvSpPr>
          <p:spPr>
            <a:xfrm>
              <a:off x="6115600" y="2740550"/>
              <a:ext cx="27350" cy="16300"/>
            </a:xfrm>
            <a:custGeom>
              <a:avLst/>
              <a:gdLst/>
              <a:ahLst/>
              <a:cxnLst/>
              <a:rect l="l" t="t" r="r" b="b"/>
              <a:pathLst>
                <a:path w="1094" h="652" extrusionOk="0">
                  <a:moveTo>
                    <a:pt x="37" y="0"/>
                  </a:moveTo>
                  <a:cubicBezTo>
                    <a:pt x="31" y="0"/>
                    <a:pt x="25" y="6"/>
                    <a:pt x="25" y="19"/>
                  </a:cubicBezTo>
                  <a:lnTo>
                    <a:pt x="25" y="6"/>
                  </a:lnTo>
                  <a:lnTo>
                    <a:pt x="25" y="6"/>
                  </a:lnTo>
                  <a:cubicBezTo>
                    <a:pt x="0" y="364"/>
                    <a:pt x="148" y="622"/>
                    <a:pt x="518" y="647"/>
                  </a:cubicBezTo>
                  <a:cubicBezTo>
                    <a:pt x="548" y="650"/>
                    <a:pt x="578" y="652"/>
                    <a:pt x="607" y="652"/>
                  </a:cubicBezTo>
                  <a:cubicBezTo>
                    <a:pt x="920" y="652"/>
                    <a:pt x="1093" y="466"/>
                    <a:pt x="1060" y="105"/>
                  </a:cubicBezTo>
                  <a:cubicBezTo>
                    <a:pt x="1060" y="98"/>
                    <a:pt x="1047" y="91"/>
                    <a:pt x="1037" y="91"/>
                  </a:cubicBezTo>
                  <a:cubicBezTo>
                    <a:pt x="1029" y="91"/>
                    <a:pt x="1023" y="95"/>
                    <a:pt x="1023" y="105"/>
                  </a:cubicBezTo>
                  <a:cubicBezTo>
                    <a:pt x="1010" y="191"/>
                    <a:pt x="998" y="277"/>
                    <a:pt x="986" y="364"/>
                  </a:cubicBezTo>
                  <a:cubicBezTo>
                    <a:pt x="924" y="573"/>
                    <a:pt x="739" y="598"/>
                    <a:pt x="554" y="598"/>
                  </a:cubicBezTo>
                  <a:cubicBezTo>
                    <a:pt x="197" y="585"/>
                    <a:pt x="49" y="364"/>
                    <a:pt x="49" y="19"/>
                  </a:cubicBezTo>
                  <a:cubicBezTo>
                    <a:pt x="49" y="6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873;p48">
              <a:extLst>
                <a:ext uri="{FF2B5EF4-FFF2-40B4-BE49-F238E27FC236}">
                  <a16:creationId xmlns:a16="http://schemas.microsoft.com/office/drawing/2014/main" id="{A2863A9C-6C3E-4FC5-8915-41AD32E69E84}"/>
                </a:ext>
              </a:extLst>
            </p:cNvPr>
            <p:cNvSpPr/>
            <p:nvPr/>
          </p:nvSpPr>
          <p:spPr>
            <a:xfrm>
              <a:off x="6143300" y="2741925"/>
              <a:ext cx="33600" cy="16700"/>
            </a:xfrm>
            <a:custGeom>
              <a:avLst/>
              <a:gdLst/>
              <a:ahLst/>
              <a:cxnLst/>
              <a:rect l="l" t="t" r="r" b="b"/>
              <a:pathLst>
                <a:path w="1344" h="668" extrusionOk="0">
                  <a:moveTo>
                    <a:pt x="1220" y="1"/>
                  </a:moveTo>
                  <a:cubicBezTo>
                    <a:pt x="1208" y="1"/>
                    <a:pt x="1183" y="13"/>
                    <a:pt x="1196" y="38"/>
                  </a:cubicBezTo>
                  <a:cubicBezTo>
                    <a:pt x="1282" y="161"/>
                    <a:pt x="912" y="493"/>
                    <a:pt x="826" y="543"/>
                  </a:cubicBezTo>
                  <a:cubicBezTo>
                    <a:pt x="767" y="562"/>
                    <a:pt x="704" y="572"/>
                    <a:pt x="640" y="572"/>
                  </a:cubicBezTo>
                  <a:cubicBezTo>
                    <a:pt x="544" y="572"/>
                    <a:pt x="447" y="550"/>
                    <a:pt x="358" y="506"/>
                  </a:cubicBezTo>
                  <a:cubicBezTo>
                    <a:pt x="272" y="493"/>
                    <a:pt x="186" y="444"/>
                    <a:pt x="124" y="383"/>
                  </a:cubicBezTo>
                  <a:cubicBezTo>
                    <a:pt x="62" y="272"/>
                    <a:pt x="25" y="136"/>
                    <a:pt x="38" y="13"/>
                  </a:cubicBezTo>
                  <a:cubicBezTo>
                    <a:pt x="38" y="7"/>
                    <a:pt x="32" y="4"/>
                    <a:pt x="25" y="4"/>
                  </a:cubicBezTo>
                  <a:cubicBezTo>
                    <a:pt x="19" y="4"/>
                    <a:pt x="13" y="7"/>
                    <a:pt x="13" y="13"/>
                  </a:cubicBezTo>
                  <a:lnTo>
                    <a:pt x="25" y="13"/>
                  </a:lnTo>
                  <a:cubicBezTo>
                    <a:pt x="1" y="235"/>
                    <a:pt x="25" y="420"/>
                    <a:pt x="223" y="530"/>
                  </a:cubicBezTo>
                  <a:cubicBezTo>
                    <a:pt x="352" y="595"/>
                    <a:pt x="510" y="667"/>
                    <a:pt x="664" y="667"/>
                  </a:cubicBezTo>
                  <a:cubicBezTo>
                    <a:pt x="715" y="667"/>
                    <a:pt x="765" y="660"/>
                    <a:pt x="814" y="641"/>
                  </a:cubicBezTo>
                  <a:cubicBezTo>
                    <a:pt x="986" y="555"/>
                    <a:pt x="1134" y="420"/>
                    <a:pt x="1233" y="247"/>
                  </a:cubicBezTo>
                  <a:cubicBezTo>
                    <a:pt x="1270" y="173"/>
                    <a:pt x="1343" y="25"/>
                    <a:pt x="122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874;p48">
              <a:extLst>
                <a:ext uri="{FF2B5EF4-FFF2-40B4-BE49-F238E27FC236}">
                  <a16:creationId xmlns:a16="http://schemas.microsoft.com/office/drawing/2014/main" id="{8596948A-552B-44A0-A0A0-4CA1AD4DD3A4}"/>
                </a:ext>
              </a:extLst>
            </p:cNvPr>
            <p:cNvSpPr/>
            <p:nvPr/>
          </p:nvSpPr>
          <p:spPr>
            <a:xfrm>
              <a:off x="6149900" y="2719050"/>
              <a:ext cx="19825" cy="13425"/>
            </a:xfrm>
            <a:custGeom>
              <a:avLst/>
              <a:gdLst/>
              <a:ahLst/>
              <a:cxnLst/>
              <a:rect l="l" t="t" r="r" b="b"/>
              <a:pathLst>
                <a:path w="793" h="537" extrusionOk="0">
                  <a:moveTo>
                    <a:pt x="36" y="1"/>
                  </a:moveTo>
                  <a:cubicBezTo>
                    <a:pt x="21" y="1"/>
                    <a:pt x="0" y="19"/>
                    <a:pt x="20" y="29"/>
                  </a:cubicBezTo>
                  <a:cubicBezTo>
                    <a:pt x="180" y="312"/>
                    <a:pt x="464" y="411"/>
                    <a:pt x="747" y="534"/>
                  </a:cubicBezTo>
                  <a:cubicBezTo>
                    <a:pt x="750" y="536"/>
                    <a:pt x="754" y="536"/>
                    <a:pt x="757" y="536"/>
                  </a:cubicBezTo>
                  <a:cubicBezTo>
                    <a:pt x="777" y="536"/>
                    <a:pt x="793" y="508"/>
                    <a:pt x="772" y="497"/>
                  </a:cubicBezTo>
                  <a:cubicBezTo>
                    <a:pt x="636" y="435"/>
                    <a:pt x="513" y="386"/>
                    <a:pt x="390" y="312"/>
                  </a:cubicBezTo>
                  <a:cubicBezTo>
                    <a:pt x="266" y="226"/>
                    <a:pt x="143" y="115"/>
                    <a:pt x="45" y="4"/>
                  </a:cubicBezTo>
                  <a:cubicBezTo>
                    <a:pt x="42" y="2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875;p48">
              <a:extLst>
                <a:ext uri="{FF2B5EF4-FFF2-40B4-BE49-F238E27FC236}">
                  <a16:creationId xmlns:a16="http://schemas.microsoft.com/office/drawing/2014/main" id="{32D05FCD-13D6-4AB9-AF15-560DD03CFA1A}"/>
                </a:ext>
              </a:extLst>
            </p:cNvPr>
            <p:cNvSpPr/>
            <p:nvPr/>
          </p:nvSpPr>
          <p:spPr>
            <a:xfrm>
              <a:off x="6119900" y="2718900"/>
              <a:ext cx="29275" cy="24300"/>
            </a:xfrm>
            <a:custGeom>
              <a:avLst/>
              <a:gdLst/>
              <a:ahLst/>
              <a:cxnLst/>
              <a:rect l="l" t="t" r="r" b="b"/>
              <a:pathLst>
                <a:path w="1171" h="972" extrusionOk="0">
                  <a:moveTo>
                    <a:pt x="25" y="1"/>
                  </a:moveTo>
                  <a:cubicBezTo>
                    <a:pt x="13" y="1"/>
                    <a:pt x="1" y="4"/>
                    <a:pt x="1" y="10"/>
                  </a:cubicBezTo>
                  <a:cubicBezTo>
                    <a:pt x="25" y="244"/>
                    <a:pt x="124" y="466"/>
                    <a:pt x="272" y="638"/>
                  </a:cubicBezTo>
                  <a:cubicBezTo>
                    <a:pt x="382" y="749"/>
                    <a:pt x="592" y="959"/>
                    <a:pt x="764" y="971"/>
                  </a:cubicBezTo>
                  <a:cubicBezTo>
                    <a:pt x="770" y="972"/>
                    <a:pt x="776" y="972"/>
                    <a:pt x="781" y="972"/>
                  </a:cubicBezTo>
                  <a:cubicBezTo>
                    <a:pt x="895" y="972"/>
                    <a:pt x="976" y="856"/>
                    <a:pt x="1023" y="762"/>
                  </a:cubicBezTo>
                  <a:cubicBezTo>
                    <a:pt x="1134" y="528"/>
                    <a:pt x="1171" y="281"/>
                    <a:pt x="1122" y="35"/>
                  </a:cubicBezTo>
                  <a:cubicBezTo>
                    <a:pt x="1122" y="30"/>
                    <a:pt x="1115" y="27"/>
                    <a:pt x="1109" y="27"/>
                  </a:cubicBezTo>
                  <a:cubicBezTo>
                    <a:pt x="1099" y="27"/>
                    <a:pt x="1090" y="33"/>
                    <a:pt x="1097" y="47"/>
                  </a:cubicBezTo>
                  <a:cubicBezTo>
                    <a:pt x="1122" y="220"/>
                    <a:pt x="1097" y="392"/>
                    <a:pt x="1035" y="552"/>
                  </a:cubicBezTo>
                  <a:cubicBezTo>
                    <a:pt x="981" y="707"/>
                    <a:pt x="913" y="888"/>
                    <a:pt x="772" y="888"/>
                  </a:cubicBezTo>
                  <a:cubicBezTo>
                    <a:pt x="722" y="888"/>
                    <a:pt x="663" y="866"/>
                    <a:pt x="592" y="811"/>
                  </a:cubicBezTo>
                  <a:cubicBezTo>
                    <a:pt x="321" y="614"/>
                    <a:pt x="124" y="330"/>
                    <a:pt x="50" y="10"/>
                  </a:cubicBezTo>
                  <a:cubicBezTo>
                    <a:pt x="50" y="4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876;p48">
              <a:extLst>
                <a:ext uri="{FF2B5EF4-FFF2-40B4-BE49-F238E27FC236}">
                  <a16:creationId xmlns:a16="http://schemas.microsoft.com/office/drawing/2014/main" id="{53E00E68-4CD0-441F-BDCB-C6CD59C0AC6D}"/>
                </a:ext>
              </a:extLst>
            </p:cNvPr>
            <p:cNvSpPr/>
            <p:nvPr/>
          </p:nvSpPr>
          <p:spPr>
            <a:xfrm>
              <a:off x="6088000" y="2719100"/>
              <a:ext cx="29475" cy="18500"/>
            </a:xfrm>
            <a:custGeom>
              <a:avLst/>
              <a:gdLst/>
              <a:ahLst/>
              <a:cxnLst/>
              <a:rect l="l" t="t" r="r" b="b"/>
              <a:pathLst>
                <a:path w="1179" h="740" extrusionOk="0">
                  <a:moveTo>
                    <a:pt x="22" y="0"/>
                  </a:moveTo>
                  <a:cubicBezTo>
                    <a:pt x="10" y="0"/>
                    <a:pt x="1" y="7"/>
                    <a:pt x="8" y="15"/>
                  </a:cubicBezTo>
                  <a:cubicBezTo>
                    <a:pt x="32" y="322"/>
                    <a:pt x="279" y="680"/>
                    <a:pt x="599" y="729"/>
                  </a:cubicBezTo>
                  <a:cubicBezTo>
                    <a:pt x="631" y="736"/>
                    <a:pt x="663" y="739"/>
                    <a:pt x="695" y="739"/>
                  </a:cubicBezTo>
                  <a:cubicBezTo>
                    <a:pt x="943" y="739"/>
                    <a:pt x="1167" y="535"/>
                    <a:pt x="1178" y="273"/>
                  </a:cubicBezTo>
                  <a:cubicBezTo>
                    <a:pt x="1178" y="267"/>
                    <a:pt x="1172" y="264"/>
                    <a:pt x="1166" y="264"/>
                  </a:cubicBezTo>
                  <a:cubicBezTo>
                    <a:pt x="1160" y="264"/>
                    <a:pt x="1153" y="267"/>
                    <a:pt x="1153" y="273"/>
                  </a:cubicBezTo>
                  <a:lnTo>
                    <a:pt x="1153" y="261"/>
                  </a:lnTo>
                  <a:cubicBezTo>
                    <a:pt x="1127" y="510"/>
                    <a:pt x="921" y="669"/>
                    <a:pt x="697" y="669"/>
                  </a:cubicBezTo>
                  <a:cubicBezTo>
                    <a:pt x="610" y="669"/>
                    <a:pt x="521" y="645"/>
                    <a:pt x="439" y="593"/>
                  </a:cubicBezTo>
                  <a:cubicBezTo>
                    <a:pt x="242" y="458"/>
                    <a:pt x="143" y="224"/>
                    <a:pt x="45" y="15"/>
                  </a:cubicBezTo>
                  <a:cubicBezTo>
                    <a:pt x="40" y="4"/>
                    <a:pt x="30" y="0"/>
                    <a:pt x="22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877;p48">
              <a:extLst>
                <a:ext uri="{FF2B5EF4-FFF2-40B4-BE49-F238E27FC236}">
                  <a16:creationId xmlns:a16="http://schemas.microsoft.com/office/drawing/2014/main" id="{D75C82BE-65E3-4BF5-A889-1B296ADBE1D2}"/>
                </a:ext>
              </a:extLst>
            </p:cNvPr>
            <p:cNvSpPr/>
            <p:nvPr/>
          </p:nvSpPr>
          <p:spPr>
            <a:xfrm>
              <a:off x="6062325" y="2720650"/>
              <a:ext cx="22800" cy="18575"/>
            </a:xfrm>
            <a:custGeom>
              <a:avLst/>
              <a:gdLst/>
              <a:ahLst/>
              <a:cxnLst/>
              <a:rect l="l" t="t" r="r" b="b"/>
              <a:pathLst>
                <a:path w="912" h="743" extrusionOk="0">
                  <a:moveTo>
                    <a:pt x="36" y="1"/>
                  </a:moveTo>
                  <a:cubicBezTo>
                    <a:pt x="19" y="1"/>
                    <a:pt x="0" y="11"/>
                    <a:pt x="0" y="26"/>
                  </a:cubicBezTo>
                  <a:cubicBezTo>
                    <a:pt x="25" y="211"/>
                    <a:pt x="99" y="384"/>
                    <a:pt x="209" y="544"/>
                  </a:cubicBezTo>
                  <a:cubicBezTo>
                    <a:pt x="279" y="659"/>
                    <a:pt x="402" y="742"/>
                    <a:pt x="549" y="742"/>
                  </a:cubicBezTo>
                  <a:cubicBezTo>
                    <a:pt x="559" y="742"/>
                    <a:pt x="569" y="742"/>
                    <a:pt x="579" y="741"/>
                  </a:cubicBezTo>
                  <a:cubicBezTo>
                    <a:pt x="715" y="716"/>
                    <a:pt x="776" y="581"/>
                    <a:pt x="825" y="470"/>
                  </a:cubicBezTo>
                  <a:cubicBezTo>
                    <a:pt x="899" y="334"/>
                    <a:pt x="912" y="174"/>
                    <a:pt x="862" y="39"/>
                  </a:cubicBezTo>
                  <a:cubicBezTo>
                    <a:pt x="857" y="34"/>
                    <a:pt x="850" y="31"/>
                    <a:pt x="843" y="31"/>
                  </a:cubicBezTo>
                  <a:cubicBezTo>
                    <a:pt x="834" y="31"/>
                    <a:pt x="825" y="37"/>
                    <a:pt x="825" y="51"/>
                  </a:cubicBezTo>
                  <a:lnTo>
                    <a:pt x="838" y="51"/>
                  </a:lnTo>
                  <a:cubicBezTo>
                    <a:pt x="862" y="125"/>
                    <a:pt x="875" y="199"/>
                    <a:pt x="862" y="273"/>
                  </a:cubicBezTo>
                  <a:cubicBezTo>
                    <a:pt x="850" y="334"/>
                    <a:pt x="825" y="384"/>
                    <a:pt x="788" y="445"/>
                  </a:cubicBezTo>
                  <a:cubicBezTo>
                    <a:pt x="731" y="551"/>
                    <a:pt x="658" y="657"/>
                    <a:pt x="540" y="657"/>
                  </a:cubicBezTo>
                  <a:cubicBezTo>
                    <a:pt x="508" y="657"/>
                    <a:pt x="472" y="649"/>
                    <a:pt x="431" y="630"/>
                  </a:cubicBezTo>
                  <a:cubicBezTo>
                    <a:pt x="333" y="556"/>
                    <a:pt x="246" y="458"/>
                    <a:pt x="209" y="334"/>
                  </a:cubicBezTo>
                  <a:cubicBezTo>
                    <a:pt x="148" y="236"/>
                    <a:pt x="99" y="137"/>
                    <a:pt x="62" y="14"/>
                  </a:cubicBezTo>
                  <a:cubicBezTo>
                    <a:pt x="57" y="5"/>
                    <a:pt x="47" y="1"/>
                    <a:pt x="3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878;p48">
              <a:extLst>
                <a:ext uri="{FF2B5EF4-FFF2-40B4-BE49-F238E27FC236}">
                  <a16:creationId xmlns:a16="http://schemas.microsoft.com/office/drawing/2014/main" id="{17C910FC-5D3B-4381-AE8C-5F1BF0491891}"/>
                </a:ext>
              </a:extLst>
            </p:cNvPr>
            <p:cNvSpPr/>
            <p:nvPr/>
          </p:nvSpPr>
          <p:spPr>
            <a:xfrm>
              <a:off x="6043225" y="2712600"/>
              <a:ext cx="20650" cy="21600"/>
            </a:xfrm>
            <a:custGeom>
              <a:avLst/>
              <a:gdLst/>
              <a:ahLst/>
              <a:cxnLst/>
              <a:rect l="l" t="t" r="r" b="b"/>
              <a:pathLst>
                <a:path w="826" h="864" extrusionOk="0">
                  <a:moveTo>
                    <a:pt x="68" y="0"/>
                  </a:moveTo>
                  <a:cubicBezTo>
                    <a:pt x="53" y="0"/>
                    <a:pt x="37" y="10"/>
                    <a:pt x="37" y="28"/>
                  </a:cubicBezTo>
                  <a:cubicBezTo>
                    <a:pt x="13" y="238"/>
                    <a:pt x="0" y="780"/>
                    <a:pt x="284" y="853"/>
                  </a:cubicBezTo>
                  <a:cubicBezTo>
                    <a:pt x="304" y="861"/>
                    <a:pt x="323" y="864"/>
                    <a:pt x="342" y="864"/>
                  </a:cubicBezTo>
                  <a:cubicBezTo>
                    <a:pt x="451" y="864"/>
                    <a:pt x="543" y="755"/>
                    <a:pt x="616" y="681"/>
                  </a:cubicBezTo>
                  <a:cubicBezTo>
                    <a:pt x="727" y="570"/>
                    <a:pt x="801" y="435"/>
                    <a:pt x="826" y="275"/>
                  </a:cubicBezTo>
                  <a:cubicBezTo>
                    <a:pt x="826" y="262"/>
                    <a:pt x="816" y="256"/>
                    <a:pt x="807" y="256"/>
                  </a:cubicBezTo>
                  <a:cubicBezTo>
                    <a:pt x="798" y="256"/>
                    <a:pt x="789" y="262"/>
                    <a:pt x="789" y="275"/>
                  </a:cubicBezTo>
                  <a:cubicBezTo>
                    <a:pt x="769" y="410"/>
                    <a:pt x="523" y="779"/>
                    <a:pt x="335" y="779"/>
                  </a:cubicBezTo>
                  <a:cubicBezTo>
                    <a:pt x="283" y="779"/>
                    <a:pt x="235" y="750"/>
                    <a:pt x="197" y="681"/>
                  </a:cubicBezTo>
                  <a:cubicBezTo>
                    <a:pt x="123" y="472"/>
                    <a:pt x="87" y="250"/>
                    <a:pt x="99" y="28"/>
                  </a:cubicBezTo>
                  <a:cubicBezTo>
                    <a:pt x="99" y="10"/>
                    <a:pt x="83" y="0"/>
                    <a:pt x="6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879;p48">
              <a:extLst>
                <a:ext uri="{FF2B5EF4-FFF2-40B4-BE49-F238E27FC236}">
                  <a16:creationId xmlns:a16="http://schemas.microsoft.com/office/drawing/2014/main" id="{7B9504DE-157C-4DF4-BBC8-36BC67D0E191}"/>
                </a:ext>
              </a:extLst>
            </p:cNvPr>
            <p:cNvSpPr/>
            <p:nvPr/>
          </p:nvSpPr>
          <p:spPr>
            <a:xfrm>
              <a:off x="6017050" y="2708125"/>
              <a:ext cx="23725" cy="25225"/>
            </a:xfrm>
            <a:custGeom>
              <a:avLst/>
              <a:gdLst/>
              <a:ahLst/>
              <a:cxnLst/>
              <a:rect l="l" t="t" r="r" b="b"/>
              <a:pathLst>
                <a:path w="949" h="1009" extrusionOk="0">
                  <a:moveTo>
                    <a:pt x="31" y="0"/>
                  </a:moveTo>
                  <a:cubicBezTo>
                    <a:pt x="21" y="0"/>
                    <a:pt x="13" y="7"/>
                    <a:pt x="13" y="22"/>
                  </a:cubicBezTo>
                  <a:cubicBezTo>
                    <a:pt x="0" y="269"/>
                    <a:pt x="25" y="515"/>
                    <a:pt x="99" y="749"/>
                  </a:cubicBezTo>
                  <a:cubicBezTo>
                    <a:pt x="134" y="879"/>
                    <a:pt x="215" y="1009"/>
                    <a:pt x="351" y="1009"/>
                  </a:cubicBezTo>
                  <a:cubicBezTo>
                    <a:pt x="357" y="1009"/>
                    <a:pt x="364" y="1008"/>
                    <a:pt x="370" y="1008"/>
                  </a:cubicBezTo>
                  <a:cubicBezTo>
                    <a:pt x="665" y="996"/>
                    <a:pt x="949" y="626"/>
                    <a:pt x="813" y="343"/>
                  </a:cubicBezTo>
                  <a:cubicBezTo>
                    <a:pt x="810" y="335"/>
                    <a:pt x="804" y="332"/>
                    <a:pt x="798" y="332"/>
                  </a:cubicBezTo>
                  <a:cubicBezTo>
                    <a:pt x="784" y="332"/>
                    <a:pt x="768" y="350"/>
                    <a:pt x="776" y="367"/>
                  </a:cubicBezTo>
                  <a:cubicBezTo>
                    <a:pt x="864" y="571"/>
                    <a:pt x="614" y="936"/>
                    <a:pt x="396" y="936"/>
                  </a:cubicBezTo>
                  <a:cubicBezTo>
                    <a:pt x="337" y="936"/>
                    <a:pt x="281" y="910"/>
                    <a:pt x="234" y="848"/>
                  </a:cubicBezTo>
                  <a:cubicBezTo>
                    <a:pt x="185" y="737"/>
                    <a:pt x="160" y="614"/>
                    <a:pt x="148" y="490"/>
                  </a:cubicBezTo>
                  <a:cubicBezTo>
                    <a:pt x="123" y="330"/>
                    <a:pt x="86" y="182"/>
                    <a:pt x="62" y="35"/>
                  </a:cubicBezTo>
                  <a:cubicBezTo>
                    <a:pt x="62" y="1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880;p48">
              <a:extLst>
                <a:ext uri="{FF2B5EF4-FFF2-40B4-BE49-F238E27FC236}">
                  <a16:creationId xmlns:a16="http://schemas.microsoft.com/office/drawing/2014/main" id="{2BB9623F-6BC2-4C8D-BFC8-A3908960BC96}"/>
                </a:ext>
              </a:extLst>
            </p:cNvPr>
            <p:cNvSpPr/>
            <p:nvPr/>
          </p:nvSpPr>
          <p:spPr>
            <a:xfrm>
              <a:off x="5989725" y="2714175"/>
              <a:ext cx="24450" cy="16300"/>
            </a:xfrm>
            <a:custGeom>
              <a:avLst/>
              <a:gdLst/>
              <a:ahLst/>
              <a:cxnLst/>
              <a:rect l="l" t="t" r="r" b="b"/>
              <a:pathLst>
                <a:path w="978" h="652" extrusionOk="0">
                  <a:moveTo>
                    <a:pt x="948" y="1"/>
                  </a:moveTo>
                  <a:cubicBezTo>
                    <a:pt x="940" y="1"/>
                    <a:pt x="933" y="5"/>
                    <a:pt x="933" y="14"/>
                  </a:cubicBezTo>
                  <a:cubicBezTo>
                    <a:pt x="852" y="259"/>
                    <a:pt x="542" y="563"/>
                    <a:pt x="250" y="563"/>
                  </a:cubicBezTo>
                  <a:cubicBezTo>
                    <a:pt x="189" y="563"/>
                    <a:pt x="128" y="549"/>
                    <a:pt x="71" y="519"/>
                  </a:cubicBezTo>
                  <a:cubicBezTo>
                    <a:pt x="68" y="518"/>
                    <a:pt x="65" y="518"/>
                    <a:pt x="62" y="518"/>
                  </a:cubicBezTo>
                  <a:cubicBezTo>
                    <a:pt x="37" y="518"/>
                    <a:pt x="1" y="559"/>
                    <a:pt x="34" y="581"/>
                  </a:cubicBezTo>
                  <a:cubicBezTo>
                    <a:pt x="90" y="632"/>
                    <a:pt x="165" y="651"/>
                    <a:pt x="243" y="651"/>
                  </a:cubicBezTo>
                  <a:cubicBezTo>
                    <a:pt x="354" y="651"/>
                    <a:pt x="472" y="612"/>
                    <a:pt x="551" y="569"/>
                  </a:cubicBezTo>
                  <a:cubicBezTo>
                    <a:pt x="761" y="446"/>
                    <a:pt x="908" y="248"/>
                    <a:pt x="970" y="27"/>
                  </a:cubicBezTo>
                  <a:cubicBezTo>
                    <a:pt x="978" y="11"/>
                    <a:pt x="962" y="1"/>
                    <a:pt x="948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881;p48">
              <a:extLst>
                <a:ext uri="{FF2B5EF4-FFF2-40B4-BE49-F238E27FC236}">
                  <a16:creationId xmlns:a16="http://schemas.microsoft.com/office/drawing/2014/main" id="{B7924059-A315-4059-9D83-F644A37F7F1D}"/>
                </a:ext>
              </a:extLst>
            </p:cNvPr>
            <p:cNvSpPr/>
            <p:nvPr/>
          </p:nvSpPr>
          <p:spPr>
            <a:xfrm>
              <a:off x="6000425" y="2697475"/>
              <a:ext cx="30450" cy="13450"/>
            </a:xfrm>
            <a:custGeom>
              <a:avLst/>
              <a:gdLst/>
              <a:ahLst/>
              <a:cxnLst/>
              <a:rect l="l" t="t" r="r" b="b"/>
              <a:pathLst>
                <a:path w="1218" h="538" extrusionOk="0">
                  <a:moveTo>
                    <a:pt x="25" y="0"/>
                  </a:moveTo>
                  <a:cubicBezTo>
                    <a:pt x="14" y="0"/>
                    <a:pt x="3" y="11"/>
                    <a:pt x="12" y="30"/>
                  </a:cubicBezTo>
                  <a:lnTo>
                    <a:pt x="12" y="17"/>
                  </a:lnTo>
                  <a:lnTo>
                    <a:pt x="12" y="17"/>
                  </a:lnTo>
                  <a:cubicBezTo>
                    <a:pt x="86" y="153"/>
                    <a:pt x="0" y="288"/>
                    <a:pt x="136" y="399"/>
                  </a:cubicBezTo>
                  <a:cubicBezTo>
                    <a:pt x="246" y="485"/>
                    <a:pt x="382" y="535"/>
                    <a:pt x="517" y="535"/>
                  </a:cubicBezTo>
                  <a:cubicBezTo>
                    <a:pt x="538" y="536"/>
                    <a:pt x="559" y="537"/>
                    <a:pt x="580" y="537"/>
                  </a:cubicBezTo>
                  <a:cubicBezTo>
                    <a:pt x="876" y="537"/>
                    <a:pt x="1217" y="375"/>
                    <a:pt x="1183" y="42"/>
                  </a:cubicBezTo>
                  <a:cubicBezTo>
                    <a:pt x="1183" y="30"/>
                    <a:pt x="1173" y="23"/>
                    <a:pt x="1163" y="23"/>
                  </a:cubicBezTo>
                  <a:cubicBezTo>
                    <a:pt x="1152" y="23"/>
                    <a:pt x="1140" y="30"/>
                    <a:pt x="1133" y="42"/>
                  </a:cubicBezTo>
                  <a:cubicBezTo>
                    <a:pt x="1084" y="330"/>
                    <a:pt x="826" y="458"/>
                    <a:pt x="560" y="458"/>
                  </a:cubicBezTo>
                  <a:cubicBezTo>
                    <a:pt x="496" y="458"/>
                    <a:pt x="432" y="450"/>
                    <a:pt x="370" y="436"/>
                  </a:cubicBezTo>
                  <a:cubicBezTo>
                    <a:pt x="222" y="411"/>
                    <a:pt x="99" y="301"/>
                    <a:pt x="74" y="153"/>
                  </a:cubicBezTo>
                  <a:cubicBezTo>
                    <a:pt x="74" y="103"/>
                    <a:pt x="62" y="54"/>
                    <a:pt x="37" y="5"/>
                  </a:cubicBezTo>
                  <a:cubicBezTo>
                    <a:pt x="34" y="2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882;p48">
              <a:extLst>
                <a:ext uri="{FF2B5EF4-FFF2-40B4-BE49-F238E27FC236}">
                  <a16:creationId xmlns:a16="http://schemas.microsoft.com/office/drawing/2014/main" id="{9B66907D-3A6C-4BE3-9FFE-5BA1804E0618}"/>
                </a:ext>
              </a:extLst>
            </p:cNvPr>
            <p:cNvSpPr/>
            <p:nvPr/>
          </p:nvSpPr>
          <p:spPr>
            <a:xfrm>
              <a:off x="6027825" y="2692350"/>
              <a:ext cx="23425" cy="17650"/>
            </a:xfrm>
            <a:custGeom>
              <a:avLst/>
              <a:gdLst/>
              <a:ahLst/>
              <a:cxnLst/>
              <a:rect l="l" t="t" r="r" b="b"/>
              <a:pathLst>
                <a:path w="937" h="706" extrusionOk="0">
                  <a:moveTo>
                    <a:pt x="124" y="0"/>
                  </a:moveTo>
                  <a:cubicBezTo>
                    <a:pt x="105" y="0"/>
                    <a:pt x="87" y="13"/>
                    <a:pt x="87" y="37"/>
                  </a:cubicBezTo>
                  <a:cubicBezTo>
                    <a:pt x="0" y="345"/>
                    <a:pt x="210" y="653"/>
                    <a:pt x="530" y="703"/>
                  </a:cubicBezTo>
                  <a:cubicBezTo>
                    <a:pt x="545" y="704"/>
                    <a:pt x="559" y="705"/>
                    <a:pt x="573" y="705"/>
                  </a:cubicBezTo>
                  <a:cubicBezTo>
                    <a:pt x="846" y="705"/>
                    <a:pt x="925" y="371"/>
                    <a:pt x="937" y="148"/>
                  </a:cubicBezTo>
                  <a:cubicBezTo>
                    <a:pt x="937" y="128"/>
                    <a:pt x="925" y="119"/>
                    <a:pt x="913" y="119"/>
                  </a:cubicBezTo>
                  <a:cubicBezTo>
                    <a:pt x="903" y="119"/>
                    <a:pt x="893" y="125"/>
                    <a:pt x="887" y="136"/>
                  </a:cubicBezTo>
                  <a:cubicBezTo>
                    <a:pt x="818" y="297"/>
                    <a:pt x="760" y="609"/>
                    <a:pt x="552" y="609"/>
                  </a:cubicBezTo>
                  <a:cubicBezTo>
                    <a:pt x="537" y="609"/>
                    <a:pt x="522" y="607"/>
                    <a:pt x="505" y="604"/>
                  </a:cubicBezTo>
                  <a:cubicBezTo>
                    <a:pt x="407" y="579"/>
                    <a:pt x="321" y="518"/>
                    <a:pt x="247" y="444"/>
                  </a:cubicBezTo>
                  <a:cubicBezTo>
                    <a:pt x="161" y="333"/>
                    <a:pt x="124" y="173"/>
                    <a:pt x="161" y="37"/>
                  </a:cubicBezTo>
                  <a:cubicBezTo>
                    <a:pt x="161" y="13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883;p48">
              <a:extLst>
                <a:ext uri="{FF2B5EF4-FFF2-40B4-BE49-F238E27FC236}">
                  <a16:creationId xmlns:a16="http://schemas.microsoft.com/office/drawing/2014/main" id="{6406211F-B289-49F7-BCB3-95C6DD1D6B60}"/>
                </a:ext>
              </a:extLst>
            </p:cNvPr>
            <p:cNvSpPr/>
            <p:nvPr/>
          </p:nvSpPr>
          <p:spPr>
            <a:xfrm>
              <a:off x="6048450" y="2693925"/>
              <a:ext cx="32375" cy="15425"/>
            </a:xfrm>
            <a:custGeom>
              <a:avLst/>
              <a:gdLst/>
              <a:ahLst/>
              <a:cxnLst/>
              <a:rect l="l" t="t" r="r" b="b"/>
              <a:pathLst>
                <a:path w="1295" h="617" extrusionOk="0">
                  <a:moveTo>
                    <a:pt x="1266" y="0"/>
                  </a:moveTo>
                  <a:cubicBezTo>
                    <a:pt x="1255" y="0"/>
                    <a:pt x="1245" y="7"/>
                    <a:pt x="1245" y="24"/>
                  </a:cubicBezTo>
                  <a:cubicBezTo>
                    <a:pt x="1164" y="300"/>
                    <a:pt x="923" y="532"/>
                    <a:pt x="641" y="532"/>
                  </a:cubicBezTo>
                  <a:cubicBezTo>
                    <a:pt x="621" y="532"/>
                    <a:pt x="600" y="531"/>
                    <a:pt x="580" y="529"/>
                  </a:cubicBezTo>
                  <a:cubicBezTo>
                    <a:pt x="321" y="492"/>
                    <a:pt x="99" y="381"/>
                    <a:pt x="62" y="110"/>
                  </a:cubicBezTo>
                  <a:cubicBezTo>
                    <a:pt x="62" y="94"/>
                    <a:pt x="52" y="88"/>
                    <a:pt x="39" y="88"/>
                  </a:cubicBezTo>
                  <a:cubicBezTo>
                    <a:pt x="22" y="88"/>
                    <a:pt x="1" y="101"/>
                    <a:pt x="1" y="122"/>
                  </a:cubicBezTo>
                  <a:lnTo>
                    <a:pt x="13" y="110"/>
                  </a:lnTo>
                  <a:cubicBezTo>
                    <a:pt x="38" y="430"/>
                    <a:pt x="321" y="590"/>
                    <a:pt x="629" y="615"/>
                  </a:cubicBezTo>
                  <a:cubicBezTo>
                    <a:pt x="644" y="616"/>
                    <a:pt x="658" y="617"/>
                    <a:pt x="672" y="617"/>
                  </a:cubicBezTo>
                  <a:cubicBezTo>
                    <a:pt x="998" y="617"/>
                    <a:pt x="1271" y="354"/>
                    <a:pt x="1294" y="24"/>
                  </a:cubicBezTo>
                  <a:cubicBezTo>
                    <a:pt x="1294" y="10"/>
                    <a:pt x="1279" y="0"/>
                    <a:pt x="1266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884;p48">
              <a:extLst>
                <a:ext uri="{FF2B5EF4-FFF2-40B4-BE49-F238E27FC236}">
                  <a16:creationId xmlns:a16="http://schemas.microsoft.com/office/drawing/2014/main" id="{90FD09EF-4244-49D8-B808-98F8D7FEB49D}"/>
                </a:ext>
              </a:extLst>
            </p:cNvPr>
            <p:cNvSpPr/>
            <p:nvPr/>
          </p:nvSpPr>
          <p:spPr>
            <a:xfrm>
              <a:off x="6074625" y="2695400"/>
              <a:ext cx="36075" cy="19575"/>
            </a:xfrm>
            <a:custGeom>
              <a:avLst/>
              <a:gdLst/>
              <a:ahLst/>
              <a:cxnLst/>
              <a:rect l="l" t="t" r="r" b="b"/>
              <a:pathLst>
                <a:path w="1443" h="783" extrusionOk="0">
                  <a:moveTo>
                    <a:pt x="29" y="1"/>
                  </a:moveTo>
                  <a:cubicBezTo>
                    <a:pt x="15" y="1"/>
                    <a:pt x="1" y="11"/>
                    <a:pt x="1" y="26"/>
                  </a:cubicBezTo>
                  <a:cubicBezTo>
                    <a:pt x="112" y="384"/>
                    <a:pt x="346" y="741"/>
                    <a:pt x="752" y="778"/>
                  </a:cubicBezTo>
                  <a:cubicBezTo>
                    <a:pt x="780" y="781"/>
                    <a:pt x="807" y="783"/>
                    <a:pt x="833" y="783"/>
                  </a:cubicBezTo>
                  <a:cubicBezTo>
                    <a:pt x="1184" y="783"/>
                    <a:pt x="1350" y="483"/>
                    <a:pt x="1442" y="162"/>
                  </a:cubicBezTo>
                  <a:cubicBezTo>
                    <a:pt x="1442" y="153"/>
                    <a:pt x="1424" y="144"/>
                    <a:pt x="1413" y="144"/>
                  </a:cubicBezTo>
                  <a:cubicBezTo>
                    <a:pt x="1408" y="144"/>
                    <a:pt x="1405" y="146"/>
                    <a:pt x="1405" y="149"/>
                  </a:cubicBezTo>
                  <a:cubicBezTo>
                    <a:pt x="1284" y="424"/>
                    <a:pt x="1125" y="718"/>
                    <a:pt x="804" y="718"/>
                  </a:cubicBezTo>
                  <a:cubicBezTo>
                    <a:pt x="764" y="718"/>
                    <a:pt x="723" y="713"/>
                    <a:pt x="678" y="704"/>
                  </a:cubicBezTo>
                  <a:cubicBezTo>
                    <a:pt x="333" y="630"/>
                    <a:pt x="149" y="322"/>
                    <a:pt x="50" y="14"/>
                  </a:cubicBezTo>
                  <a:cubicBezTo>
                    <a:pt x="45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885;p48">
              <a:extLst>
                <a:ext uri="{FF2B5EF4-FFF2-40B4-BE49-F238E27FC236}">
                  <a16:creationId xmlns:a16="http://schemas.microsoft.com/office/drawing/2014/main" id="{EB499E3F-D358-4459-9CCD-21C1426BE132}"/>
                </a:ext>
              </a:extLst>
            </p:cNvPr>
            <p:cNvSpPr/>
            <p:nvPr/>
          </p:nvSpPr>
          <p:spPr>
            <a:xfrm>
              <a:off x="6103075" y="2699975"/>
              <a:ext cx="29675" cy="14975"/>
            </a:xfrm>
            <a:custGeom>
              <a:avLst/>
              <a:gdLst/>
              <a:ahLst/>
              <a:cxnLst/>
              <a:rect l="l" t="t" r="r" b="b"/>
              <a:pathLst>
                <a:path w="1187" h="599" extrusionOk="0">
                  <a:moveTo>
                    <a:pt x="36" y="0"/>
                  </a:moveTo>
                  <a:cubicBezTo>
                    <a:pt x="21" y="0"/>
                    <a:pt x="1" y="18"/>
                    <a:pt x="21" y="28"/>
                  </a:cubicBezTo>
                  <a:cubicBezTo>
                    <a:pt x="230" y="237"/>
                    <a:pt x="353" y="533"/>
                    <a:pt x="674" y="595"/>
                  </a:cubicBezTo>
                  <a:cubicBezTo>
                    <a:pt x="694" y="597"/>
                    <a:pt x="713" y="599"/>
                    <a:pt x="732" y="599"/>
                  </a:cubicBezTo>
                  <a:cubicBezTo>
                    <a:pt x="977" y="599"/>
                    <a:pt x="1110" y="380"/>
                    <a:pt x="1179" y="151"/>
                  </a:cubicBezTo>
                  <a:cubicBezTo>
                    <a:pt x="1187" y="127"/>
                    <a:pt x="1163" y="108"/>
                    <a:pt x="1139" y="108"/>
                  </a:cubicBezTo>
                  <a:cubicBezTo>
                    <a:pt x="1126" y="108"/>
                    <a:pt x="1113" y="114"/>
                    <a:pt x="1105" y="127"/>
                  </a:cubicBezTo>
                  <a:cubicBezTo>
                    <a:pt x="1068" y="225"/>
                    <a:pt x="1019" y="311"/>
                    <a:pt x="957" y="398"/>
                  </a:cubicBezTo>
                  <a:cubicBezTo>
                    <a:pt x="878" y="470"/>
                    <a:pt x="781" y="507"/>
                    <a:pt x="685" y="507"/>
                  </a:cubicBezTo>
                  <a:cubicBezTo>
                    <a:pt x="602" y="507"/>
                    <a:pt x="520" y="479"/>
                    <a:pt x="452" y="422"/>
                  </a:cubicBezTo>
                  <a:cubicBezTo>
                    <a:pt x="304" y="287"/>
                    <a:pt x="169" y="151"/>
                    <a:pt x="45" y="3"/>
                  </a:cubicBezTo>
                  <a:cubicBezTo>
                    <a:pt x="43" y="1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886;p48">
              <a:extLst>
                <a:ext uri="{FF2B5EF4-FFF2-40B4-BE49-F238E27FC236}">
                  <a16:creationId xmlns:a16="http://schemas.microsoft.com/office/drawing/2014/main" id="{78F6FCAC-6A19-4B60-8091-FE9F671E9ED6}"/>
                </a:ext>
              </a:extLst>
            </p:cNvPr>
            <p:cNvSpPr/>
            <p:nvPr/>
          </p:nvSpPr>
          <p:spPr>
            <a:xfrm>
              <a:off x="6128625" y="2697975"/>
              <a:ext cx="28250" cy="14100"/>
            </a:xfrm>
            <a:custGeom>
              <a:avLst/>
              <a:gdLst/>
              <a:ahLst/>
              <a:cxnLst/>
              <a:rect l="l" t="t" r="r" b="b"/>
              <a:pathLst>
                <a:path w="1130" h="564" extrusionOk="0">
                  <a:moveTo>
                    <a:pt x="1117" y="0"/>
                  </a:moveTo>
                  <a:cubicBezTo>
                    <a:pt x="1111" y="0"/>
                    <a:pt x="1105" y="3"/>
                    <a:pt x="1105" y="10"/>
                  </a:cubicBezTo>
                  <a:cubicBezTo>
                    <a:pt x="1038" y="243"/>
                    <a:pt x="922" y="486"/>
                    <a:pt x="664" y="486"/>
                  </a:cubicBezTo>
                  <a:cubicBezTo>
                    <a:pt x="636" y="486"/>
                    <a:pt x="607" y="484"/>
                    <a:pt x="575" y="478"/>
                  </a:cubicBezTo>
                  <a:cubicBezTo>
                    <a:pt x="489" y="478"/>
                    <a:pt x="391" y="453"/>
                    <a:pt x="317" y="404"/>
                  </a:cubicBezTo>
                  <a:cubicBezTo>
                    <a:pt x="206" y="317"/>
                    <a:pt x="107" y="207"/>
                    <a:pt x="46" y="71"/>
                  </a:cubicBezTo>
                  <a:cubicBezTo>
                    <a:pt x="42" y="64"/>
                    <a:pt x="36" y="61"/>
                    <a:pt x="30" y="61"/>
                  </a:cubicBezTo>
                  <a:cubicBezTo>
                    <a:pt x="16" y="61"/>
                    <a:pt x="0" y="78"/>
                    <a:pt x="9" y="96"/>
                  </a:cubicBezTo>
                  <a:lnTo>
                    <a:pt x="9" y="83"/>
                  </a:lnTo>
                  <a:cubicBezTo>
                    <a:pt x="70" y="231"/>
                    <a:pt x="169" y="354"/>
                    <a:pt x="280" y="453"/>
                  </a:cubicBezTo>
                  <a:cubicBezTo>
                    <a:pt x="415" y="527"/>
                    <a:pt x="551" y="564"/>
                    <a:pt x="699" y="564"/>
                  </a:cubicBezTo>
                  <a:cubicBezTo>
                    <a:pt x="994" y="564"/>
                    <a:pt x="1130" y="256"/>
                    <a:pt x="1130" y="10"/>
                  </a:cubicBezTo>
                  <a:cubicBezTo>
                    <a:pt x="1130" y="3"/>
                    <a:pt x="1124" y="0"/>
                    <a:pt x="1117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887;p48">
              <a:extLst>
                <a:ext uri="{FF2B5EF4-FFF2-40B4-BE49-F238E27FC236}">
                  <a16:creationId xmlns:a16="http://schemas.microsoft.com/office/drawing/2014/main" id="{FDE91C93-28CC-4CE0-8531-CB2E7BF54CFD}"/>
                </a:ext>
              </a:extLst>
            </p:cNvPr>
            <p:cNvSpPr/>
            <p:nvPr/>
          </p:nvSpPr>
          <p:spPr>
            <a:xfrm>
              <a:off x="6134375" y="2672800"/>
              <a:ext cx="20650" cy="15950"/>
            </a:xfrm>
            <a:custGeom>
              <a:avLst/>
              <a:gdLst/>
              <a:ahLst/>
              <a:cxnLst/>
              <a:rect l="l" t="t" r="r" b="b"/>
              <a:pathLst>
                <a:path w="826" h="638" extrusionOk="0">
                  <a:moveTo>
                    <a:pt x="19" y="0"/>
                  </a:moveTo>
                  <a:cubicBezTo>
                    <a:pt x="10" y="0"/>
                    <a:pt x="1" y="6"/>
                    <a:pt x="1" y="19"/>
                  </a:cubicBezTo>
                  <a:cubicBezTo>
                    <a:pt x="13" y="93"/>
                    <a:pt x="50" y="154"/>
                    <a:pt x="111" y="204"/>
                  </a:cubicBezTo>
                  <a:cubicBezTo>
                    <a:pt x="185" y="290"/>
                    <a:pt x="259" y="364"/>
                    <a:pt x="345" y="438"/>
                  </a:cubicBezTo>
                  <a:cubicBezTo>
                    <a:pt x="458" y="527"/>
                    <a:pt x="611" y="638"/>
                    <a:pt x="749" y="638"/>
                  </a:cubicBezTo>
                  <a:cubicBezTo>
                    <a:pt x="763" y="638"/>
                    <a:pt x="776" y="637"/>
                    <a:pt x="789" y="635"/>
                  </a:cubicBezTo>
                  <a:cubicBezTo>
                    <a:pt x="826" y="635"/>
                    <a:pt x="826" y="585"/>
                    <a:pt x="789" y="585"/>
                  </a:cubicBezTo>
                  <a:lnTo>
                    <a:pt x="789" y="573"/>
                  </a:lnTo>
                  <a:cubicBezTo>
                    <a:pt x="653" y="536"/>
                    <a:pt x="518" y="475"/>
                    <a:pt x="407" y="376"/>
                  </a:cubicBezTo>
                  <a:cubicBezTo>
                    <a:pt x="345" y="327"/>
                    <a:pt x="284" y="277"/>
                    <a:pt x="222" y="228"/>
                  </a:cubicBezTo>
                  <a:cubicBezTo>
                    <a:pt x="161" y="167"/>
                    <a:pt x="74" y="93"/>
                    <a:pt x="38" y="19"/>
                  </a:cubicBezTo>
                  <a:cubicBezTo>
                    <a:pt x="38" y="6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888;p48">
              <a:extLst>
                <a:ext uri="{FF2B5EF4-FFF2-40B4-BE49-F238E27FC236}">
                  <a16:creationId xmlns:a16="http://schemas.microsoft.com/office/drawing/2014/main" id="{A3466057-8B71-4CA6-BB43-7E77260F99C7}"/>
                </a:ext>
              </a:extLst>
            </p:cNvPr>
            <p:cNvSpPr/>
            <p:nvPr/>
          </p:nvSpPr>
          <p:spPr>
            <a:xfrm>
              <a:off x="6114050" y="2669725"/>
              <a:ext cx="26950" cy="19625"/>
            </a:xfrm>
            <a:custGeom>
              <a:avLst/>
              <a:gdLst/>
              <a:ahLst/>
              <a:cxnLst/>
              <a:rect l="l" t="t" r="r" b="b"/>
              <a:pathLst>
                <a:path w="1078" h="785" extrusionOk="0">
                  <a:moveTo>
                    <a:pt x="68" y="0"/>
                  </a:moveTo>
                  <a:cubicBezTo>
                    <a:pt x="59" y="0"/>
                    <a:pt x="50" y="6"/>
                    <a:pt x="50" y="19"/>
                  </a:cubicBezTo>
                  <a:cubicBezTo>
                    <a:pt x="1" y="191"/>
                    <a:pt x="37" y="363"/>
                    <a:pt x="148" y="487"/>
                  </a:cubicBezTo>
                  <a:cubicBezTo>
                    <a:pt x="284" y="647"/>
                    <a:pt x="469" y="758"/>
                    <a:pt x="666" y="782"/>
                  </a:cubicBezTo>
                  <a:cubicBezTo>
                    <a:pt x="681" y="784"/>
                    <a:pt x="696" y="784"/>
                    <a:pt x="710" y="784"/>
                  </a:cubicBezTo>
                  <a:cubicBezTo>
                    <a:pt x="1077" y="784"/>
                    <a:pt x="983" y="329"/>
                    <a:pt x="900" y="80"/>
                  </a:cubicBezTo>
                  <a:cubicBezTo>
                    <a:pt x="894" y="74"/>
                    <a:pt x="884" y="71"/>
                    <a:pt x="877" y="71"/>
                  </a:cubicBezTo>
                  <a:cubicBezTo>
                    <a:pt x="869" y="71"/>
                    <a:pt x="863" y="74"/>
                    <a:pt x="863" y="80"/>
                  </a:cubicBezTo>
                  <a:lnTo>
                    <a:pt x="863" y="92"/>
                  </a:lnTo>
                  <a:cubicBezTo>
                    <a:pt x="912" y="216"/>
                    <a:pt x="924" y="351"/>
                    <a:pt x="937" y="487"/>
                  </a:cubicBezTo>
                  <a:cubicBezTo>
                    <a:pt x="937" y="647"/>
                    <a:pt x="834" y="710"/>
                    <a:pt x="712" y="710"/>
                  </a:cubicBezTo>
                  <a:cubicBezTo>
                    <a:pt x="665" y="710"/>
                    <a:pt x="615" y="701"/>
                    <a:pt x="567" y="684"/>
                  </a:cubicBezTo>
                  <a:cubicBezTo>
                    <a:pt x="432" y="634"/>
                    <a:pt x="309" y="561"/>
                    <a:pt x="222" y="450"/>
                  </a:cubicBezTo>
                  <a:cubicBezTo>
                    <a:pt x="124" y="339"/>
                    <a:pt x="74" y="179"/>
                    <a:pt x="87" y="19"/>
                  </a:cubicBezTo>
                  <a:cubicBezTo>
                    <a:pt x="87" y="6"/>
                    <a:pt x="78" y="0"/>
                    <a:pt x="6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889;p48">
              <a:extLst>
                <a:ext uri="{FF2B5EF4-FFF2-40B4-BE49-F238E27FC236}">
                  <a16:creationId xmlns:a16="http://schemas.microsoft.com/office/drawing/2014/main" id="{D91D7963-CD16-40C9-8608-2D1268333E01}"/>
                </a:ext>
              </a:extLst>
            </p:cNvPr>
            <p:cNvSpPr/>
            <p:nvPr/>
          </p:nvSpPr>
          <p:spPr>
            <a:xfrm>
              <a:off x="6085725" y="2665900"/>
              <a:ext cx="30500" cy="22225"/>
            </a:xfrm>
            <a:custGeom>
              <a:avLst/>
              <a:gdLst/>
              <a:ahLst/>
              <a:cxnLst/>
              <a:rect l="l" t="t" r="r" b="b"/>
              <a:pathLst>
                <a:path w="1220" h="889" extrusionOk="0">
                  <a:moveTo>
                    <a:pt x="78" y="0"/>
                  </a:moveTo>
                  <a:cubicBezTo>
                    <a:pt x="69" y="0"/>
                    <a:pt x="62" y="7"/>
                    <a:pt x="62" y="24"/>
                  </a:cubicBezTo>
                  <a:cubicBezTo>
                    <a:pt x="0" y="369"/>
                    <a:pt x="86" y="800"/>
                    <a:pt x="493" y="886"/>
                  </a:cubicBezTo>
                  <a:cubicBezTo>
                    <a:pt x="513" y="888"/>
                    <a:pt x="533" y="888"/>
                    <a:pt x="554" y="888"/>
                  </a:cubicBezTo>
                  <a:cubicBezTo>
                    <a:pt x="696" y="888"/>
                    <a:pt x="843" y="851"/>
                    <a:pt x="961" y="775"/>
                  </a:cubicBezTo>
                  <a:cubicBezTo>
                    <a:pt x="1097" y="677"/>
                    <a:pt x="1183" y="541"/>
                    <a:pt x="1220" y="381"/>
                  </a:cubicBezTo>
                  <a:cubicBezTo>
                    <a:pt x="1220" y="366"/>
                    <a:pt x="1206" y="355"/>
                    <a:pt x="1192" y="355"/>
                  </a:cubicBezTo>
                  <a:cubicBezTo>
                    <a:pt x="1184" y="355"/>
                    <a:pt x="1175" y="359"/>
                    <a:pt x="1170" y="369"/>
                  </a:cubicBezTo>
                  <a:cubicBezTo>
                    <a:pt x="1134" y="504"/>
                    <a:pt x="1047" y="640"/>
                    <a:pt x="924" y="714"/>
                  </a:cubicBezTo>
                  <a:cubicBezTo>
                    <a:pt x="835" y="770"/>
                    <a:pt x="735" y="800"/>
                    <a:pt x="632" y="800"/>
                  </a:cubicBezTo>
                  <a:cubicBezTo>
                    <a:pt x="578" y="800"/>
                    <a:pt x="523" y="792"/>
                    <a:pt x="468" y="775"/>
                  </a:cubicBezTo>
                  <a:cubicBezTo>
                    <a:pt x="160" y="664"/>
                    <a:pt x="123" y="319"/>
                    <a:pt x="99" y="24"/>
                  </a:cubicBezTo>
                  <a:cubicBezTo>
                    <a:pt x="99" y="10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890;p48">
              <a:extLst>
                <a:ext uri="{FF2B5EF4-FFF2-40B4-BE49-F238E27FC236}">
                  <a16:creationId xmlns:a16="http://schemas.microsoft.com/office/drawing/2014/main" id="{200634C0-43DD-4EE5-8CAF-F57BAF87D9FC}"/>
                </a:ext>
              </a:extLst>
            </p:cNvPr>
            <p:cNvSpPr/>
            <p:nvPr/>
          </p:nvSpPr>
          <p:spPr>
            <a:xfrm>
              <a:off x="6047525" y="2671475"/>
              <a:ext cx="33400" cy="15425"/>
            </a:xfrm>
            <a:custGeom>
              <a:avLst/>
              <a:gdLst/>
              <a:ahLst/>
              <a:cxnLst/>
              <a:rect l="l" t="t" r="r" b="b"/>
              <a:pathLst>
                <a:path w="1336" h="617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28" y="390"/>
                    <a:pt x="435" y="616"/>
                    <a:pt x="790" y="616"/>
                  </a:cubicBezTo>
                  <a:cubicBezTo>
                    <a:pt x="1080" y="616"/>
                    <a:pt x="1335" y="465"/>
                    <a:pt x="1319" y="121"/>
                  </a:cubicBezTo>
                  <a:cubicBezTo>
                    <a:pt x="1313" y="109"/>
                    <a:pt x="1300" y="103"/>
                    <a:pt x="1290" y="103"/>
                  </a:cubicBezTo>
                  <a:cubicBezTo>
                    <a:pt x="1279" y="103"/>
                    <a:pt x="1270" y="109"/>
                    <a:pt x="1270" y="121"/>
                  </a:cubicBezTo>
                  <a:lnTo>
                    <a:pt x="1282" y="121"/>
                  </a:lnTo>
                  <a:cubicBezTo>
                    <a:pt x="1282" y="418"/>
                    <a:pt x="1036" y="550"/>
                    <a:pt x="787" y="550"/>
                  </a:cubicBezTo>
                  <a:cubicBezTo>
                    <a:pt x="746" y="550"/>
                    <a:pt x="706" y="547"/>
                    <a:pt x="666" y="540"/>
                  </a:cubicBezTo>
                  <a:cubicBezTo>
                    <a:pt x="358" y="515"/>
                    <a:pt x="112" y="293"/>
                    <a:pt x="38" y="10"/>
                  </a:cubicBezTo>
                  <a:cubicBezTo>
                    <a:pt x="38" y="4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891;p48">
              <a:extLst>
                <a:ext uri="{FF2B5EF4-FFF2-40B4-BE49-F238E27FC236}">
                  <a16:creationId xmlns:a16="http://schemas.microsoft.com/office/drawing/2014/main" id="{B560F636-BDD9-4628-A4D0-E7831AC29B6D}"/>
                </a:ext>
              </a:extLst>
            </p:cNvPr>
            <p:cNvSpPr/>
            <p:nvPr/>
          </p:nvSpPr>
          <p:spPr>
            <a:xfrm>
              <a:off x="6018575" y="2673600"/>
              <a:ext cx="22825" cy="14000"/>
            </a:xfrm>
            <a:custGeom>
              <a:avLst/>
              <a:gdLst/>
              <a:ahLst/>
              <a:cxnLst/>
              <a:rect l="l" t="t" r="r" b="b"/>
              <a:pathLst>
                <a:path w="913" h="560" extrusionOk="0">
                  <a:moveTo>
                    <a:pt x="71" y="0"/>
                  </a:moveTo>
                  <a:cubicBezTo>
                    <a:pt x="64" y="0"/>
                    <a:pt x="56" y="7"/>
                    <a:pt x="50" y="24"/>
                  </a:cubicBezTo>
                  <a:cubicBezTo>
                    <a:pt x="13" y="208"/>
                    <a:pt x="1" y="516"/>
                    <a:pt x="260" y="553"/>
                  </a:cubicBezTo>
                  <a:cubicBezTo>
                    <a:pt x="287" y="557"/>
                    <a:pt x="317" y="559"/>
                    <a:pt x="347" y="559"/>
                  </a:cubicBezTo>
                  <a:cubicBezTo>
                    <a:pt x="598" y="559"/>
                    <a:pt x="912" y="423"/>
                    <a:pt x="912" y="159"/>
                  </a:cubicBezTo>
                  <a:cubicBezTo>
                    <a:pt x="906" y="147"/>
                    <a:pt x="894" y="141"/>
                    <a:pt x="883" y="141"/>
                  </a:cubicBezTo>
                  <a:cubicBezTo>
                    <a:pt x="872" y="141"/>
                    <a:pt x="863" y="147"/>
                    <a:pt x="863" y="159"/>
                  </a:cubicBezTo>
                  <a:cubicBezTo>
                    <a:pt x="853" y="343"/>
                    <a:pt x="578" y="474"/>
                    <a:pt x="371" y="474"/>
                  </a:cubicBezTo>
                  <a:cubicBezTo>
                    <a:pt x="314" y="474"/>
                    <a:pt x="262" y="464"/>
                    <a:pt x="223" y="443"/>
                  </a:cubicBezTo>
                  <a:cubicBezTo>
                    <a:pt x="99" y="369"/>
                    <a:pt x="99" y="147"/>
                    <a:pt x="87" y="24"/>
                  </a:cubicBezTo>
                  <a:cubicBezTo>
                    <a:pt x="87" y="10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892;p48">
              <a:extLst>
                <a:ext uri="{FF2B5EF4-FFF2-40B4-BE49-F238E27FC236}">
                  <a16:creationId xmlns:a16="http://schemas.microsoft.com/office/drawing/2014/main" id="{C37F8CAF-5071-4BC3-B502-EA2D4742E4C3}"/>
                </a:ext>
              </a:extLst>
            </p:cNvPr>
            <p:cNvSpPr/>
            <p:nvPr/>
          </p:nvSpPr>
          <p:spPr>
            <a:xfrm>
              <a:off x="6007500" y="2654700"/>
              <a:ext cx="10425" cy="10700"/>
            </a:xfrm>
            <a:custGeom>
              <a:avLst/>
              <a:gdLst/>
              <a:ahLst/>
              <a:cxnLst/>
              <a:rect l="l" t="t" r="r" b="b"/>
              <a:pathLst>
                <a:path w="417" h="428" extrusionOk="0">
                  <a:moveTo>
                    <a:pt x="384" y="0"/>
                  </a:moveTo>
                  <a:cubicBezTo>
                    <a:pt x="379" y="0"/>
                    <a:pt x="375" y="1"/>
                    <a:pt x="370" y="4"/>
                  </a:cubicBezTo>
                  <a:cubicBezTo>
                    <a:pt x="308" y="41"/>
                    <a:pt x="247" y="115"/>
                    <a:pt x="210" y="188"/>
                  </a:cubicBezTo>
                  <a:cubicBezTo>
                    <a:pt x="197" y="225"/>
                    <a:pt x="161" y="262"/>
                    <a:pt x="136" y="299"/>
                  </a:cubicBezTo>
                  <a:cubicBezTo>
                    <a:pt x="99" y="324"/>
                    <a:pt x="62" y="349"/>
                    <a:pt x="25" y="361"/>
                  </a:cubicBezTo>
                  <a:cubicBezTo>
                    <a:pt x="0" y="373"/>
                    <a:pt x="0" y="410"/>
                    <a:pt x="25" y="422"/>
                  </a:cubicBezTo>
                  <a:cubicBezTo>
                    <a:pt x="38" y="426"/>
                    <a:pt x="51" y="428"/>
                    <a:pt x="63" y="428"/>
                  </a:cubicBezTo>
                  <a:cubicBezTo>
                    <a:pt x="229" y="428"/>
                    <a:pt x="350" y="143"/>
                    <a:pt x="407" y="28"/>
                  </a:cubicBezTo>
                  <a:cubicBezTo>
                    <a:pt x="417" y="18"/>
                    <a:pt x="403" y="0"/>
                    <a:pt x="38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6893;p48">
              <a:extLst>
                <a:ext uri="{FF2B5EF4-FFF2-40B4-BE49-F238E27FC236}">
                  <a16:creationId xmlns:a16="http://schemas.microsoft.com/office/drawing/2014/main" id="{2B1FDB93-1DF5-4D45-A100-87694D11EB76}"/>
                </a:ext>
              </a:extLst>
            </p:cNvPr>
            <p:cNvSpPr/>
            <p:nvPr/>
          </p:nvSpPr>
          <p:spPr>
            <a:xfrm>
              <a:off x="6014275" y="2648475"/>
              <a:ext cx="27125" cy="21450"/>
            </a:xfrm>
            <a:custGeom>
              <a:avLst/>
              <a:gdLst/>
              <a:ahLst/>
              <a:cxnLst/>
              <a:rect l="l" t="t" r="r" b="b"/>
              <a:pathLst>
                <a:path w="1085" h="858" extrusionOk="0">
                  <a:moveTo>
                    <a:pt x="1017" y="0"/>
                  </a:moveTo>
                  <a:cubicBezTo>
                    <a:pt x="1004" y="0"/>
                    <a:pt x="992" y="6"/>
                    <a:pt x="986" y="19"/>
                  </a:cubicBezTo>
                  <a:cubicBezTo>
                    <a:pt x="900" y="203"/>
                    <a:pt x="801" y="388"/>
                    <a:pt x="678" y="561"/>
                  </a:cubicBezTo>
                  <a:cubicBezTo>
                    <a:pt x="616" y="671"/>
                    <a:pt x="505" y="745"/>
                    <a:pt x="370" y="782"/>
                  </a:cubicBezTo>
                  <a:cubicBezTo>
                    <a:pt x="361" y="783"/>
                    <a:pt x="352" y="783"/>
                    <a:pt x="344" y="783"/>
                  </a:cubicBezTo>
                  <a:cubicBezTo>
                    <a:pt x="152" y="783"/>
                    <a:pt x="62" y="651"/>
                    <a:pt x="74" y="474"/>
                  </a:cubicBezTo>
                  <a:cubicBezTo>
                    <a:pt x="74" y="462"/>
                    <a:pt x="65" y="456"/>
                    <a:pt x="56" y="456"/>
                  </a:cubicBezTo>
                  <a:cubicBezTo>
                    <a:pt x="47" y="456"/>
                    <a:pt x="37" y="462"/>
                    <a:pt x="37" y="474"/>
                  </a:cubicBezTo>
                  <a:lnTo>
                    <a:pt x="37" y="462"/>
                  </a:lnTo>
                  <a:lnTo>
                    <a:pt x="37" y="462"/>
                  </a:lnTo>
                  <a:cubicBezTo>
                    <a:pt x="13" y="598"/>
                    <a:pt x="0" y="708"/>
                    <a:pt x="124" y="782"/>
                  </a:cubicBezTo>
                  <a:cubicBezTo>
                    <a:pt x="187" y="830"/>
                    <a:pt x="271" y="857"/>
                    <a:pt x="356" y="857"/>
                  </a:cubicBezTo>
                  <a:cubicBezTo>
                    <a:pt x="403" y="857"/>
                    <a:pt x="449" y="849"/>
                    <a:pt x="493" y="832"/>
                  </a:cubicBezTo>
                  <a:cubicBezTo>
                    <a:pt x="641" y="745"/>
                    <a:pt x="776" y="622"/>
                    <a:pt x="850" y="462"/>
                  </a:cubicBezTo>
                  <a:cubicBezTo>
                    <a:pt x="937" y="351"/>
                    <a:pt x="1084" y="166"/>
                    <a:pt x="1047" y="19"/>
                  </a:cubicBezTo>
                  <a:cubicBezTo>
                    <a:pt x="1041" y="6"/>
                    <a:pt x="1029" y="0"/>
                    <a:pt x="1017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6894;p48">
              <a:extLst>
                <a:ext uri="{FF2B5EF4-FFF2-40B4-BE49-F238E27FC236}">
                  <a16:creationId xmlns:a16="http://schemas.microsoft.com/office/drawing/2014/main" id="{89D31332-F2FF-4B31-943D-F3EA8F7D69E0}"/>
                </a:ext>
              </a:extLst>
            </p:cNvPr>
            <p:cNvSpPr/>
            <p:nvPr/>
          </p:nvSpPr>
          <p:spPr>
            <a:xfrm>
              <a:off x="6033675" y="2652675"/>
              <a:ext cx="30075" cy="15375"/>
            </a:xfrm>
            <a:custGeom>
              <a:avLst/>
              <a:gdLst/>
              <a:ahLst/>
              <a:cxnLst/>
              <a:rect l="l" t="t" r="r" b="b"/>
              <a:pathLst>
                <a:path w="1203" h="615" extrusionOk="0">
                  <a:moveTo>
                    <a:pt x="1174" y="1"/>
                  </a:moveTo>
                  <a:cubicBezTo>
                    <a:pt x="1163" y="1"/>
                    <a:pt x="1151" y="8"/>
                    <a:pt x="1146" y="23"/>
                  </a:cubicBezTo>
                  <a:cubicBezTo>
                    <a:pt x="1060" y="208"/>
                    <a:pt x="900" y="368"/>
                    <a:pt x="703" y="467"/>
                  </a:cubicBezTo>
                  <a:cubicBezTo>
                    <a:pt x="643" y="496"/>
                    <a:pt x="560" y="514"/>
                    <a:pt x="477" y="514"/>
                  </a:cubicBezTo>
                  <a:cubicBezTo>
                    <a:pt x="285" y="514"/>
                    <a:pt x="94" y="420"/>
                    <a:pt x="198" y="171"/>
                  </a:cubicBezTo>
                  <a:cubicBezTo>
                    <a:pt x="205" y="156"/>
                    <a:pt x="194" y="145"/>
                    <a:pt x="181" y="145"/>
                  </a:cubicBezTo>
                  <a:cubicBezTo>
                    <a:pt x="174" y="145"/>
                    <a:pt x="165" y="149"/>
                    <a:pt x="161" y="159"/>
                  </a:cubicBezTo>
                  <a:cubicBezTo>
                    <a:pt x="0" y="417"/>
                    <a:pt x="173" y="602"/>
                    <a:pt x="469" y="614"/>
                  </a:cubicBezTo>
                  <a:cubicBezTo>
                    <a:pt x="813" y="602"/>
                    <a:pt x="1109" y="368"/>
                    <a:pt x="1195" y="35"/>
                  </a:cubicBezTo>
                  <a:cubicBezTo>
                    <a:pt x="1202" y="14"/>
                    <a:pt x="1189" y="1"/>
                    <a:pt x="1174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6895;p48">
              <a:extLst>
                <a:ext uri="{FF2B5EF4-FFF2-40B4-BE49-F238E27FC236}">
                  <a16:creationId xmlns:a16="http://schemas.microsoft.com/office/drawing/2014/main" id="{511C1B85-A511-4681-9744-CF1211F67A87}"/>
                </a:ext>
              </a:extLst>
            </p:cNvPr>
            <p:cNvSpPr/>
            <p:nvPr/>
          </p:nvSpPr>
          <p:spPr>
            <a:xfrm>
              <a:off x="6060475" y="2648075"/>
              <a:ext cx="30800" cy="17200"/>
            </a:xfrm>
            <a:custGeom>
              <a:avLst/>
              <a:gdLst/>
              <a:ahLst/>
              <a:cxnLst/>
              <a:rect l="l" t="t" r="r" b="b"/>
              <a:pathLst>
                <a:path w="1232" h="688" extrusionOk="0">
                  <a:moveTo>
                    <a:pt x="1146" y="1"/>
                  </a:moveTo>
                  <a:cubicBezTo>
                    <a:pt x="1140" y="1"/>
                    <a:pt x="1133" y="4"/>
                    <a:pt x="1133" y="10"/>
                  </a:cubicBezTo>
                  <a:cubicBezTo>
                    <a:pt x="1133" y="244"/>
                    <a:pt x="1133" y="564"/>
                    <a:pt x="850" y="614"/>
                  </a:cubicBezTo>
                  <a:cubicBezTo>
                    <a:pt x="715" y="614"/>
                    <a:pt x="567" y="601"/>
                    <a:pt x="444" y="564"/>
                  </a:cubicBezTo>
                  <a:cubicBezTo>
                    <a:pt x="247" y="515"/>
                    <a:pt x="99" y="490"/>
                    <a:pt x="37" y="281"/>
                  </a:cubicBezTo>
                  <a:cubicBezTo>
                    <a:pt x="37" y="269"/>
                    <a:pt x="28" y="262"/>
                    <a:pt x="19" y="262"/>
                  </a:cubicBezTo>
                  <a:cubicBezTo>
                    <a:pt x="9" y="262"/>
                    <a:pt x="0" y="269"/>
                    <a:pt x="0" y="281"/>
                  </a:cubicBezTo>
                  <a:cubicBezTo>
                    <a:pt x="25" y="416"/>
                    <a:pt x="136" y="527"/>
                    <a:pt x="271" y="577"/>
                  </a:cubicBezTo>
                  <a:cubicBezTo>
                    <a:pt x="456" y="651"/>
                    <a:pt x="653" y="687"/>
                    <a:pt x="862" y="687"/>
                  </a:cubicBezTo>
                  <a:cubicBezTo>
                    <a:pt x="1195" y="638"/>
                    <a:pt x="1232" y="281"/>
                    <a:pt x="1158" y="10"/>
                  </a:cubicBezTo>
                  <a:cubicBezTo>
                    <a:pt x="1158" y="4"/>
                    <a:pt x="1152" y="1"/>
                    <a:pt x="114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6896;p48">
              <a:extLst>
                <a:ext uri="{FF2B5EF4-FFF2-40B4-BE49-F238E27FC236}">
                  <a16:creationId xmlns:a16="http://schemas.microsoft.com/office/drawing/2014/main" id="{E637FD2B-E487-41CC-AAB3-D035EB77F42B}"/>
                </a:ext>
              </a:extLst>
            </p:cNvPr>
            <p:cNvSpPr/>
            <p:nvPr/>
          </p:nvSpPr>
          <p:spPr>
            <a:xfrm>
              <a:off x="6087700" y="2653350"/>
              <a:ext cx="35000" cy="14450"/>
            </a:xfrm>
            <a:custGeom>
              <a:avLst/>
              <a:gdLst/>
              <a:ahLst/>
              <a:cxnLst/>
              <a:rect l="l" t="t" r="r" b="b"/>
              <a:pathLst>
                <a:path w="1400" h="578" extrusionOk="0">
                  <a:moveTo>
                    <a:pt x="19" y="0"/>
                  </a:moveTo>
                  <a:cubicBezTo>
                    <a:pt x="10" y="0"/>
                    <a:pt x="0" y="6"/>
                    <a:pt x="7" y="21"/>
                  </a:cubicBezTo>
                  <a:cubicBezTo>
                    <a:pt x="143" y="415"/>
                    <a:pt x="488" y="575"/>
                    <a:pt x="894" y="575"/>
                  </a:cubicBezTo>
                  <a:cubicBezTo>
                    <a:pt x="911" y="577"/>
                    <a:pt x="928" y="577"/>
                    <a:pt x="945" y="577"/>
                  </a:cubicBezTo>
                  <a:cubicBezTo>
                    <a:pt x="1066" y="577"/>
                    <a:pt x="1190" y="538"/>
                    <a:pt x="1276" y="452"/>
                  </a:cubicBezTo>
                  <a:cubicBezTo>
                    <a:pt x="1363" y="366"/>
                    <a:pt x="1399" y="255"/>
                    <a:pt x="1313" y="169"/>
                  </a:cubicBezTo>
                  <a:cubicBezTo>
                    <a:pt x="1306" y="161"/>
                    <a:pt x="1299" y="158"/>
                    <a:pt x="1293" y="158"/>
                  </a:cubicBezTo>
                  <a:cubicBezTo>
                    <a:pt x="1277" y="158"/>
                    <a:pt x="1268" y="176"/>
                    <a:pt x="1276" y="193"/>
                  </a:cubicBezTo>
                  <a:cubicBezTo>
                    <a:pt x="1398" y="446"/>
                    <a:pt x="1133" y="499"/>
                    <a:pt x="893" y="499"/>
                  </a:cubicBezTo>
                  <a:cubicBezTo>
                    <a:pt x="770" y="499"/>
                    <a:pt x="653" y="485"/>
                    <a:pt x="599" y="476"/>
                  </a:cubicBezTo>
                  <a:cubicBezTo>
                    <a:pt x="340" y="440"/>
                    <a:pt x="118" y="255"/>
                    <a:pt x="32" y="8"/>
                  </a:cubicBezTo>
                  <a:cubicBezTo>
                    <a:pt x="32" y="3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6897;p48">
              <a:extLst>
                <a:ext uri="{FF2B5EF4-FFF2-40B4-BE49-F238E27FC236}">
                  <a16:creationId xmlns:a16="http://schemas.microsoft.com/office/drawing/2014/main" id="{6F6E96B1-9D5D-4F2A-999B-172857035783}"/>
                </a:ext>
              </a:extLst>
            </p:cNvPr>
            <p:cNvSpPr/>
            <p:nvPr/>
          </p:nvSpPr>
          <p:spPr>
            <a:xfrm>
              <a:off x="6119975" y="2658575"/>
              <a:ext cx="31000" cy="12900"/>
            </a:xfrm>
            <a:custGeom>
              <a:avLst/>
              <a:gdLst/>
              <a:ahLst/>
              <a:cxnLst/>
              <a:rect l="l" t="t" r="r" b="b"/>
              <a:pathLst>
                <a:path w="1240" h="516" extrusionOk="0">
                  <a:moveTo>
                    <a:pt x="24" y="0"/>
                  </a:moveTo>
                  <a:cubicBezTo>
                    <a:pt x="13" y="0"/>
                    <a:pt x="1" y="24"/>
                    <a:pt x="10" y="33"/>
                  </a:cubicBezTo>
                  <a:cubicBezTo>
                    <a:pt x="202" y="262"/>
                    <a:pt x="489" y="514"/>
                    <a:pt x="812" y="514"/>
                  </a:cubicBezTo>
                  <a:cubicBezTo>
                    <a:pt x="820" y="514"/>
                    <a:pt x="828" y="514"/>
                    <a:pt x="835" y="514"/>
                  </a:cubicBezTo>
                  <a:cubicBezTo>
                    <a:pt x="847" y="515"/>
                    <a:pt x="859" y="516"/>
                    <a:pt x="871" y="516"/>
                  </a:cubicBezTo>
                  <a:cubicBezTo>
                    <a:pt x="1076" y="516"/>
                    <a:pt x="1240" y="317"/>
                    <a:pt x="1205" y="107"/>
                  </a:cubicBezTo>
                  <a:cubicBezTo>
                    <a:pt x="1205" y="86"/>
                    <a:pt x="1188" y="73"/>
                    <a:pt x="1172" y="73"/>
                  </a:cubicBezTo>
                  <a:cubicBezTo>
                    <a:pt x="1160" y="73"/>
                    <a:pt x="1148" y="80"/>
                    <a:pt x="1143" y="95"/>
                  </a:cubicBezTo>
                  <a:cubicBezTo>
                    <a:pt x="1131" y="194"/>
                    <a:pt x="1143" y="292"/>
                    <a:pt x="1045" y="366"/>
                  </a:cubicBezTo>
                  <a:cubicBezTo>
                    <a:pt x="973" y="414"/>
                    <a:pt x="886" y="441"/>
                    <a:pt x="797" y="441"/>
                  </a:cubicBezTo>
                  <a:cubicBezTo>
                    <a:pt x="748" y="441"/>
                    <a:pt x="698" y="433"/>
                    <a:pt x="650" y="415"/>
                  </a:cubicBezTo>
                  <a:cubicBezTo>
                    <a:pt x="416" y="341"/>
                    <a:pt x="195" y="206"/>
                    <a:pt x="35" y="9"/>
                  </a:cubicBezTo>
                  <a:cubicBezTo>
                    <a:pt x="32" y="3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6898;p48">
              <a:extLst>
                <a:ext uri="{FF2B5EF4-FFF2-40B4-BE49-F238E27FC236}">
                  <a16:creationId xmlns:a16="http://schemas.microsoft.com/office/drawing/2014/main" id="{F466A8D4-9050-4870-8952-F3D5026E684F}"/>
                </a:ext>
              </a:extLst>
            </p:cNvPr>
            <p:cNvSpPr/>
            <p:nvPr/>
          </p:nvSpPr>
          <p:spPr>
            <a:xfrm>
              <a:off x="6149575" y="2659625"/>
              <a:ext cx="6625" cy="2100"/>
            </a:xfrm>
            <a:custGeom>
              <a:avLst/>
              <a:gdLst/>
              <a:ahLst/>
              <a:cxnLst/>
              <a:rect l="l" t="t" r="r" b="b"/>
              <a:pathLst>
                <a:path w="265" h="84" extrusionOk="0">
                  <a:moveTo>
                    <a:pt x="232" y="0"/>
                  </a:moveTo>
                  <a:cubicBezTo>
                    <a:pt x="227" y="0"/>
                    <a:pt x="223" y="1"/>
                    <a:pt x="218" y="4"/>
                  </a:cubicBezTo>
                  <a:cubicBezTo>
                    <a:pt x="193" y="28"/>
                    <a:pt x="169" y="41"/>
                    <a:pt x="132" y="41"/>
                  </a:cubicBezTo>
                  <a:cubicBezTo>
                    <a:pt x="95" y="28"/>
                    <a:pt x="82" y="16"/>
                    <a:pt x="45" y="16"/>
                  </a:cubicBezTo>
                  <a:cubicBezTo>
                    <a:pt x="43" y="15"/>
                    <a:pt x="40" y="14"/>
                    <a:pt x="37" y="14"/>
                  </a:cubicBezTo>
                  <a:cubicBezTo>
                    <a:pt x="16" y="14"/>
                    <a:pt x="0" y="54"/>
                    <a:pt x="33" y="65"/>
                  </a:cubicBezTo>
                  <a:cubicBezTo>
                    <a:pt x="70" y="71"/>
                    <a:pt x="113" y="84"/>
                    <a:pt x="153" y="84"/>
                  </a:cubicBezTo>
                  <a:cubicBezTo>
                    <a:pt x="193" y="84"/>
                    <a:pt x="230" y="71"/>
                    <a:pt x="255" y="28"/>
                  </a:cubicBezTo>
                  <a:cubicBezTo>
                    <a:pt x="265" y="18"/>
                    <a:pt x="251" y="0"/>
                    <a:pt x="232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6899;p48">
              <a:extLst>
                <a:ext uri="{FF2B5EF4-FFF2-40B4-BE49-F238E27FC236}">
                  <a16:creationId xmlns:a16="http://schemas.microsoft.com/office/drawing/2014/main" id="{0B0103CD-0BA5-4261-BF9A-4D7EB3A5689F}"/>
                </a:ext>
              </a:extLst>
            </p:cNvPr>
            <p:cNvSpPr/>
            <p:nvPr/>
          </p:nvSpPr>
          <p:spPr>
            <a:xfrm>
              <a:off x="6012500" y="2633050"/>
              <a:ext cx="60800" cy="15350"/>
            </a:xfrm>
            <a:custGeom>
              <a:avLst/>
              <a:gdLst/>
              <a:ahLst/>
              <a:cxnLst/>
              <a:rect l="l" t="t" r="r" b="b"/>
              <a:pathLst>
                <a:path w="2432" h="614" extrusionOk="0">
                  <a:moveTo>
                    <a:pt x="2401" y="1"/>
                  </a:moveTo>
                  <a:cubicBezTo>
                    <a:pt x="2397" y="1"/>
                    <a:pt x="2392" y="3"/>
                    <a:pt x="2387" y="7"/>
                  </a:cubicBezTo>
                  <a:cubicBezTo>
                    <a:pt x="2338" y="44"/>
                    <a:pt x="2313" y="81"/>
                    <a:pt x="2264" y="118"/>
                  </a:cubicBezTo>
                  <a:cubicBezTo>
                    <a:pt x="2184" y="174"/>
                    <a:pt x="1794" y="426"/>
                    <a:pt x="1540" y="426"/>
                  </a:cubicBezTo>
                  <a:cubicBezTo>
                    <a:pt x="1401" y="426"/>
                    <a:pt x="1303" y="352"/>
                    <a:pt x="1316" y="131"/>
                  </a:cubicBezTo>
                  <a:cubicBezTo>
                    <a:pt x="1316" y="113"/>
                    <a:pt x="1297" y="96"/>
                    <a:pt x="1278" y="96"/>
                  </a:cubicBezTo>
                  <a:cubicBezTo>
                    <a:pt x="1269" y="96"/>
                    <a:pt x="1261" y="99"/>
                    <a:pt x="1254" y="106"/>
                  </a:cubicBezTo>
                  <a:cubicBezTo>
                    <a:pt x="1178" y="172"/>
                    <a:pt x="1158" y="192"/>
                    <a:pt x="1163" y="192"/>
                  </a:cubicBezTo>
                  <a:cubicBezTo>
                    <a:pt x="1170" y="192"/>
                    <a:pt x="1240" y="142"/>
                    <a:pt x="1254" y="142"/>
                  </a:cubicBezTo>
                  <a:cubicBezTo>
                    <a:pt x="1264" y="142"/>
                    <a:pt x="1243" y="170"/>
                    <a:pt x="1143" y="266"/>
                  </a:cubicBezTo>
                  <a:cubicBezTo>
                    <a:pt x="1017" y="392"/>
                    <a:pt x="821" y="509"/>
                    <a:pt x="676" y="509"/>
                  </a:cubicBezTo>
                  <a:cubicBezTo>
                    <a:pt x="565" y="509"/>
                    <a:pt x="485" y="441"/>
                    <a:pt x="490" y="254"/>
                  </a:cubicBezTo>
                  <a:cubicBezTo>
                    <a:pt x="481" y="236"/>
                    <a:pt x="466" y="224"/>
                    <a:pt x="448" y="224"/>
                  </a:cubicBezTo>
                  <a:cubicBezTo>
                    <a:pt x="442" y="224"/>
                    <a:pt x="435" y="226"/>
                    <a:pt x="429" y="229"/>
                  </a:cubicBezTo>
                  <a:cubicBezTo>
                    <a:pt x="330" y="365"/>
                    <a:pt x="182" y="463"/>
                    <a:pt x="22" y="512"/>
                  </a:cubicBezTo>
                  <a:cubicBezTo>
                    <a:pt x="0" y="523"/>
                    <a:pt x="8" y="564"/>
                    <a:pt x="27" y="564"/>
                  </a:cubicBezTo>
                  <a:cubicBezTo>
                    <a:pt x="29" y="564"/>
                    <a:pt x="32" y="563"/>
                    <a:pt x="34" y="562"/>
                  </a:cubicBezTo>
                  <a:cubicBezTo>
                    <a:pt x="129" y="538"/>
                    <a:pt x="350" y="389"/>
                    <a:pt x="410" y="389"/>
                  </a:cubicBezTo>
                  <a:cubicBezTo>
                    <a:pt x="411" y="389"/>
                    <a:pt x="412" y="389"/>
                    <a:pt x="413" y="389"/>
                  </a:cubicBezTo>
                  <a:lnTo>
                    <a:pt x="413" y="389"/>
                  </a:lnTo>
                  <a:cubicBezTo>
                    <a:pt x="412" y="389"/>
                    <a:pt x="412" y="389"/>
                    <a:pt x="412" y="389"/>
                  </a:cubicBezTo>
                  <a:cubicBezTo>
                    <a:pt x="382" y="389"/>
                    <a:pt x="540" y="539"/>
                    <a:pt x="542" y="539"/>
                  </a:cubicBezTo>
                  <a:cubicBezTo>
                    <a:pt x="542" y="539"/>
                    <a:pt x="541" y="539"/>
                    <a:pt x="539" y="537"/>
                  </a:cubicBezTo>
                  <a:lnTo>
                    <a:pt x="539" y="537"/>
                  </a:lnTo>
                  <a:cubicBezTo>
                    <a:pt x="615" y="589"/>
                    <a:pt x="699" y="613"/>
                    <a:pt x="781" y="613"/>
                  </a:cubicBezTo>
                  <a:cubicBezTo>
                    <a:pt x="916" y="613"/>
                    <a:pt x="1047" y="548"/>
                    <a:pt x="1131" y="426"/>
                  </a:cubicBezTo>
                  <a:cubicBezTo>
                    <a:pt x="1155" y="389"/>
                    <a:pt x="1217" y="217"/>
                    <a:pt x="1242" y="204"/>
                  </a:cubicBezTo>
                  <a:cubicBezTo>
                    <a:pt x="1328" y="204"/>
                    <a:pt x="1217" y="278"/>
                    <a:pt x="1242" y="303"/>
                  </a:cubicBezTo>
                  <a:cubicBezTo>
                    <a:pt x="1365" y="389"/>
                    <a:pt x="1365" y="438"/>
                    <a:pt x="1550" y="475"/>
                  </a:cubicBezTo>
                  <a:cubicBezTo>
                    <a:pt x="1599" y="485"/>
                    <a:pt x="1646" y="489"/>
                    <a:pt x="1691" y="489"/>
                  </a:cubicBezTo>
                  <a:cubicBezTo>
                    <a:pt x="2008" y="489"/>
                    <a:pt x="2196" y="271"/>
                    <a:pt x="2412" y="44"/>
                  </a:cubicBezTo>
                  <a:cubicBezTo>
                    <a:pt x="2432" y="34"/>
                    <a:pt x="2420" y="1"/>
                    <a:pt x="240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6900;p48">
              <a:extLst>
                <a:ext uri="{FF2B5EF4-FFF2-40B4-BE49-F238E27FC236}">
                  <a16:creationId xmlns:a16="http://schemas.microsoft.com/office/drawing/2014/main" id="{F3A4A530-2272-4A41-A2FE-D53D1B5ADC9C}"/>
                </a:ext>
              </a:extLst>
            </p:cNvPr>
            <p:cNvSpPr/>
            <p:nvPr/>
          </p:nvSpPr>
          <p:spPr>
            <a:xfrm>
              <a:off x="6071850" y="2633750"/>
              <a:ext cx="54975" cy="14375"/>
            </a:xfrm>
            <a:custGeom>
              <a:avLst/>
              <a:gdLst/>
              <a:ahLst/>
              <a:cxnLst/>
              <a:rect l="l" t="t" r="r" b="b"/>
              <a:pathLst>
                <a:path w="2199" h="575" extrusionOk="0">
                  <a:moveTo>
                    <a:pt x="44" y="1"/>
                  </a:moveTo>
                  <a:cubicBezTo>
                    <a:pt x="35" y="1"/>
                    <a:pt x="26" y="10"/>
                    <a:pt x="26" y="29"/>
                  </a:cubicBezTo>
                  <a:cubicBezTo>
                    <a:pt x="1" y="287"/>
                    <a:pt x="50" y="447"/>
                    <a:pt x="321" y="497"/>
                  </a:cubicBezTo>
                  <a:cubicBezTo>
                    <a:pt x="395" y="516"/>
                    <a:pt x="469" y="526"/>
                    <a:pt x="542" y="526"/>
                  </a:cubicBezTo>
                  <a:cubicBezTo>
                    <a:pt x="652" y="526"/>
                    <a:pt x="760" y="504"/>
                    <a:pt x="863" y="460"/>
                  </a:cubicBezTo>
                  <a:lnTo>
                    <a:pt x="863" y="460"/>
                  </a:lnTo>
                  <a:cubicBezTo>
                    <a:pt x="863" y="460"/>
                    <a:pt x="863" y="460"/>
                    <a:pt x="863" y="460"/>
                  </a:cubicBezTo>
                  <a:cubicBezTo>
                    <a:pt x="866" y="460"/>
                    <a:pt x="1052" y="325"/>
                    <a:pt x="1068" y="286"/>
                  </a:cubicBezTo>
                  <a:lnTo>
                    <a:pt x="1068" y="286"/>
                  </a:lnTo>
                  <a:cubicBezTo>
                    <a:pt x="1103" y="331"/>
                    <a:pt x="1138" y="376"/>
                    <a:pt x="1183" y="410"/>
                  </a:cubicBezTo>
                  <a:cubicBezTo>
                    <a:pt x="1319" y="497"/>
                    <a:pt x="1467" y="558"/>
                    <a:pt x="1627" y="571"/>
                  </a:cubicBezTo>
                  <a:cubicBezTo>
                    <a:pt x="1652" y="573"/>
                    <a:pt x="1675" y="574"/>
                    <a:pt x="1697" y="574"/>
                  </a:cubicBezTo>
                  <a:cubicBezTo>
                    <a:pt x="2005" y="574"/>
                    <a:pt x="2066" y="341"/>
                    <a:pt x="2181" y="66"/>
                  </a:cubicBezTo>
                  <a:cubicBezTo>
                    <a:pt x="2198" y="48"/>
                    <a:pt x="2180" y="25"/>
                    <a:pt x="2163" y="25"/>
                  </a:cubicBezTo>
                  <a:cubicBezTo>
                    <a:pt x="2155" y="25"/>
                    <a:pt x="2148" y="30"/>
                    <a:pt x="2144" y="41"/>
                  </a:cubicBezTo>
                  <a:cubicBezTo>
                    <a:pt x="2027" y="241"/>
                    <a:pt x="1909" y="486"/>
                    <a:pt x="1662" y="486"/>
                  </a:cubicBezTo>
                  <a:cubicBezTo>
                    <a:pt x="1651" y="486"/>
                    <a:pt x="1639" y="486"/>
                    <a:pt x="1627" y="484"/>
                  </a:cubicBezTo>
                  <a:cubicBezTo>
                    <a:pt x="1393" y="472"/>
                    <a:pt x="1183" y="337"/>
                    <a:pt x="1085" y="127"/>
                  </a:cubicBezTo>
                  <a:cubicBezTo>
                    <a:pt x="1076" y="118"/>
                    <a:pt x="1064" y="114"/>
                    <a:pt x="1053" y="114"/>
                  </a:cubicBezTo>
                  <a:cubicBezTo>
                    <a:pt x="1036" y="114"/>
                    <a:pt x="1019" y="124"/>
                    <a:pt x="1011" y="139"/>
                  </a:cubicBezTo>
                  <a:cubicBezTo>
                    <a:pt x="959" y="364"/>
                    <a:pt x="776" y="458"/>
                    <a:pt x="585" y="458"/>
                  </a:cubicBezTo>
                  <a:cubicBezTo>
                    <a:pt x="325" y="458"/>
                    <a:pt x="48" y="284"/>
                    <a:pt x="63" y="29"/>
                  </a:cubicBezTo>
                  <a:cubicBezTo>
                    <a:pt x="63" y="10"/>
                    <a:pt x="53" y="1"/>
                    <a:pt x="44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6901;p48">
              <a:extLst>
                <a:ext uri="{FF2B5EF4-FFF2-40B4-BE49-F238E27FC236}">
                  <a16:creationId xmlns:a16="http://schemas.microsoft.com/office/drawing/2014/main" id="{71C307BF-F056-4979-BAB0-A634992DFE27}"/>
                </a:ext>
              </a:extLst>
            </p:cNvPr>
            <p:cNvSpPr/>
            <p:nvPr/>
          </p:nvSpPr>
          <p:spPr>
            <a:xfrm>
              <a:off x="6127300" y="2637300"/>
              <a:ext cx="22150" cy="11725"/>
            </a:xfrm>
            <a:custGeom>
              <a:avLst/>
              <a:gdLst/>
              <a:ahLst/>
              <a:cxnLst/>
              <a:rect l="l" t="t" r="r" b="b"/>
              <a:pathLst>
                <a:path w="886" h="469" extrusionOk="0">
                  <a:moveTo>
                    <a:pt x="62" y="1"/>
                  </a:moveTo>
                  <a:cubicBezTo>
                    <a:pt x="56" y="1"/>
                    <a:pt x="50" y="4"/>
                    <a:pt x="50" y="10"/>
                  </a:cubicBezTo>
                  <a:lnTo>
                    <a:pt x="50" y="22"/>
                  </a:lnTo>
                  <a:cubicBezTo>
                    <a:pt x="0" y="207"/>
                    <a:pt x="123" y="392"/>
                    <a:pt x="321" y="441"/>
                  </a:cubicBezTo>
                  <a:cubicBezTo>
                    <a:pt x="376" y="459"/>
                    <a:pt x="438" y="469"/>
                    <a:pt x="501" y="469"/>
                  </a:cubicBezTo>
                  <a:cubicBezTo>
                    <a:pt x="564" y="469"/>
                    <a:pt x="628" y="459"/>
                    <a:pt x="690" y="441"/>
                  </a:cubicBezTo>
                  <a:cubicBezTo>
                    <a:pt x="727" y="429"/>
                    <a:pt x="752" y="416"/>
                    <a:pt x="776" y="404"/>
                  </a:cubicBezTo>
                  <a:cubicBezTo>
                    <a:pt x="826" y="367"/>
                    <a:pt x="813" y="318"/>
                    <a:pt x="863" y="281"/>
                  </a:cubicBezTo>
                  <a:cubicBezTo>
                    <a:pt x="886" y="257"/>
                    <a:pt x="880" y="249"/>
                    <a:pt x="863" y="249"/>
                  </a:cubicBezTo>
                  <a:cubicBezTo>
                    <a:pt x="853" y="249"/>
                    <a:pt x="839" y="252"/>
                    <a:pt x="826" y="256"/>
                  </a:cubicBezTo>
                  <a:cubicBezTo>
                    <a:pt x="801" y="256"/>
                    <a:pt x="789" y="293"/>
                    <a:pt x="752" y="318"/>
                  </a:cubicBezTo>
                  <a:cubicBezTo>
                    <a:pt x="679" y="363"/>
                    <a:pt x="585" y="389"/>
                    <a:pt x="497" y="389"/>
                  </a:cubicBezTo>
                  <a:cubicBezTo>
                    <a:pt x="466" y="389"/>
                    <a:pt x="435" y="386"/>
                    <a:pt x="407" y="379"/>
                  </a:cubicBezTo>
                  <a:cubicBezTo>
                    <a:pt x="321" y="379"/>
                    <a:pt x="247" y="342"/>
                    <a:pt x="173" y="293"/>
                  </a:cubicBezTo>
                  <a:cubicBezTo>
                    <a:pt x="99" y="219"/>
                    <a:pt x="62" y="121"/>
                    <a:pt x="74" y="10"/>
                  </a:cubicBezTo>
                  <a:cubicBezTo>
                    <a:pt x="74" y="4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6902;p48">
              <a:extLst>
                <a:ext uri="{FF2B5EF4-FFF2-40B4-BE49-F238E27FC236}">
                  <a16:creationId xmlns:a16="http://schemas.microsoft.com/office/drawing/2014/main" id="{9F0007D8-D4E6-4676-9271-29F5532CAB93}"/>
                </a:ext>
              </a:extLst>
            </p:cNvPr>
            <p:cNvSpPr/>
            <p:nvPr/>
          </p:nvSpPr>
          <p:spPr>
            <a:xfrm>
              <a:off x="6116200" y="2621000"/>
              <a:ext cx="16650" cy="9775"/>
            </a:xfrm>
            <a:custGeom>
              <a:avLst/>
              <a:gdLst/>
              <a:ahLst/>
              <a:cxnLst/>
              <a:rect l="l" t="t" r="r" b="b"/>
              <a:pathLst>
                <a:path w="666" h="391" extrusionOk="0">
                  <a:moveTo>
                    <a:pt x="26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25" y="144"/>
                    <a:pt x="136" y="218"/>
                    <a:pt x="223" y="280"/>
                  </a:cubicBezTo>
                  <a:cubicBezTo>
                    <a:pt x="346" y="354"/>
                    <a:pt x="494" y="391"/>
                    <a:pt x="641" y="391"/>
                  </a:cubicBezTo>
                  <a:cubicBezTo>
                    <a:pt x="666" y="378"/>
                    <a:pt x="666" y="354"/>
                    <a:pt x="641" y="342"/>
                  </a:cubicBezTo>
                  <a:cubicBezTo>
                    <a:pt x="407" y="317"/>
                    <a:pt x="186" y="194"/>
                    <a:pt x="50" y="9"/>
                  </a:cubicBezTo>
                  <a:cubicBezTo>
                    <a:pt x="45" y="4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6903;p48">
              <a:extLst>
                <a:ext uri="{FF2B5EF4-FFF2-40B4-BE49-F238E27FC236}">
                  <a16:creationId xmlns:a16="http://schemas.microsoft.com/office/drawing/2014/main" id="{9AE6F9C0-8107-4446-B6FF-303CF714CE25}"/>
                </a:ext>
              </a:extLst>
            </p:cNvPr>
            <p:cNvSpPr/>
            <p:nvPr/>
          </p:nvSpPr>
          <p:spPr>
            <a:xfrm>
              <a:off x="6090650" y="2619200"/>
              <a:ext cx="29900" cy="15950"/>
            </a:xfrm>
            <a:custGeom>
              <a:avLst/>
              <a:gdLst/>
              <a:ahLst/>
              <a:cxnLst/>
              <a:rect l="l" t="t" r="r" b="b"/>
              <a:pathLst>
                <a:path w="1196" h="638" extrusionOk="0">
                  <a:moveTo>
                    <a:pt x="19" y="1"/>
                  </a:moveTo>
                  <a:cubicBezTo>
                    <a:pt x="10" y="1"/>
                    <a:pt x="0" y="7"/>
                    <a:pt x="0" y="19"/>
                  </a:cubicBezTo>
                  <a:cubicBezTo>
                    <a:pt x="0" y="377"/>
                    <a:pt x="333" y="598"/>
                    <a:pt x="653" y="635"/>
                  </a:cubicBezTo>
                  <a:cubicBezTo>
                    <a:pt x="668" y="637"/>
                    <a:pt x="683" y="637"/>
                    <a:pt x="698" y="637"/>
                  </a:cubicBezTo>
                  <a:cubicBezTo>
                    <a:pt x="831" y="637"/>
                    <a:pt x="960" y="588"/>
                    <a:pt x="1060" y="500"/>
                  </a:cubicBezTo>
                  <a:cubicBezTo>
                    <a:pt x="1195" y="377"/>
                    <a:pt x="1183" y="266"/>
                    <a:pt x="1171" y="93"/>
                  </a:cubicBezTo>
                  <a:cubicBezTo>
                    <a:pt x="1171" y="87"/>
                    <a:pt x="1161" y="84"/>
                    <a:pt x="1152" y="84"/>
                  </a:cubicBezTo>
                  <a:cubicBezTo>
                    <a:pt x="1143" y="84"/>
                    <a:pt x="1134" y="87"/>
                    <a:pt x="1134" y="93"/>
                  </a:cubicBezTo>
                  <a:cubicBezTo>
                    <a:pt x="1171" y="229"/>
                    <a:pt x="1121" y="377"/>
                    <a:pt x="1023" y="463"/>
                  </a:cubicBezTo>
                  <a:cubicBezTo>
                    <a:pt x="927" y="533"/>
                    <a:pt x="818" y="565"/>
                    <a:pt x="706" y="565"/>
                  </a:cubicBezTo>
                  <a:cubicBezTo>
                    <a:pt x="660" y="565"/>
                    <a:pt x="614" y="560"/>
                    <a:pt x="567" y="549"/>
                  </a:cubicBezTo>
                  <a:cubicBezTo>
                    <a:pt x="296" y="512"/>
                    <a:pt x="87" y="290"/>
                    <a:pt x="37" y="19"/>
                  </a:cubicBezTo>
                  <a:cubicBezTo>
                    <a:pt x="37" y="7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6904;p48">
              <a:extLst>
                <a:ext uri="{FF2B5EF4-FFF2-40B4-BE49-F238E27FC236}">
                  <a16:creationId xmlns:a16="http://schemas.microsoft.com/office/drawing/2014/main" id="{7F23BB4F-5383-44E5-905E-3899EC9CB3F5}"/>
                </a:ext>
              </a:extLst>
            </p:cNvPr>
            <p:cNvSpPr/>
            <p:nvPr/>
          </p:nvSpPr>
          <p:spPr>
            <a:xfrm>
              <a:off x="6067850" y="2615825"/>
              <a:ext cx="21825" cy="12525"/>
            </a:xfrm>
            <a:custGeom>
              <a:avLst/>
              <a:gdLst/>
              <a:ahLst/>
              <a:cxnLst/>
              <a:rect l="l" t="t" r="r" b="b"/>
              <a:pathLst>
                <a:path w="873" h="501" extrusionOk="0">
                  <a:moveTo>
                    <a:pt x="49" y="0"/>
                  </a:moveTo>
                  <a:cubicBezTo>
                    <a:pt x="41" y="0"/>
                    <a:pt x="32" y="7"/>
                    <a:pt x="25" y="19"/>
                  </a:cubicBezTo>
                  <a:cubicBezTo>
                    <a:pt x="1" y="105"/>
                    <a:pt x="13" y="216"/>
                    <a:pt x="62" y="302"/>
                  </a:cubicBezTo>
                  <a:cubicBezTo>
                    <a:pt x="124" y="388"/>
                    <a:pt x="210" y="450"/>
                    <a:pt x="309" y="487"/>
                  </a:cubicBezTo>
                  <a:cubicBezTo>
                    <a:pt x="348" y="496"/>
                    <a:pt x="388" y="501"/>
                    <a:pt x="428" y="501"/>
                  </a:cubicBezTo>
                  <a:cubicBezTo>
                    <a:pt x="601" y="501"/>
                    <a:pt x="773" y="416"/>
                    <a:pt x="863" y="265"/>
                  </a:cubicBezTo>
                  <a:cubicBezTo>
                    <a:pt x="872" y="247"/>
                    <a:pt x="861" y="236"/>
                    <a:pt x="850" y="236"/>
                  </a:cubicBezTo>
                  <a:cubicBezTo>
                    <a:pt x="846" y="236"/>
                    <a:pt x="842" y="237"/>
                    <a:pt x="838" y="241"/>
                  </a:cubicBezTo>
                  <a:cubicBezTo>
                    <a:pt x="751" y="361"/>
                    <a:pt x="606" y="442"/>
                    <a:pt x="454" y="442"/>
                  </a:cubicBezTo>
                  <a:cubicBezTo>
                    <a:pt x="435" y="442"/>
                    <a:pt x="415" y="440"/>
                    <a:pt x="395" y="438"/>
                  </a:cubicBezTo>
                  <a:cubicBezTo>
                    <a:pt x="186" y="413"/>
                    <a:pt x="38" y="216"/>
                    <a:pt x="62" y="19"/>
                  </a:cubicBezTo>
                  <a:cubicBezTo>
                    <a:pt x="62" y="7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6905;p48">
              <a:extLst>
                <a:ext uri="{FF2B5EF4-FFF2-40B4-BE49-F238E27FC236}">
                  <a16:creationId xmlns:a16="http://schemas.microsoft.com/office/drawing/2014/main" id="{8CEF83FC-2A96-4BAB-AB2D-1C43FB1F1B7A}"/>
                </a:ext>
              </a:extLst>
            </p:cNvPr>
            <p:cNvSpPr/>
            <p:nvPr/>
          </p:nvSpPr>
          <p:spPr>
            <a:xfrm>
              <a:off x="6037050" y="2615275"/>
              <a:ext cx="26200" cy="13025"/>
            </a:xfrm>
            <a:custGeom>
              <a:avLst/>
              <a:gdLst/>
              <a:ahLst/>
              <a:cxnLst/>
              <a:rect l="l" t="t" r="r" b="b"/>
              <a:pathLst>
                <a:path w="1048" h="521" extrusionOk="0">
                  <a:moveTo>
                    <a:pt x="986" y="1"/>
                  </a:moveTo>
                  <a:cubicBezTo>
                    <a:pt x="974" y="1"/>
                    <a:pt x="962" y="10"/>
                    <a:pt x="962" y="29"/>
                  </a:cubicBezTo>
                  <a:cubicBezTo>
                    <a:pt x="986" y="152"/>
                    <a:pt x="937" y="287"/>
                    <a:pt x="814" y="349"/>
                  </a:cubicBezTo>
                  <a:cubicBezTo>
                    <a:pt x="715" y="410"/>
                    <a:pt x="605" y="447"/>
                    <a:pt x="481" y="447"/>
                  </a:cubicBezTo>
                  <a:cubicBezTo>
                    <a:pt x="465" y="449"/>
                    <a:pt x="448" y="450"/>
                    <a:pt x="431" y="450"/>
                  </a:cubicBezTo>
                  <a:cubicBezTo>
                    <a:pt x="347" y="450"/>
                    <a:pt x="258" y="425"/>
                    <a:pt x="186" y="373"/>
                  </a:cubicBezTo>
                  <a:cubicBezTo>
                    <a:pt x="124" y="312"/>
                    <a:pt x="87" y="189"/>
                    <a:pt x="38" y="115"/>
                  </a:cubicBezTo>
                  <a:cubicBezTo>
                    <a:pt x="33" y="110"/>
                    <a:pt x="26" y="107"/>
                    <a:pt x="19" y="107"/>
                  </a:cubicBezTo>
                  <a:cubicBezTo>
                    <a:pt x="9" y="107"/>
                    <a:pt x="1" y="113"/>
                    <a:pt x="1" y="127"/>
                  </a:cubicBezTo>
                  <a:cubicBezTo>
                    <a:pt x="38" y="238"/>
                    <a:pt x="63" y="386"/>
                    <a:pt x="173" y="460"/>
                  </a:cubicBezTo>
                  <a:cubicBezTo>
                    <a:pt x="258" y="502"/>
                    <a:pt x="348" y="521"/>
                    <a:pt x="435" y="521"/>
                  </a:cubicBezTo>
                  <a:cubicBezTo>
                    <a:pt x="476" y="521"/>
                    <a:pt x="516" y="517"/>
                    <a:pt x="555" y="509"/>
                  </a:cubicBezTo>
                  <a:cubicBezTo>
                    <a:pt x="691" y="497"/>
                    <a:pt x="826" y="435"/>
                    <a:pt x="937" y="349"/>
                  </a:cubicBezTo>
                  <a:cubicBezTo>
                    <a:pt x="1011" y="263"/>
                    <a:pt x="1048" y="139"/>
                    <a:pt x="1011" y="29"/>
                  </a:cubicBezTo>
                  <a:cubicBezTo>
                    <a:pt x="1011" y="10"/>
                    <a:pt x="999" y="1"/>
                    <a:pt x="98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6906;p48">
              <a:extLst>
                <a:ext uri="{FF2B5EF4-FFF2-40B4-BE49-F238E27FC236}">
                  <a16:creationId xmlns:a16="http://schemas.microsoft.com/office/drawing/2014/main" id="{636CD6F1-9877-4A81-A1FE-EFF760B0AC64}"/>
                </a:ext>
              </a:extLst>
            </p:cNvPr>
            <p:cNvSpPr/>
            <p:nvPr/>
          </p:nvSpPr>
          <p:spPr>
            <a:xfrm>
              <a:off x="6020425" y="2625225"/>
              <a:ext cx="12650" cy="1850"/>
            </a:xfrm>
            <a:custGeom>
              <a:avLst/>
              <a:gdLst/>
              <a:ahLst/>
              <a:cxnLst/>
              <a:rect l="l" t="t" r="r" b="b"/>
              <a:pathLst>
                <a:path w="506" h="74" extrusionOk="0">
                  <a:moveTo>
                    <a:pt x="481" y="0"/>
                  </a:moveTo>
                  <a:cubicBezTo>
                    <a:pt x="407" y="0"/>
                    <a:pt x="333" y="25"/>
                    <a:pt x="259" y="37"/>
                  </a:cubicBezTo>
                  <a:lnTo>
                    <a:pt x="13" y="37"/>
                  </a:lnTo>
                  <a:cubicBezTo>
                    <a:pt x="1" y="37"/>
                    <a:pt x="1" y="49"/>
                    <a:pt x="13" y="62"/>
                  </a:cubicBezTo>
                  <a:cubicBezTo>
                    <a:pt x="87" y="74"/>
                    <a:pt x="161" y="74"/>
                    <a:pt x="235" y="74"/>
                  </a:cubicBezTo>
                  <a:cubicBezTo>
                    <a:pt x="321" y="62"/>
                    <a:pt x="383" y="49"/>
                    <a:pt x="481" y="37"/>
                  </a:cubicBezTo>
                  <a:cubicBezTo>
                    <a:pt x="506" y="37"/>
                    <a:pt x="506" y="0"/>
                    <a:pt x="481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6907;p48">
              <a:extLst>
                <a:ext uri="{FF2B5EF4-FFF2-40B4-BE49-F238E27FC236}">
                  <a16:creationId xmlns:a16="http://schemas.microsoft.com/office/drawing/2014/main" id="{E1A21D8F-3995-4A11-9E07-BECB182A1ADC}"/>
                </a:ext>
              </a:extLst>
            </p:cNvPr>
            <p:cNvSpPr/>
            <p:nvPr/>
          </p:nvSpPr>
          <p:spPr>
            <a:xfrm>
              <a:off x="6021975" y="2599675"/>
              <a:ext cx="44150" cy="16100"/>
            </a:xfrm>
            <a:custGeom>
              <a:avLst/>
              <a:gdLst/>
              <a:ahLst/>
              <a:cxnLst/>
              <a:rect l="l" t="t" r="r" b="b"/>
              <a:pathLst>
                <a:path w="1766" h="644" extrusionOk="0">
                  <a:moveTo>
                    <a:pt x="872" y="1"/>
                  </a:moveTo>
                  <a:cubicBezTo>
                    <a:pt x="859" y="1"/>
                    <a:pt x="846" y="7"/>
                    <a:pt x="838" y="24"/>
                  </a:cubicBezTo>
                  <a:cubicBezTo>
                    <a:pt x="810" y="86"/>
                    <a:pt x="779" y="154"/>
                    <a:pt x="755" y="221"/>
                  </a:cubicBezTo>
                  <a:lnTo>
                    <a:pt x="755" y="221"/>
                  </a:lnTo>
                  <a:cubicBezTo>
                    <a:pt x="595" y="429"/>
                    <a:pt x="260" y="534"/>
                    <a:pt x="25" y="554"/>
                  </a:cubicBezTo>
                  <a:cubicBezTo>
                    <a:pt x="0" y="554"/>
                    <a:pt x="0" y="591"/>
                    <a:pt x="25" y="591"/>
                  </a:cubicBezTo>
                  <a:cubicBezTo>
                    <a:pt x="250" y="591"/>
                    <a:pt x="528" y="523"/>
                    <a:pt x="714" y="369"/>
                  </a:cubicBezTo>
                  <a:lnTo>
                    <a:pt x="714" y="369"/>
                  </a:lnTo>
                  <a:cubicBezTo>
                    <a:pt x="694" y="507"/>
                    <a:pt x="741" y="620"/>
                    <a:pt x="961" y="640"/>
                  </a:cubicBezTo>
                  <a:cubicBezTo>
                    <a:pt x="984" y="642"/>
                    <a:pt x="1006" y="643"/>
                    <a:pt x="1028" y="643"/>
                  </a:cubicBezTo>
                  <a:cubicBezTo>
                    <a:pt x="1373" y="643"/>
                    <a:pt x="1610" y="375"/>
                    <a:pt x="1750" y="74"/>
                  </a:cubicBezTo>
                  <a:cubicBezTo>
                    <a:pt x="1766" y="41"/>
                    <a:pt x="1739" y="13"/>
                    <a:pt x="1715" y="13"/>
                  </a:cubicBezTo>
                  <a:cubicBezTo>
                    <a:pt x="1703" y="13"/>
                    <a:pt x="1692" y="20"/>
                    <a:pt x="1688" y="37"/>
                  </a:cubicBezTo>
                  <a:cubicBezTo>
                    <a:pt x="1626" y="172"/>
                    <a:pt x="1528" y="295"/>
                    <a:pt x="1417" y="382"/>
                  </a:cubicBezTo>
                  <a:cubicBezTo>
                    <a:pt x="1329" y="459"/>
                    <a:pt x="1180" y="583"/>
                    <a:pt x="1049" y="583"/>
                  </a:cubicBezTo>
                  <a:cubicBezTo>
                    <a:pt x="1014" y="583"/>
                    <a:pt x="980" y="575"/>
                    <a:pt x="949" y="554"/>
                  </a:cubicBezTo>
                  <a:cubicBezTo>
                    <a:pt x="819" y="459"/>
                    <a:pt x="811" y="340"/>
                    <a:pt x="847" y="217"/>
                  </a:cubicBezTo>
                  <a:lnTo>
                    <a:pt x="847" y="217"/>
                  </a:lnTo>
                  <a:cubicBezTo>
                    <a:pt x="874" y="173"/>
                    <a:pt x="895" y="124"/>
                    <a:pt x="907" y="71"/>
                  </a:cubicBezTo>
                  <a:lnTo>
                    <a:pt x="907" y="71"/>
                  </a:lnTo>
                  <a:cubicBezTo>
                    <a:pt x="909" y="68"/>
                    <a:pt x="910" y="64"/>
                    <a:pt x="912" y="61"/>
                  </a:cubicBezTo>
                  <a:lnTo>
                    <a:pt x="910" y="60"/>
                  </a:lnTo>
                  <a:lnTo>
                    <a:pt x="910" y="60"/>
                  </a:lnTo>
                  <a:cubicBezTo>
                    <a:pt x="910" y="57"/>
                    <a:pt x="911" y="53"/>
                    <a:pt x="912" y="49"/>
                  </a:cubicBezTo>
                  <a:cubicBezTo>
                    <a:pt x="920" y="25"/>
                    <a:pt x="896" y="1"/>
                    <a:pt x="87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6908;p48">
              <a:extLst>
                <a:ext uri="{FF2B5EF4-FFF2-40B4-BE49-F238E27FC236}">
                  <a16:creationId xmlns:a16="http://schemas.microsoft.com/office/drawing/2014/main" id="{8A219553-B796-4E66-9202-B0BD3BE8A07D}"/>
                </a:ext>
              </a:extLst>
            </p:cNvPr>
            <p:cNvSpPr/>
            <p:nvPr/>
          </p:nvSpPr>
          <p:spPr>
            <a:xfrm>
              <a:off x="6062625" y="2602650"/>
              <a:ext cx="31575" cy="10800"/>
            </a:xfrm>
            <a:custGeom>
              <a:avLst/>
              <a:gdLst/>
              <a:ahLst/>
              <a:cxnLst/>
              <a:rect l="l" t="t" r="r" b="b"/>
              <a:pathLst>
                <a:path w="1263" h="432" extrusionOk="0">
                  <a:moveTo>
                    <a:pt x="43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0" y="336"/>
                    <a:pt x="271" y="373"/>
                    <a:pt x="530" y="423"/>
                  </a:cubicBezTo>
                  <a:cubicBezTo>
                    <a:pt x="567" y="429"/>
                    <a:pt x="604" y="432"/>
                    <a:pt x="641" y="432"/>
                  </a:cubicBezTo>
                  <a:cubicBezTo>
                    <a:pt x="751" y="432"/>
                    <a:pt x="860" y="404"/>
                    <a:pt x="961" y="349"/>
                  </a:cubicBezTo>
                  <a:cubicBezTo>
                    <a:pt x="1121" y="275"/>
                    <a:pt x="1158" y="189"/>
                    <a:pt x="1245" y="53"/>
                  </a:cubicBezTo>
                  <a:cubicBezTo>
                    <a:pt x="1262" y="26"/>
                    <a:pt x="1242" y="6"/>
                    <a:pt x="1220" y="6"/>
                  </a:cubicBezTo>
                  <a:cubicBezTo>
                    <a:pt x="1211" y="6"/>
                    <a:pt x="1202" y="9"/>
                    <a:pt x="1195" y="16"/>
                  </a:cubicBezTo>
                  <a:cubicBezTo>
                    <a:pt x="1023" y="164"/>
                    <a:pt x="937" y="361"/>
                    <a:pt x="653" y="361"/>
                  </a:cubicBezTo>
                  <a:cubicBezTo>
                    <a:pt x="432" y="361"/>
                    <a:pt x="62" y="287"/>
                    <a:pt x="62" y="28"/>
                  </a:cubicBezTo>
                  <a:cubicBezTo>
                    <a:pt x="62" y="10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6909;p48">
              <a:extLst>
                <a:ext uri="{FF2B5EF4-FFF2-40B4-BE49-F238E27FC236}">
                  <a16:creationId xmlns:a16="http://schemas.microsoft.com/office/drawing/2014/main" id="{13884B92-3091-42D7-A3AD-61D8EB304D77}"/>
                </a:ext>
              </a:extLst>
            </p:cNvPr>
            <p:cNvSpPr/>
            <p:nvPr/>
          </p:nvSpPr>
          <p:spPr>
            <a:xfrm>
              <a:off x="6028450" y="2582775"/>
              <a:ext cx="47950" cy="13200"/>
            </a:xfrm>
            <a:custGeom>
              <a:avLst/>
              <a:gdLst/>
              <a:ahLst/>
              <a:cxnLst/>
              <a:rect l="l" t="t" r="r" b="b"/>
              <a:pathLst>
                <a:path w="1918" h="528" extrusionOk="0">
                  <a:moveTo>
                    <a:pt x="882" y="1"/>
                  </a:moveTo>
                  <a:cubicBezTo>
                    <a:pt x="876" y="1"/>
                    <a:pt x="869" y="4"/>
                    <a:pt x="862" y="10"/>
                  </a:cubicBezTo>
                  <a:cubicBezTo>
                    <a:pt x="790" y="54"/>
                    <a:pt x="752" y="123"/>
                    <a:pt x="744" y="196"/>
                  </a:cubicBezTo>
                  <a:lnTo>
                    <a:pt x="744" y="196"/>
                  </a:lnTo>
                  <a:cubicBezTo>
                    <a:pt x="739" y="195"/>
                    <a:pt x="733" y="194"/>
                    <a:pt x="727" y="194"/>
                  </a:cubicBezTo>
                  <a:cubicBezTo>
                    <a:pt x="676" y="194"/>
                    <a:pt x="627" y="238"/>
                    <a:pt x="579" y="318"/>
                  </a:cubicBezTo>
                  <a:cubicBezTo>
                    <a:pt x="471" y="347"/>
                    <a:pt x="363" y="359"/>
                    <a:pt x="254" y="359"/>
                  </a:cubicBezTo>
                  <a:cubicBezTo>
                    <a:pt x="178" y="359"/>
                    <a:pt x="101" y="353"/>
                    <a:pt x="25" y="343"/>
                  </a:cubicBezTo>
                  <a:cubicBezTo>
                    <a:pt x="0" y="343"/>
                    <a:pt x="0" y="392"/>
                    <a:pt x="25" y="392"/>
                  </a:cubicBezTo>
                  <a:cubicBezTo>
                    <a:pt x="105" y="399"/>
                    <a:pt x="200" y="406"/>
                    <a:pt x="297" y="406"/>
                  </a:cubicBezTo>
                  <a:cubicBezTo>
                    <a:pt x="462" y="406"/>
                    <a:pt x="634" y="385"/>
                    <a:pt x="755" y="303"/>
                  </a:cubicBezTo>
                  <a:lnTo>
                    <a:pt x="755" y="303"/>
                  </a:lnTo>
                  <a:cubicBezTo>
                    <a:pt x="779" y="380"/>
                    <a:pt x="836" y="448"/>
                    <a:pt x="924" y="479"/>
                  </a:cubicBezTo>
                  <a:cubicBezTo>
                    <a:pt x="1006" y="513"/>
                    <a:pt x="1082" y="527"/>
                    <a:pt x="1155" y="527"/>
                  </a:cubicBezTo>
                  <a:cubicBezTo>
                    <a:pt x="1423" y="527"/>
                    <a:pt x="1643" y="331"/>
                    <a:pt x="1885" y="195"/>
                  </a:cubicBezTo>
                  <a:cubicBezTo>
                    <a:pt x="1918" y="173"/>
                    <a:pt x="1902" y="132"/>
                    <a:pt x="1872" y="132"/>
                  </a:cubicBezTo>
                  <a:cubicBezTo>
                    <a:pt x="1868" y="132"/>
                    <a:pt x="1864" y="132"/>
                    <a:pt x="1860" y="134"/>
                  </a:cubicBezTo>
                  <a:cubicBezTo>
                    <a:pt x="1614" y="216"/>
                    <a:pt x="1479" y="443"/>
                    <a:pt x="1200" y="443"/>
                  </a:cubicBezTo>
                  <a:cubicBezTo>
                    <a:pt x="1187" y="443"/>
                    <a:pt x="1172" y="443"/>
                    <a:pt x="1158" y="442"/>
                  </a:cubicBezTo>
                  <a:cubicBezTo>
                    <a:pt x="1137" y="447"/>
                    <a:pt x="1115" y="449"/>
                    <a:pt x="1094" y="449"/>
                  </a:cubicBezTo>
                  <a:cubicBezTo>
                    <a:pt x="973" y="449"/>
                    <a:pt x="856" y="367"/>
                    <a:pt x="818" y="250"/>
                  </a:cubicBezTo>
                  <a:lnTo>
                    <a:pt x="818" y="250"/>
                  </a:lnTo>
                  <a:cubicBezTo>
                    <a:pt x="865" y="199"/>
                    <a:pt x="899" y="133"/>
                    <a:pt x="912" y="47"/>
                  </a:cubicBezTo>
                  <a:cubicBezTo>
                    <a:pt x="912" y="21"/>
                    <a:pt x="899" y="1"/>
                    <a:pt x="88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6910;p48">
              <a:extLst>
                <a:ext uri="{FF2B5EF4-FFF2-40B4-BE49-F238E27FC236}">
                  <a16:creationId xmlns:a16="http://schemas.microsoft.com/office/drawing/2014/main" id="{507196F7-ABE1-4C57-9F84-1017592DBC93}"/>
                </a:ext>
              </a:extLst>
            </p:cNvPr>
            <p:cNvSpPr/>
            <p:nvPr/>
          </p:nvSpPr>
          <p:spPr>
            <a:xfrm>
              <a:off x="6089725" y="2602125"/>
              <a:ext cx="30500" cy="14000"/>
            </a:xfrm>
            <a:custGeom>
              <a:avLst/>
              <a:gdLst/>
              <a:ahLst/>
              <a:cxnLst/>
              <a:rect l="l" t="t" r="r" b="b"/>
              <a:pathLst>
                <a:path w="1220" h="560" extrusionOk="0">
                  <a:moveTo>
                    <a:pt x="197" y="0"/>
                  </a:moveTo>
                  <a:cubicBezTo>
                    <a:pt x="161" y="99"/>
                    <a:pt x="0" y="308"/>
                    <a:pt x="74" y="431"/>
                  </a:cubicBezTo>
                  <a:cubicBezTo>
                    <a:pt x="136" y="518"/>
                    <a:pt x="333" y="530"/>
                    <a:pt x="419" y="542"/>
                  </a:cubicBezTo>
                  <a:cubicBezTo>
                    <a:pt x="495" y="553"/>
                    <a:pt x="572" y="559"/>
                    <a:pt x="648" y="559"/>
                  </a:cubicBezTo>
                  <a:cubicBezTo>
                    <a:pt x="928" y="559"/>
                    <a:pt x="1181" y="468"/>
                    <a:pt x="1220" y="148"/>
                  </a:cubicBezTo>
                  <a:cubicBezTo>
                    <a:pt x="1220" y="134"/>
                    <a:pt x="1209" y="125"/>
                    <a:pt x="1197" y="125"/>
                  </a:cubicBezTo>
                  <a:cubicBezTo>
                    <a:pt x="1187" y="125"/>
                    <a:pt x="1176" y="131"/>
                    <a:pt x="1171" y="148"/>
                  </a:cubicBezTo>
                  <a:cubicBezTo>
                    <a:pt x="1096" y="418"/>
                    <a:pt x="873" y="484"/>
                    <a:pt x="636" y="484"/>
                  </a:cubicBezTo>
                  <a:cubicBezTo>
                    <a:pt x="560" y="484"/>
                    <a:pt x="482" y="477"/>
                    <a:pt x="407" y="468"/>
                  </a:cubicBezTo>
                  <a:cubicBezTo>
                    <a:pt x="296" y="456"/>
                    <a:pt x="197" y="468"/>
                    <a:pt x="136" y="370"/>
                  </a:cubicBezTo>
                  <a:cubicBezTo>
                    <a:pt x="74" y="271"/>
                    <a:pt x="161" y="123"/>
                    <a:pt x="197" y="13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6911;p48">
              <a:extLst>
                <a:ext uri="{FF2B5EF4-FFF2-40B4-BE49-F238E27FC236}">
                  <a16:creationId xmlns:a16="http://schemas.microsoft.com/office/drawing/2014/main" id="{E0CFF069-4778-4FFC-A48F-5F69F740538C}"/>
                </a:ext>
              </a:extLst>
            </p:cNvPr>
            <p:cNvSpPr/>
            <p:nvPr/>
          </p:nvSpPr>
          <p:spPr>
            <a:xfrm>
              <a:off x="6115275" y="2605775"/>
              <a:ext cx="32050" cy="13650"/>
            </a:xfrm>
            <a:custGeom>
              <a:avLst/>
              <a:gdLst/>
              <a:ahLst/>
              <a:cxnLst/>
              <a:rect l="l" t="t" r="r" b="b"/>
              <a:pathLst>
                <a:path w="1282" h="546" extrusionOk="0">
                  <a:moveTo>
                    <a:pt x="1142" y="1"/>
                  </a:moveTo>
                  <a:cubicBezTo>
                    <a:pt x="1133" y="1"/>
                    <a:pt x="1126" y="11"/>
                    <a:pt x="1134" y="27"/>
                  </a:cubicBezTo>
                  <a:cubicBezTo>
                    <a:pt x="1196" y="150"/>
                    <a:pt x="1159" y="310"/>
                    <a:pt x="1048" y="409"/>
                  </a:cubicBezTo>
                  <a:cubicBezTo>
                    <a:pt x="966" y="449"/>
                    <a:pt x="876" y="473"/>
                    <a:pt x="778" y="473"/>
                  </a:cubicBezTo>
                  <a:cubicBezTo>
                    <a:pt x="757" y="473"/>
                    <a:pt x="736" y="472"/>
                    <a:pt x="715" y="470"/>
                  </a:cubicBezTo>
                  <a:cubicBezTo>
                    <a:pt x="469" y="470"/>
                    <a:pt x="38" y="384"/>
                    <a:pt x="87" y="39"/>
                  </a:cubicBezTo>
                  <a:cubicBezTo>
                    <a:pt x="87" y="24"/>
                    <a:pt x="73" y="13"/>
                    <a:pt x="59" y="13"/>
                  </a:cubicBezTo>
                  <a:cubicBezTo>
                    <a:pt x="51" y="13"/>
                    <a:pt x="42" y="17"/>
                    <a:pt x="38" y="27"/>
                  </a:cubicBezTo>
                  <a:lnTo>
                    <a:pt x="50" y="27"/>
                  </a:lnTo>
                  <a:cubicBezTo>
                    <a:pt x="1" y="174"/>
                    <a:pt x="62" y="335"/>
                    <a:pt x="198" y="396"/>
                  </a:cubicBezTo>
                  <a:cubicBezTo>
                    <a:pt x="356" y="486"/>
                    <a:pt x="544" y="546"/>
                    <a:pt x="726" y="546"/>
                  </a:cubicBezTo>
                  <a:cubicBezTo>
                    <a:pt x="743" y="546"/>
                    <a:pt x="760" y="545"/>
                    <a:pt x="777" y="544"/>
                  </a:cubicBezTo>
                  <a:cubicBezTo>
                    <a:pt x="925" y="544"/>
                    <a:pt x="1073" y="482"/>
                    <a:pt x="1171" y="372"/>
                  </a:cubicBezTo>
                  <a:cubicBezTo>
                    <a:pt x="1282" y="236"/>
                    <a:pt x="1233" y="150"/>
                    <a:pt x="1159" y="14"/>
                  </a:cubicBezTo>
                  <a:cubicBezTo>
                    <a:pt x="1154" y="5"/>
                    <a:pt x="1148" y="1"/>
                    <a:pt x="114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6912;p48">
              <a:extLst>
                <a:ext uri="{FF2B5EF4-FFF2-40B4-BE49-F238E27FC236}">
                  <a16:creationId xmlns:a16="http://schemas.microsoft.com/office/drawing/2014/main" id="{627F2327-2DD1-4B8D-A243-AEC3399714D4}"/>
                </a:ext>
              </a:extLst>
            </p:cNvPr>
            <p:cNvSpPr/>
            <p:nvPr/>
          </p:nvSpPr>
          <p:spPr>
            <a:xfrm>
              <a:off x="6141850" y="2607225"/>
              <a:ext cx="10975" cy="11175"/>
            </a:xfrm>
            <a:custGeom>
              <a:avLst/>
              <a:gdLst/>
              <a:ahLst/>
              <a:cxnLst/>
              <a:rect l="l" t="t" r="r" b="b"/>
              <a:pathLst>
                <a:path w="439" h="447" extrusionOk="0">
                  <a:moveTo>
                    <a:pt x="33" y="1"/>
                  </a:moveTo>
                  <a:cubicBezTo>
                    <a:pt x="18" y="1"/>
                    <a:pt x="0" y="12"/>
                    <a:pt x="10" y="30"/>
                  </a:cubicBezTo>
                  <a:cubicBezTo>
                    <a:pt x="22" y="92"/>
                    <a:pt x="59" y="166"/>
                    <a:pt x="96" y="227"/>
                  </a:cubicBezTo>
                  <a:cubicBezTo>
                    <a:pt x="133" y="264"/>
                    <a:pt x="182" y="314"/>
                    <a:pt x="219" y="351"/>
                  </a:cubicBezTo>
                  <a:cubicBezTo>
                    <a:pt x="254" y="386"/>
                    <a:pt x="321" y="446"/>
                    <a:pt x="374" y="446"/>
                  </a:cubicBezTo>
                  <a:cubicBezTo>
                    <a:pt x="395" y="446"/>
                    <a:pt x="414" y="437"/>
                    <a:pt x="428" y="412"/>
                  </a:cubicBezTo>
                  <a:cubicBezTo>
                    <a:pt x="438" y="392"/>
                    <a:pt x="424" y="372"/>
                    <a:pt x="405" y="372"/>
                  </a:cubicBezTo>
                  <a:cubicBezTo>
                    <a:pt x="400" y="372"/>
                    <a:pt x="396" y="373"/>
                    <a:pt x="391" y="375"/>
                  </a:cubicBezTo>
                  <a:cubicBezTo>
                    <a:pt x="390" y="376"/>
                    <a:pt x="389" y="376"/>
                    <a:pt x="387" y="376"/>
                  </a:cubicBezTo>
                  <a:cubicBezTo>
                    <a:pt x="355" y="376"/>
                    <a:pt x="255" y="276"/>
                    <a:pt x="231" y="264"/>
                  </a:cubicBezTo>
                  <a:cubicBezTo>
                    <a:pt x="207" y="240"/>
                    <a:pt x="170" y="215"/>
                    <a:pt x="145" y="190"/>
                  </a:cubicBezTo>
                  <a:cubicBezTo>
                    <a:pt x="96" y="129"/>
                    <a:pt x="71" y="67"/>
                    <a:pt x="46" y="6"/>
                  </a:cubicBezTo>
                  <a:cubicBezTo>
                    <a:pt x="43" y="2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6913;p48">
              <a:extLst>
                <a:ext uri="{FF2B5EF4-FFF2-40B4-BE49-F238E27FC236}">
                  <a16:creationId xmlns:a16="http://schemas.microsoft.com/office/drawing/2014/main" id="{7F0FFC79-8573-4425-931E-D5B9FDC7B1D2}"/>
                </a:ext>
              </a:extLst>
            </p:cNvPr>
            <p:cNvSpPr/>
            <p:nvPr/>
          </p:nvSpPr>
          <p:spPr>
            <a:xfrm>
              <a:off x="6078325" y="2586450"/>
              <a:ext cx="28350" cy="12225"/>
            </a:xfrm>
            <a:custGeom>
              <a:avLst/>
              <a:gdLst/>
              <a:ahLst/>
              <a:cxnLst/>
              <a:rect l="l" t="t" r="r" b="b"/>
              <a:pathLst>
                <a:path w="1134" h="489" extrusionOk="0">
                  <a:moveTo>
                    <a:pt x="22" y="0"/>
                  </a:moveTo>
                  <a:cubicBezTo>
                    <a:pt x="12" y="0"/>
                    <a:pt x="3" y="6"/>
                    <a:pt x="1" y="19"/>
                  </a:cubicBezTo>
                  <a:lnTo>
                    <a:pt x="1" y="19"/>
                  </a:lnTo>
                  <a:cubicBezTo>
                    <a:pt x="1" y="16"/>
                    <a:pt x="1" y="14"/>
                    <a:pt x="1" y="11"/>
                  </a:cubicBezTo>
                  <a:lnTo>
                    <a:pt x="1" y="24"/>
                  </a:lnTo>
                  <a:cubicBezTo>
                    <a:pt x="1" y="22"/>
                    <a:pt x="1" y="20"/>
                    <a:pt x="1" y="19"/>
                  </a:cubicBezTo>
                  <a:lnTo>
                    <a:pt x="1" y="19"/>
                  </a:lnTo>
                  <a:cubicBezTo>
                    <a:pt x="16" y="321"/>
                    <a:pt x="200" y="443"/>
                    <a:pt x="493" y="479"/>
                  </a:cubicBezTo>
                  <a:cubicBezTo>
                    <a:pt x="549" y="485"/>
                    <a:pt x="610" y="489"/>
                    <a:pt x="671" y="489"/>
                  </a:cubicBezTo>
                  <a:cubicBezTo>
                    <a:pt x="898" y="489"/>
                    <a:pt x="1134" y="433"/>
                    <a:pt x="1134" y="171"/>
                  </a:cubicBezTo>
                  <a:cubicBezTo>
                    <a:pt x="1134" y="150"/>
                    <a:pt x="1117" y="137"/>
                    <a:pt x="1101" y="137"/>
                  </a:cubicBezTo>
                  <a:cubicBezTo>
                    <a:pt x="1089" y="137"/>
                    <a:pt x="1077" y="144"/>
                    <a:pt x="1072" y="159"/>
                  </a:cubicBezTo>
                  <a:cubicBezTo>
                    <a:pt x="1024" y="374"/>
                    <a:pt x="859" y="411"/>
                    <a:pt x="677" y="411"/>
                  </a:cubicBezTo>
                  <a:cubicBezTo>
                    <a:pt x="628" y="411"/>
                    <a:pt x="579" y="408"/>
                    <a:pt x="530" y="405"/>
                  </a:cubicBezTo>
                  <a:cubicBezTo>
                    <a:pt x="272" y="381"/>
                    <a:pt x="87" y="307"/>
                    <a:pt x="50" y="24"/>
                  </a:cubicBezTo>
                  <a:cubicBezTo>
                    <a:pt x="50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6914;p48">
              <a:extLst>
                <a:ext uri="{FF2B5EF4-FFF2-40B4-BE49-F238E27FC236}">
                  <a16:creationId xmlns:a16="http://schemas.microsoft.com/office/drawing/2014/main" id="{16CF6CA4-AD53-43FB-8A29-0F90DBDE0917}"/>
                </a:ext>
              </a:extLst>
            </p:cNvPr>
            <p:cNvSpPr/>
            <p:nvPr/>
          </p:nvSpPr>
          <p:spPr>
            <a:xfrm>
              <a:off x="6098650" y="2588150"/>
              <a:ext cx="33600" cy="11625"/>
            </a:xfrm>
            <a:custGeom>
              <a:avLst/>
              <a:gdLst/>
              <a:ahLst/>
              <a:cxnLst/>
              <a:rect l="l" t="t" r="r" b="b"/>
              <a:pathLst>
                <a:path w="1344" h="465" extrusionOk="0">
                  <a:moveTo>
                    <a:pt x="1320" y="0"/>
                  </a:moveTo>
                  <a:cubicBezTo>
                    <a:pt x="1310" y="0"/>
                    <a:pt x="1300" y="6"/>
                    <a:pt x="1294" y="17"/>
                  </a:cubicBezTo>
                  <a:cubicBezTo>
                    <a:pt x="1214" y="235"/>
                    <a:pt x="1005" y="389"/>
                    <a:pt x="768" y="389"/>
                  </a:cubicBezTo>
                  <a:cubicBezTo>
                    <a:pt x="750" y="389"/>
                    <a:pt x="733" y="388"/>
                    <a:pt x="715" y="387"/>
                  </a:cubicBezTo>
                  <a:cubicBezTo>
                    <a:pt x="567" y="387"/>
                    <a:pt x="38" y="362"/>
                    <a:pt x="173" y="54"/>
                  </a:cubicBezTo>
                  <a:cubicBezTo>
                    <a:pt x="182" y="37"/>
                    <a:pt x="172" y="19"/>
                    <a:pt x="161" y="19"/>
                  </a:cubicBezTo>
                  <a:cubicBezTo>
                    <a:pt x="157" y="19"/>
                    <a:pt x="152" y="22"/>
                    <a:pt x="148" y="30"/>
                  </a:cubicBezTo>
                  <a:cubicBezTo>
                    <a:pt x="1" y="301"/>
                    <a:pt x="346" y="436"/>
                    <a:pt x="567" y="461"/>
                  </a:cubicBezTo>
                  <a:cubicBezTo>
                    <a:pt x="609" y="463"/>
                    <a:pt x="649" y="465"/>
                    <a:pt x="689" y="465"/>
                  </a:cubicBezTo>
                  <a:cubicBezTo>
                    <a:pt x="1003" y="465"/>
                    <a:pt x="1256" y="369"/>
                    <a:pt x="1343" y="30"/>
                  </a:cubicBezTo>
                  <a:cubicBezTo>
                    <a:pt x="1343" y="9"/>
                    <a:pt x="1332" y="0"/>
                    <a:pt x="1320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6915;p48">
              <a:extLst>
                <a:ext uri="{FF2B5EF4-FFF2-40B4-BE49-F238E27FC236}">
                  <a16:creationId xmlns:a16="http://schemas.microsoft.com/office/drawing/2014/main" id="{5CA17EB5-501B-4B39-B918-C5E7D2FB44AE}"/>
                </a:ext>
              </a:extLst>
            </p:cNvPr>
            <p:cNvSpPr/>
            <p:nvPr/>
          </p:nvSpPr>
          <p:spPr>
            <a:xfrm>
              <a:off x="6126050" y="2589250"/>
              <a:ext cx="27925" cy="14675"/>
            </a:xfrm>
            <a:custGeom>
              <a:avLst/>
              <a:gdLst/>
              <a:ahLst/>
              <a:cxnLst/>
              <a:rect l="l" t="t" r="r" b="b"/>
              <a:pathLst>
                <a:path w="1117" h="587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lnTo>
                    <a:pt x="1" y="22"/>
                  </a:lnTo>
                  <a:cubicBezTo>
                    <a:pt x="38" y="232"/>
                    <a:pt x="186" y="404"/>
                    <a:pt x="395" y="478"/>
                  </a:cubicBezTo>
                  <a:cubicBezTo>
                    <a:pt x="529" y="535"/>
                    <a:pt x="675" y="587"/>
                    <a:pt x="812" y="587"/>
                  </a:cubicBezTo>
                  <a:cubicBezTo>
                    <a:pt x="915" y="587"/>
                    <a:pt x="1013" y="557"/>
                    <a:pt x="1097" y="478"/>
                  </a:cubicBezTo>
                  <a:cubicBezTo>
                    <a:pt x="1116" y="459"/>
                    <a:pt x="1099" y="433"/>
                    <a:pt x="1079" y="433"/>
                  </a:cubicBezTo>
                  <a:cubicBezTo>
                    <a:pt x="1072" y="433"/>
                    <a:pt x="1066" y="436"/>
                    <a:pt x="1060" y="441"/>
                  </a:cubicBezTo>
                  <a:cubicBezTo>
                    <a:pt x="996" y="491"/>
                    <a:pt x="908" y="513"/>
                    <a:pt x="809" y="513"/>
                  </a:cubicBezTo>
                  <a:cubicBezTo>
                    <a:pt x="490" y="513"/>
                    <a:pt x="66" y="283"/>
                    <a:pt x="38" y="10"/>
                  </a:cubicBezTo>
                  <a:cubicBezTo>
                    <a:pt x="38" y="4"/>
                    <a:pt x="29" y="1"/>
                    <a:pt x="1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6916;p48">
              <a:extLst>
                <a:ext uri="{FF2B5EF4-FFF2-40B4-BE49-F238E27FC236}">
                  <a16:creationId xmlns:a16="http://schemas.microsoft.com/office/drawing/2014/main" id="{F546B8C3-8C3F-4C0B-B696-38623E911D9B}"/>
                </a:ext>
              </a:extLst>
            </p:cNvPr>
            <p:cNvSpPr/>
            <p:nvPr/>
          </p:nvSpPr>
          <p:spPr>
            <a:xfrm>
              <a:off x="6032225" y="2566275"/>
              <a:ext cx="9400" cy="8275"/>
            </a:xfrm>
            <a:custGeom>
              <a:avLst/>
              <a:gdLst/>
              <a:ahLst/>
              <a:cxnLst/>
              <a:rect l="l" t="t" r="r" b="b"/>
              <a:pathLst>
                <a:path w="376" h="331" extrusionOk="0">
                  <a:moveTo>
                    <a:pt x="353" y="0"/>
                  </a:moveTo>
                  <a:cubicBezTo>
                    <a:pt x="349" y="0"/>
                    <a:pt x="345" y="2"/>
                    <a:pt x="342" y="5"/>
                  </a:cubicBezTo>
                  <a:cubicBezTo>
                    <a:pt x="280" y="55"/>
                    <a:pt x="243" y="116"/>
                    <a:pt x="182" y="165"/>
                  </a:cubicBezTo>
                  <a:cubicBezTo>
                    <a:pt x="120" y="215"/>
                    <a:pt x="71" y="264"/>
                    <a:pt x="9" y="313"/>
                  </a:cubicBezTo>
                  <a:cubicBezTo>
                    <a:pt x="0" y="322"/>
                    <a:pt x="4" y="331"/>
                    <a:pt x="16" y="331"/>
                  </a:cubicBezTo>
                  <a:cubicBezTo>
                    <a:pt x="20" y="331"/>
                    <a:pt x="27" y="329"/>
                    <a:pt x="34" y="326"/>
                  </a:cubicBezTo>
                  <a:cubicBezTo>
                    <a:pt x="157" y="239"/>
                    <a:pt x="268" y="141"/>
                    <a:pt x="366" y="30"/>
                  </a:cubicBezTo>
                  <a:cubicBezTo>
                    <a:pt x="375" y="12"/>
                    <a:pt x="365" y="0"/>
                    <a:pt x="353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6917;p48">
              <a:extLst>
                <a:ext uri="{FF2B5EF4-FFF2-40B4-BE49-F238E27FC236}">
                  <a16:creationId xmlns:a16="http://schemas.microsoft.com/office/drawing/2014/main" id="{08147FF5-0276-4016-82BF-E65BBDF3D1BA}"/>
                </a:ext>
              </a:extLst>
            </p:cNvPr>
            <p:cNvSpPr/>
            <p:nvPr/>
          </p:nvSpPr>
          <p:spPr>
            <a:xfrm>
              <a:off x="6039625" y="2563475"/>
              <a:ext cx="36575" cy="15300"/>
            </a:xfrm>
            <a:custGeom>
              <a:avLst/>
              <a:gdLst/>
              <a:ahLst/>
              <a:cxnLst/>
              <a:rect l="l" t="t" r="r" b="b"/>
              <a:pathLst>
                <a:path w="1463" h="612" extrusionOk="0">
                  <a:moveTo>
                    <a:pt x="1375" y="0"/>
                  </a:moveTo>
                  <a:cubicBezTo>
                    <a:pt x="1361" y="0"/>
                    <a:pt x="1345" y="6"/>
                    <a:pt x="1339" y="19"/>
                  </a:cubicBezTo>
                  <a:cubicBezTo>
                    <a:pt x="1267" y="306"/>
                    <a:pt x="1022" y="500"/>
                    <a:pt x="737" y="500"/>
                  </a:cubicBezTo>
                  <a:cubicBezTo>
                    <a:pt x="728" y="500"/>
                    <a:pt x="720" y="499"/>
                    <a:pt x="711" y="499"/>
                  </a:cubicBezTo>
                  <a:cubicBezTo>
                    <a:pt x="645" y="505"/>
                    <a:pt x="578" y="511"/>
                    <a:pt x="514" y="511"/>
                  </a:cubicBezTo>
                  <a:cubicBezTo>
                    <a:pt x="324" y="511"/>
                    <a:pt x="150" y="464"/>
                    <a:pt x="58" y="253"/>
                  </a:cubicBezTo>
                  <a:cubicBezTo>
                    <a:pt x="54" y="246"/>
                    <a:pt x="48" y="243"/>
                    <a:pt x="40" y="243"/>
                  </a:cubicBezTo>
                  <a:cubicBezTo>
                    <a:pt x="22" y="243"/>
                    <a:pt x="0" y="260"/>
                    <a:pt x="9" y="277"/>
                  </a:cubicBezTo>
                  <a:cubicBezTo>
                    <a:pt x="104" y="544"/>
                    <a:pt x="332" y="612"/>
                    <a:pt x="578" y="612"/>
                  </a:cubicBezTo>
                  <a:cubicBezTo>
                    <a:pt x="651" y="612"/>
                    <a:pt x="725" y="606"/>
                    <a:pt x="797" y="598"/>
                  </a:cubicBezTo>
                  <a:cubicBezTo>
                    <a:pt x="1093" y="561"/>
                    <a:pt x="1462" y="364"/>
                    <a:pt x="1401" y="19"/>
                  </a:cubicBezTo>
                  <a:cubicBezTo>
                    <a:pt x="1401" y="6"/>
                    <a:pt x="1388" y="0"/>
                    <a:pt x="1375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6918;p48">
              <a:extLst>
                <a:ext uri="{FF2B5EF4-FFF2-40B4-BE49-F238E27FC236}">
                  <a16:creationId xmlns:a16="http://schemas.microsoft.com/office/drawing/2014/main" id="{02A74E32-F0CD-4706-92AB-E3A367B2DFDE}"/>
                </a:ext>
              </a:extLst>
            </p:cNvPr>
            <p:cNvSpPr/>
            <p:nvPr/>
          </p:nvSpPr>
          <p:spPr>
            <a:xfrm>
              <a:off x="6069100" y="2567675"/>
              <a:ext cx="35425" cy="14325"/>
            </a:xfrm>
            <a:custGeom>
              <a:avLst/>
              <a:gdLst/>
              <a:ahLst/>
              <a:cxnLst/>
              <a:rect l="l" t="t" r="r" b="b"/>
              <a:pathLst>
                <a:path w="1417" h="573" extrusionOk="0">
                  <a:moveTo>
                    <a:pt x="1394" y="0"/>
                  </a:moveTo>
                  <a:cubicBezTo>
                    <a:pt x="1389" y="0"/>
                    <a:pt x="1384" y="3"/>
                    <a:pt x="1380" y="11"/>
                  </a:cubicBezTo>
                  <a:cubicBezTo>
                    <a:pt x="1257" y="270"/>
                    <a:pt x="1047" y="504"/>
                    <a:pt x="751" y="504"/>
                  </a:cubicBezTo>
                  <a:cubicBezTo>
                    <a:pt x="736" y="504"/>
                    <a:pt x="721" y="504"/>
                    <a:pt x="706" y="504"/>
                  </a:cubicBezTo>
                  <a:cubicBezTo>
                    <a:pt x="407" y="504"/>
                    <a:pt x="67" y="388"/>
                    <a:pt x="173" y="48"/>
                  </a:cubicBezTo>
                  <a:lnTo>
                    <a:pt x="160" y="48"/>
                  </a:lnTo>
                  <a:lnTo>
                    <a:pt x="148" y="35"/>
                  </a:lnTo>
                  <a:lnTo>
                    <a:pt x="148" y="35"/>
                  </a:lnTo>
                  <a:cubicBezTo>
                    <a:pt x="0" y="393"/>
                    <a:pt x="283" y="528"/>
                    <a:pt x="616" y="565"/>
                  </a:cubicBezTo>
                  <a:cubicBezTo>
                    <a:pt x="651" y="570"/>
                    <a:pt x="686" y="573"/>
                    <a:pt x="722" y="573"/>
                  </a:cubicBezTo>
                  <a:cubicBezTo>
                    <a:pt x="1039" y="573"/>
                    <a:pt x="1372" y="378"/>
                    <a:pt x="1417" y="23"/>
                  </a:cubicBezTo>
                  <a:cubicBezTo>
                    <a:pt x="1417" y="15"/>
                    <a:pt x="1405" y="0"/>
                    <a:pt x="139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6919;p48">
              <a:extLst>
                <a:ext uri="{FF2B5EF4-FFF2-40B4-BE49-F238E27FC236}">
                  <a16:creationId xmlns:a16="http://schemas.microsoft.com/office/drawing/2014/main" id="{4E21CB2D-D059-4BB0-8513-16DE903D04FE}"/>
                </a:ext>
              </a:extLst>
            </p:cNvPr>
            <p:cNvSpPr/>
            <p:nvPr/>
          </p:nvSpPr>
          <p:spPr>
            <a:xfrm>
              <a:off x="6099575" y="2572750"/>
              <a:ext cx="29275" cy="14025"/>
            </a:xfrm>
            <a:custGeom>
              <a:avLst/>
              <a:gdLst/>
              <a:ahLst/>
              <a:cxnLst/>
              <a:rect l="l" t="t" r="r" b="b"/>
              <a:pathLst>
                <a:path w="1171" h="561" extrusionOk="0">
                  <a:moveTo>
                    <a:pt x="1151" y="0"/>
                  </a:moveTo>
                  <a:cubicBezTo>
                    <a:pt x="1148" y="0"/>
                    <a:pt x="1146" y="2"/>
                    <a:pt x="1146" y="5"/>
                  </a:cubicBezTo>
                  <a:cubicBezTo>
                    <a:pt x="1060" y="202"/>
                    <a:pt x="949" y="424"/>
                    <a:pt x="727" y="473"/>
                  </a:cubicBezTo>
                  <a:cubicBezTo>
                    <a:pt x="684" y="482"/>
                    <a:pt x="638" y="487"/>
                    <a:pt x="592" y="487"/>
                  </a:cubicBezTo>
                  <a:cubicBezTo>
                    <a:pt x="327" y="487"/>
                    <a:pt x="48" y="337"/>
                    <a:pt x="38" y="54"/>
                  </a:cubicBezTo>
                  <a:cubicBezTo>
                    <a:pt x="38" y="42"/>
                    <a:pt x="28" y="36"/>
                    <a:pt x="19" y="36"/>
                  </a:cubicBezTo>
                  <a:cubicBezTo>
                    <a:pt x="10" y="36"/>
                    <a:pt x="1" y="42"/>
                    <a:pt x="1" y="54"/>
                  </a:cubicBezTo>
                  <a:cubicBezTo>
                    <a:pt x="1" y="411"/>
                    <a:pt x="284" y="522"/>
                    <a:pt x="592" y="559"/>
                  </a:cubicBezTo>
                  <a:cubicBezTo>
                    <a:pt x="605" y="560"/>
                    <a:pt x="618" y="561"/>
                    <a:pt x="631" y="561"/>
                  </a:cubicBezTo>
                  <a:cubicBezTo>
                    <a:pt x="929" y="561"/>
                    <a:pt x="1124" y="290"/>
                    <a:pt x="1171" y="30"/>
                  </a:cubicBezTo>
                  <a:cubicBezTo>
                    <a:pt x="1171" y="12"/>
                    <a:pt x="1158" y="0"/>
                    <a:pt x="1151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6920;p48">
              <a:extLst>
                <a:ext uri="{FF2B5EF4-FFF2-40B4-BE49-F238E27FC236}">
                  <a16:creationId xmlns:a16="http://schemas.microsoft.com/office/drawing/2014/main" id="{8C8FE7B5-9A7E-4227-89FD-460210596321}"/>
                </a:ext>
              </a:extLst>
            </p:cNvPr>
            <p:cNvSpPr/>
            <p:nvPr/>
          </p:nvSpPr>
          <p:spPr>
            <a:xfrm>
              <a:off x="6124225" y="2577350"/>
              <a:ext cx="25675" cy="10350"/>
            </a:xfrm>
            <a:custGeom>
              <a:avLst/>
              <a:gdLst/>
              <a:ahLst/>
              <a:cxnLst/>
              <a:rect l="l" t="t" r="r" b="b"/>
              <a:pathLst>
                <a:path w="1027" h="414" extrusionOk="0">
                  <a:moveTo>
                    <a:pt x="148" y="1"/>
                  </a:moveTo>
                  <a:cubicBezTo>
                    <a:pt x="144" y="1"/>
                    <a:pt x="139" y="2"/>
                    <a:pt x="136" y="6"/>
                  </a:cubicBezTo>
                  <a:cubicBezTo>
                    <a:pt x="0" y="215"/>
                    <a:pt x="382" y="375"/>
                    <a:pt x="530" y="400"/>
                  </a:cubicBezTo>
                  <a:cubicBezTo>
                    <a:pt x="564" y="409"/>
                    <a:pt x="610" y="414"/>
                    <a:pt x="660" y="414"/>
                  </a:cubicBezTo>
                  <a:cubicBezTo>
                    <a:pt x="823" y="414"/>
                    <a:pt x="1026" y="357"/>
                    <a:pt x="998" y="178"/>
                  </a:cubicBezTo>
                  <a:cubicBezTo>
                    <a:pt x="998" y="152"/>
                    <a:pt x="984" y="140"/>
                    <a:pt x="969" y="140"/>
                  </a:cubicBezTo>
                  <a:cubicBezTo>
                    <a:pt x="956" y="140"/>
                    <a:pt x="942" y="149"/>
                    <a:pt x="936" y="166"/>
                  </a:cubicBezTo>
                  <a:cubicBezTo>
                    <a:pt x="890" y="280"/>
                    <a:pt x="770" y="325"/>
                    <a:pt x="638" y="325"/>
                  </a:cubicBezTo>
                  <a:cubicBezTo>
                    <a:pt x="386" y="325"/>
                    <a:pt x="87" y="163"/>
                    <a:pt x="160" y="18"/>
                  </a:cubicBezTo>
                  <a:cubicBezTo>
                    <a:pt x="169" y="9"/>
                    <a:pt x="159" y="1"/>
                    <a:pt x="148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6921;p48">
              <a:extLst>
                <a:ext uri="{FF2B5EF4-FFF2-40B4-BE49-F238E27FC236}">
                  <a16:creationId xmlns:a16="http://schemas.microsoft.com/office/drawing/2014/main" id="{22330372-4E86-49C0-A661-EF08627057CD}"/>
                </a:ext>
              </a:extLst>
            </p:cNvPr>
            <p:cNvSpPr/>
            <p:nvPr/>
          </p:nvSpPr>
          <p:spPr>
            <a:xfrm>
              <a:off x="6092275" y="2548575"/>
              <a:ext cx="29500" cy="20925"/>
            </a:xfrm>
            <a:custGeom>
              <a:avLst/>
              <a:gdLst/>
              <a:ahLst/>
              <a:cxnLst/>
              <a:rect l="l" t="t" r="r" b="b"/>
              <a:pathLst>
                <a:path w="1180" h="837" extrusionOk="0">
                  <a:moveTo>
                    <a:pt x="1127" y="0"/>
                  </a:moveTo>
                  <a:cubicBezTo>
                    <a:pt x="1116" y="0"/>
                    <a:pt x="1106" y="7"/>
                    <a:pt x="1106" y="23"/>
                  </a:cubicBezTo>
                  <a:cubicBezTo>
                    <a:pt x="1056" y="282"/>
                    <a:pt x="1007" y="553"/>
                    <a:pt x="773" y="713"/>
                  </a:cubicBezTo>
                  <a:cubicBezTo>
                    <a:pt x="693" y="763"/>
                    <a:pt x="601" y="787"/>
                    <a:pt x="508" y="787"/>
                  </a:cubicBezTo>
                  <a:cubicBezTo>
                    <a:pt x="416" y="787"/>
                    <a:pt x="323" y="763"/>
                    <a:pt x="243" y="713"/>
                  </a:cubicBezTo>
                  <a:cubicBezTo>
                    <a:pt x="95" y="578"/>
                    <a:pt x="34" y="381"/>
                    <a:pt x="71" y="196"/>
                  </a:cubicBezTo>
                  <a:cubicBezTo>
                    <a:pt x="71" y="184"/>
                    <a:pt x="62" y="177"/>
                    <a:pt x="52" y="177"/>
                  </a:cubicBezTo>
                  <a:cubicBezTo>
                    <a:pt x="43" y="177"/>
                    <a:pt x="34" y="184"/>
                    <a:pt x="34" y="196"/>
                  </a:cubicBezTo>
                  <a:lnTo>
                    <a:pt x="22" y="233"/>
                  </a:lnTo>
                  <a:cubicBezTo>
                    <a:pt x="22" y="233"/>
                    <a:pt x="22" y="238"/>
                    <a:pt x="25" y="238"/>
                  </a:cubicBezTo>
                  <a:cubicBezTo>
                    <a:pt x="26" y="238"/>
                    <a:pt x="28" y="238"/>
                    <a:pt x="30" y="236"/>
                  </a:cubicBezTo>
                  <a:lnTo>
                    <a:pt x="30" y="236"/>
                  </a:lnTo>
                  <a:cubicBezTo>
                    <a:pt x="0" y="271"/>
                    <a:pt x="47" y="456"/>
                    <a:pt x="59" y="492"/>
                  </a:cubicBezTo>
                  <a:cubicBezTo>
                    <a:pt x="71" y="578"/>
                    <a:pt x="108" y="639"/>
                    <a:pt x="169" y="701"/>
                  </a:cubicBezTo>
                  <a:cubicBezTo>
                    <a:pt x="256" y="787"/>
                    <a:pt x="364" y="836"/>
                    <a:pt x="484" y="836"/>
                  </a:cubicBezTo>
                  <a:cubicBezTo>
                    <a:pt x="518" y="836"/>
                    <a:pt x="553" y="832"/>
                    <a:pt x="588" y="824"/>
                  </a:cubicBezTo>
                  <a:cubicBezTo>
                    <a:pt x="958" y="763"/>
                    <a:pt x="1180" y="381"/>
                    <a:pt x="1155" y="23"/>
                  </a:cubicBezTo>
                  <a:cubicBezTo>
                    <a:pt x="1155" y="10"/>
                    <a:pt x="1140" y="0"/>
                    <a:pt x="1127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6922;p48">
              <a:extLst>
                <a:ext uri="{FF2B5EF4-FFF2-40B4-BE49-F238E27FC236}">
                  <a16:creationId xmlns:a16="http://schemas.microsoft.com/office/drawing/2014/main" id="{5DD4B6F1-AC7A-4755-A192-EBCC0BE6B90F}"/>
                </a:ext>
              </a:extLst>
            </p:cNvPr>
            <p:cNvSpPr/>
            <p:nvPr/>
          </p:nvSpPr>
          <p:spPr>
            <a:xfrm>
              <a:off x="6116200" y="2551375"/>
              <a:ext cx="27450" cy="18450"/>
            </a:xfrm>
            <a:custGeom>
              <a:avLst/>
              <a:gdLst/>
              <a:ahLst/>
              <a:cxnLst/>
              <a:rect l="l" t="t" r="r" b="b"/>
              <a:pathLst>
                <a:path w="1098" h="738" extrusionOk="0">
                  <a:moveTo>
                    <a:pt x="112" y="1"/>
                  </a:moveTo>
                  <a:cubicBezTo>
                    <a:pt x="105" y="1"/>
                    <a:pt x="99" y="4"/>
                    <a:pt x="99" y="10"/>
                  </a:cubicBezTo>
                  <a:cubicBezTo>
                    <a:pt x="99" y="170"/>
                    <a:pt x="1" y="343"/>
                    <a:pt x="75" y="490"/>
                  </a:cubicBezTo>
                  <a:cubicBezTo>
                    <a:pt x="161" y="614"/>
                    <a:pt x="296" y="700"/>
                    <a:pt x="444" y="712"/>
                  </a:cubicBezTo>
                  <a:cubicBezTo>
                    <a:pt x="503" y="729"/>
                    <a:pt x="563" y="737"/>
                    <a:pt x="621" y="737"/>
                  </a:cubicBezTo>
                  <a:cubicBezTo>
                    <a:pt x="734" y="737"/>
                    <a:pt x="844" y="707"/>
                    <a:pt x="949" y="651"/>
                  </a:cubicBezTo>
                  <a:cubicBezTo>
                    <a:pt x="1097" y="552"/>
                    <a:pt x="1060" y="478"/>
                    <a:pt x="1036" y="330"/>
                  </a:cubicBezTo>
                  <a:cubicBezTo>
                    <a:pt x="1036" y="318"/>
                    <a:pt x="1023" y="312"/>
                    <a:pt x="1011" y="312"/>
                  </a:cubicBezTo>
                  <a:cubicBezTo>
                    <a:pt x="999" y="312"/>
                    <a:pt x="986" y="318"/>
                    <a:pt x="986" y="330"/>
                  </a:cubicBezTo>
                  <a:cubicBezTo>
                    <a:pt x="974" y="490"/>
                    <a:pt x="949" y="589"/>
                    <a:pt x="789" y="638"/>
                  </a:cubicBezTo>
                  <a:cubicBezTo>
                    <a:pt x="721" y="655"/>
                    <a:pt x="652" y="665"/>
                    <a:pt x="583" y="665"/>
                  </a:cubicBezTo>
                  <a:cubicBezTo>
                    <a:pt x="504" y="665"/>
                    <a:pt x="425" y="652"/>
                    <a:pt x="346" y="626"/>
                  </a:cubicBezTo>
                  <a:cubicBezTo>
                    <a:pt x="186" y="601"/>
                    <a:pt x="75" y="453"/>
                    <a:pt x="99" y="293"/>
                  </a:cubicBezTo>
                  <a:cubicBezTo>
                    <a:pt x="99" y="195"/>
                    <a:pt x="124" y="109"/>
                    <a:pt x="124" y="10"/>
                  </a:cubicBezTo>
                  <a:cubicBezTo>
                    <a:pt x="124" y="4"/>
                    <a:pt x="118" y="1"/>
                    <a:pt x="11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6923;p48">
              <a:extLst>
                <a:ext uri="{FF2B5EF4-FFF2-40B4-BE49-F238E27FC236}">
                  <a16:creationId xmlns:a16="http://schemas.microsoft.com/office/drawing/2014/main" id="{79D5BA55-390A-4CD5-B613-96DEDDF84709}"/>
                </a:ext>
              </a:extLst>
            </p:cNvPr>
            <p:cNvSpPr/>
            <p:nvPr/>
          </p:nvSpPr>
          <p:spPr>
            <a:xfrm>
              <a:off x="6141550" y="2561350"/>
              <a:ext cx="4500" cy="4525"/>
            </a:xfrm>
            <a:custGeom>
              <a:avLst/>
              <a:gdLst/>
              <a:ahLst/>
              <a:cxnLst/>
              <a:rect l="l" t="t" r="r" b="b"/>
              <a:pathLst>
                <a:path w="180" h="181" extrusionOk="0">
                  <a:moveTo>
                    <a:pt x="17" y="0"/>
                  </a:moveTo>
                  <a:cubicBezTo>
                    <a:pt x="11" y="0"/>
                    <a:pt x="0" y="12"/>
                    <a:pt x="9" y="30"/>
                  </a:cubicBezTo>
                  <a:cubicBezTo>
                    <a:pt x="22" y="54"/>
                    <a:pt x="46" y="79"/>
                    <a:pt x="71" y="116"/>
                  </a:cubicBezTo>
                  <a:cubicBezTo>
                    <a:pt x="95" y="141"/>
                    <a:pt x="120" y="153"/>
                    <a:pt x="145" y="178"/>
                  </a:cubicBezTo>
                  <a:cubicBezTo>
                    <a:pt x="149" y="180"/>
                    <a:pt x="154" y="181"/>
                    <a:pt x="157" y="181"/>
                  </a:cubicBezTo>
                  <a:cubicBezTo>
                    <a:pt x="173" y="181"/>
                    <a:pt x="179" y="163"/>
                    <a:pt x="169" y="153"/>
                  </a:cubicBezTo>
                  <a:cubicBezTo>
                    <a:pt x="169" y="128"/>
                    <a:pt x="132" y="104"/>
                    <a:pt x="108" y="91"/>
                  </a:cubicBezTo>
                  <a:cubicBezTo>
                    <a:pt x="71" y="67"/>
                    <a:pt x="46" y="42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6924;p48">
              <a:extLst>
                <a:ext uri="{FF2B5EF4-FFF2-40B4-BE49-F238E27FC236}">
                  <a16:creationId xmlns:a16="http://schemas.microsoft.com/office/drawing/2014/main" id="{0379A584-93E8-41DD-9E85-5D750A58A19A}"/>
                </a:ext>
              </a:extLst>
            </p:cNvPr>
            <p:cNvSpPr/>
            <p:nvPr/>
          </p:nvSpPr>
          <p:spPr>
            <a:xfrm>
              <a:off x="6098350" y="2536325"/>
              <a:ext cx="26975" cy="14400"/>
            </a:xfrm>
            <a:custGeom>
              <a:avLst/>
              <a:gdLst/>
              <a:ahLst/>
              <a:cxnLst/>
              <a:rect l="l" t="t" r="r" b="b"/>
              <a:pathLst>
                <a:path w="1079" h="576" extrusionOk="0">
                  <a:moveTo>
                    <a:pt x="1047" y="1"/>
                  </a:moveTo>
                  <a:cubicBezTo>
                    <a:pt x="1033" y="1"/>
                    <a:pt x="1016" y="10"/>
                    <a:pt x="1010" y="33"/>
                  </a:cubicBezTo>
                  <a:cubicBezTo>
                    <a:pt x="961" y="230"/>
                    <a:pt x="801" y="403"/>
                    <a:pt x="604" y="476"/>
                  </a:cubicBezTo>
                  <a:cubicBezTo>
                    <a:pt x="565" y="488"/>
                    <a:pt x="516" y="494"/>
                    <a:pt x="464" y="494"/>
                  </a:cubicBezTo>
                  <a:cubicBezTo>
                    <a:pt x="283" y="494"/>
                    <a:pt x="56" y="421"/>
                    <a:pt x="37" y="230"/>
                  </a:cubicBezTo>
                  <a:cubicBezTo>
                    <a:pt x="37" y="225"/>
                    <a:pt x="33" y="222"/>
                    <a:pt x="28" y="222"/>
                  </a:cubicBezTo>
                  <a:cubicBezTo>
                    <a:pt x="21" y="222"/>
                    <a:pt x="13" y="228"/>
                    <a:pt x="13" y="242"/>
                  </a:cubicBezTo>
                  <a:cubicBezTo>
                    <a:pt x="0" y="489"/>
                    <a:pt x="321" y="563"/>
                    <a:pt x="530" y="575"/>
                  </a:cubicBezTo>
                  <a:cubicBezTo>
                    <a:pt x="813" y="550"/>
                    <a:pt x="1047" y="316"/>
                    <a:pt x="1072" y="33"/>
                  </a:cubicBezTo>
                  <a:cubicBezTo>
                    <a:pt x="1079" y="13"/>
                    <a:pt x="1064" y="1"/>
                    <a:pt x="1047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6925;p48">
              <a:extLst>
                <a:ext uri="{FF2B5EF4-FFF2-40B4-BE49-F238E27FC236}">
                  <a16:creationId xmlns:a16="http://schemas.microsoft.com/office/drawing/2014/main" id="{2FE4F584-2E10-4233-A3AD-2758864C771B}"/>
                </a:ext>
              </a:extLst>
            </p:cNvPr>
            <p:cNvSpPr/>
            <p:nvPr/>
          </p:nvSpPr>
          <p:spPr>
            <a:xfrm>
              <a:off x="6120825" y="2535300"/>
              <a:ext cx="29150" cy="15425"/>
            </a:xfrm>
            <a:custGeom>
              <a:avLst/>
              <a:gdLst/>
              <a:ahLst/>
              <a:cxnLst/>
              <a:rect l="l" t="t" r="r" b="b"/>
              <a:pathLst>
                <a:path w="1166" h="617" extrusionOk="0">
                  <a:moveTo>
                    <a:pt x="38" y="0"/>
                  </a:moveTo>
                  <a:cubicBezTo>
                    <a:pt x="1" y="160"/>
                    <a:pt x="50" y="333"/>
                    <a:pt x="161" y="456"/>
                  </a:cubicBezTo>
                  <a:cubicBezTo>
                    <a:pt x="284" y="554"/>
                    <a:pt x="444" y="616"/>
                    <a:pt x="592" y="616"/>
                  </a:cubicBezTo>
                  <a:cubicBezTo>
                    <a:pt x="601" y="616"/>
                    <a:pt x="611" y="617"/>
                    <a:pt x="620" y="617"/>
                  </a:cubicBezTo>
                  <a:cubicBezTo>
                    <a:pt x="894" y="617"/>
                    <a:pt x="1166" y="446"/>
                    <a:pt x="1023" y="148"/>
                  </a:cubicBezTo>
                  <a:cubicBezTo>
                    <a:pt x="1018" y="143"/>
                    <a:pt x="1011" y="140"/>
                    <a:pt x="1004" y="140"/>
                  </a:cubicBezTo>
                  <a:cubicBezTo>
                    <a:pt x="994" y="140"/>
                    <a:pt x="986" y="146"/>
                    <a:pt x="986" y="160"/>
                  </a:cubicBezTo>
                  <a:cubicBezTo>
                    <a:pt x="997" y="420"/>
                    <a:pt x="853" y="545"/>
                    <a:pt x="620" y="545"/>
                  </a:cubicBezTo>
                  <a:cubicBezTo>
                    <a:pt x="599" y="545"/>
                    <a:pt x="577" y="544"/>
                    <a:pt x="555" y="542"/>
                  </a:cubicBezTo>
                  <a:cubicBezTo>
                    <a:pt x="222" y="530"/>
                    <a:pt x="62" y="320"/>
                    <a:pt x="50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6926;p48">
              <a:extLst>
                <a:ext uri="{FF2B5EF4-FFF2-40B4-BE49-F238E27FC236}">
                  <a16:creationId xmlns:a16="http://schemas.microsoft.com/office/drawing/2014/main" id="{81CD8AEC-9DD6-43BB-A7FE-06A09AD5E731}"/>
                </a:ext>
              </a:extLst>
            </p:cNvPr>
            <p:cNvSpPr/>
            <p:nvPr/>
          </p:nvSpPr>
          <p:spPr>
            <a:xfrm>
              <a:off x="7405325" y="1468200"/>
              <a:ext cx="361575" cy="646750"/>
            </a:xfrm>
            <a:custGeom>
              <a:avLst/>
              <a:gdLst/>
              <a:ahLst/>
              <a:cxnLst/>
              <a:rect l="l" t="t" r="r" b="b"/>
              <a:pathLst>
                <a:path w="14463" h="25870" extrusionOk="0">
                  <a:moveTo>
                    <a:pt x="6086" y="1"/>
                  </a:moveTo>
                  <a:lnTo>
                    <a:pt x="1" y="25869"/>
                  </a:lnTo>
                  <a:lnTo>
                    <a:pt x="14462" y="2567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6927;p48">
              <a:extLst>
                <a:ext uri="{FF2B5EF4-FFF2-40B4-BE49-F238E27FC236}">
                  <a16:creationId xmlns:a16="http://schemas.microsoft.com/office/drawing/2014/main" id="{DDC7FDCE-C734-4AB5-9288-00769E7DFFE4}"/>
                </a:ext>
              </a:extLst>
            </p:cNvPr>
            <p:cNvSpPr/>
            <p:nvPr/>
          </p:nvSpPr>
          <p:spPr>
            <a:xfrm>
              <a:off x="6896275" y="855050"/>
              <a:ext cx="25275" cy="373925"/>
            </a:xfrm>
            <a:custGeom>
              <a:avLst/>
              <a:gdLst/>
              <a:ahLst/>
              <a:cxnLst/>
              <a:rect l="l" t="t" r="r" b="b"/>
              <a:pathLst>
                <a:path w="1011" h="14957" extrusionOk="0">
                  <a:moveTo>
                    <a:pt x="0" y="1"/>
                  </a:moveTo>
                  <a:lnTo>
                    <a:pt x="87" y="14943"/>
                  </a:lnTo>
                  <a:cubicBezTo>
                    <a:pt x="87" y="14943"/>
                    <a:pt x="213" y="14956"/>
                    <a:pt x="373" y="14956"/>
                  </a:cubicBezTo>
                  <a:cubicBezTo>
                    <a:pt x="624" y="14956"/>
                    <a:pt x="958" y="14924"/>
                    <a:pt x="1010" y="147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6928;p48">
              <a:extLst>
                <a:ext uri="{FF2B5EF4-FFF2-40B4-BE49-F238E27FC236}">
                  <a16:creationId xmlns:a16="http://schemas.microsoft.com/office/drawing/2014/main" id="{F2643417-E35F-46B6-8250-CB9619AD7C82}"/>
                </a:ext>
              </a:extLst>
            </p:cNvPr>
            <p:cNvSpPr/>
            <p:nvPr/>
          </p:nvSpPr>
          <p:spPr>
            <a:xfrm>
              <a:off x="6896275" y="857125"/>
              <a:ext cx="405600" cy="173200"/>
            </a:xfrm>
            <a:custGeom>
              <a:avLst/>
              <a:gdLst/>
              <a:ahLst/>
              <a:cxnLst/>
              <a:rect l="l" t="t" r="r" b="b"/>
              <a:pathLst>
                <a:path w="16224" h="6928" extrusionOk="0">
                  <a:moveTo>
                    <a:pt x="5178" y="1"/>
                  </a:moveTo>
                  <a:cubicBezTo>
                    <a:pt x="2667" y="1"/>
                    <a:pt x="0" y="558"/>
                    <a:pt x="0" y="558"/>
                  </a:cubicBezTo>
                  <a:lnTo>
                    <a:pt x="87" y="4525"/>
                  </a:lnTo>
                  <a:cubicBezTo>
                    <a:pt x="1368" y="3515"/>
                    <a:pt x="5063" y="3429"/>
                    <a:pt x="5063" y="3429"/>
                  </a:cubicBezTo>
                  <a:lnTo>
                    <a:pt x="5063" y="3429"/>
                  </a:lnTo>
                  <a:cubicBezTo>
                    <a:pt x="5063" y="3429"/>
                    <a:pt x="4977" y="5547"/>
                    <a:pt x="5716" y="6003"/>
                  </a:cubicBezTo>
                  <a:cubicBezTo>
                    <a:pt x="6455" y="6471"/>
                    <a:pt x="12442" y="6373"/>
                    <a:pt x="16224" y="6927"/>
                  </a:cubicBezTo>
                  <a:cubicBezTo>
                    <a:pt x="15497" y="6287"/>
                    <a:pt x="12725" y="5547"/>
                    <a:pt x="12725" y="5547"/>
                  </a:cubicBezTo>
                  <a:cubicBezTo>
                    <a:pt x="12725" y="5547"/>
                    <a:pt x="13082" y="5363"/>
                    <a:pt x="15768" y="5178"/>
                  </a:cubicBezTo>
                  <a:cubicBezTo>
                    <a:pt x="13637" y="4155"/>
                    <a:pt x="8475" y="3786"/>
                    <a:pt x="8475" y="3786"/>
                  </a:cubicBezTo>
                  <a:cubicBezTo>
                    <a:pt x="8475" y="3786"/>
                    <a:pt x="8389" y="3515"/>
                    <a:pt x="8291" y="472"/>
                  </a:cubicBezTo>
                  <a:cubicBezTo>
                    <a:pt x="7475" y="121"/>
                    <a:pt x="6343" y="1"/>
                    <a:pt x="5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6929;p48">
              <a:extLst>
                <a:ext uri="{FF2B5EF4-FFF2-40B4-BE49-F238E27FC236}">
                  <a16:creationId xmlns:a16="http://schemas.microsoft.com/office/drawing/2014/main" id="{DE11F7EB-94D4-4B79-BA57-1A91CEB9D613}"/>
                </a:ext>
              </a:extLst>
            </p:cNvPr>
            <p:cNvSpPr/>
            <p:nvPr/>
          </p:nvSpPr>
          <p:spPr>
            <a:xfrm>
              <a:off x="7021000" y="942450"/>
              <a:ext cx="100725" cy="60775"/>
            </a:xfrm>
            <a:custGeom>
              <a:avLst/>
              <a:gdLst/>
              <a:ahLst/>
              <a:cxnLst/>
              <a:rect l="l" t="t" r="r" b="b"/>
              <a:pathLst>
                <a:path w="4029" h="2431" extrusionOk="0">
                  <a:moveTo>
                    <a:pt x="335" y="1"/>
                  </a:moveTo>
                  <a:cubicBezTo>
                    <a:pt x="172" y="1"/>
                    <a:pt x="74" y="3"/>
                    <a:pt x="74" y="3"/>
                  </a:cubicBezTo>
                  <a:cubicBezTo>
                    <a:pt x="74" y="3"/>
                    <a:pt x="0" y="1765"/>
                    <a:pt x="555" y="2430"/>
                  </a:cubicBezTo>
                  <a:cubicBezTo>
                    <a:pt x="555" y="2418"/>
                    <a:pt x="555" y="2405"/>
                    <a:pt x="555" y="2405"/>
                  </a:cubicBezTo>
                  <a:cubicBezTo>
                    <a:pt x="604" y="1777"/>
                    <a:pt x="4028" y="1186"/>
                    <a:pt x="3400" y="558"/>
                  </a:cubicBezTo>
                  <a:cubicBezTo>
                    <a:pt x="2892" y="49"/>
                    <a:pt x="1027" y="1"/>
                    <a:pt x="335" y="1"/>
                  </a:cubicBezTo>
                  <a:close/>
                </a:path>
              </a:pathLst>
            </a:custGeom>
            <a:solidFill>
              <a:srgbClr val="2C2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6930;p48">
              <a:extLst>
                <a:ext uri="{FF2B5EF4-FFF2-40B4-BE49-F238E27FC236}">
                  <a16:creationId xmlns:a16="http://schemas.microsoft.com/office/drawing/2014/main" id="{EE5AD214-288B-459A-BE27-4C95628C8745}"/>
                </a:ext>
              </a:extLst>
            </p:cNvPr>
            <p:cNvSpPr/>
            <p:nvPr/>
          </p:nvSpPr>
          <p:spPr>
            <a:xfrm>
              <a:off x="6396450" y="2746550"/>
              <a:ext cx="51750" cy="94875"/>
            </a:xfrm>
            <a:custGeom>
              <a:avLst/>
              <a:gdLst/>
              <a:ahLst/>
              <a:cxnLst/>
              <a:rect l="l" t="t" r="r" b="b"/>
              <a:pathLst>
                <a:path w="2070" h="3795" extrusionOk="0">
                  <a:moveTo>
                    <a:pt x="124" y="1"/>
                  </a:moveTo>
                  <a:lnTo>
                    <a:pt x="1" y="3795"/>
                  </a:lnTo>
                  <a:lnTo>
                    <a:pt x="2070" y="34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6931;p48">
              <a:extLst>
                <a:ext uri="{FF2B5EF4-FFF2-40B4-BE49-F238E27FC236}">
                  <a16:creationId xmlns:a16="http://schemas.microsoft.com/office/drawing/2014/main" id="{7C43E6DC-D81B-4C2F-9563-A658D272B97A}"/>
                </a:ext>
              </a:extLst>
            </p:cNvPr>
            <p:cNvSpPr/>
            <p:nvPr/>
          </p:nvSpPr>
          <p:spPr>
            <a:xfrm>
              <a:off x="6894425" y="2918075"/>
              <a:ext cx="51750" cy="94875"/>
            </a:xfrm>
            <a:custGeom>
              <a:avLst/>
              <a:gdLst/>
              <a:ahLst/>
              <a:cxnLst/>
              <a:rect l="l" t="t" r="r" b="b"/>
              <a:pathLst>
                <a:path w="2070" h="3795" extrusionOk="0">
                  <a:moveTo>
                    <a:pt x="111" y="1"/>
                  </a:moveTo>
                  <a:lnTo>
                    <a:pt x="0" y="3795"/>
                  </a:lnTo>
                  <a:lnTo>
                    <a:pt x="0" y="3795"/>
                  </a:lnTo>
                  <a:lnTo>
                    <a:pt x="2070" y="3401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6932;p48">
              <a:extLst>
                <a:ext uri="{FF2B5EF4-FFF2-40B4-BE49-F238E27FC236}">
                  <a16:creationId xmlns:a16="http://schemas.microsoft.com/office/drawing/2014/main" id="{560D7FC4-126A-4201-BDCC-6F29393A644D}"/>
                </a:ext>
              </a:extLst>
            </p:cNvPr>
            <p:cNvSpPr/>
            <p:nvPr/>
          </p:nvSpPr>
          <p:spPr>
            <a:xfrm>
              <a:off x="6762300" y="2746550"/>
              <a:ext cx="51775" cy="94875"/>
            </a:xfrm>
            <a:custGeom>
              <a:avLst/>
              <a:gdLst/>
              <a:ahLst/>
              <a:cxnLst/>
              <a:rect l="l" t="t" r="r" b="b"/>
              <a:pathLst>
                <a:path w="2071" h="3795" extrusionOk="0">
                  <a:moveTo>
                    <a:pt x="112" y="1"/>
                  </a:moveTo>
                  <a:lnTo>
                    <a:pt x="1" y="3795"/>
                  </a:lnTo>
                  <a:lnTo>
                    <a:pt x="2070" y="34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6933;p48">
              <a:extLst>
                <a:ext uri="{FF2B5EF4-FFF2-40B4-BE49-F238E27FC236}">
                  <a16:creationId xmlns:a16="http://schemas.microsoft.com/office/drawing/2014/main" id="{BDDB0E2C-02F8-4EC0-ADD3-403089FAEA9F}"/>
                </a:ext>
              </a:extLst>
            </p:cNvPr>
            <p:cNvSpPr/>
            <p:nvPr/>
          </p:nvSpPr>
          <p:spPr>
            <a:xfrm>
              <a:off x="6534725" y="2746550"/>
              <a:ext cx="40375" cy="94875"/>
            </a:xfrm>
            <a:custGeom>
              <a:avLst/>
              <a:gdLst/>
              <a:ahLst/>
              <a:cxnLst/>
              <a:rect l="l" t="t" r="r" b="b"/>
              <a:pathLst>
                <a:path w="1615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614" y="3795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6934;p48">
              <a:extLst>
                <a:ext uri="{FF2B5EF4-FFF2-40B4-BE49-F238E27FC236}">
                  <a16:creationId xmlns:a16="http://schemas.microsoft.com/office/drawing/2014/main" id="{EF349C41-D3DB-4579-AE4D-B6746840D35F}"/>
                </a:ext>
              </a:extLst>
            </p:cNvPr>
            <p:cNvSpPr/>
            <p:nvPr/>
          </p:nvSpPr>
          <p:spPr>
            <a:xfrm>
              <a:off x="6648050" y="2909150"/>
              <a:ext cx="40675" cy="94875"/>
            </a:xfrm>
            <a:custGeom>
              <a:avLst/>
              <a:gdLst/>
              <a:ahLst/>
              <a:cxnLst/>
              <a:rect l="l" t="t" r="r" b="b"/>
              <a:pathLst>
                <a:path w="1627" h="3795" extrusionOk="0">
                  <a:moveTo>
                    <a:pt x="1" y="1"/>
                  </a:moveTo>
                  <a:lnTo>
                    <a:pt x="1" y="3795"/>
                  </a:lnTo>
                  <a:lnTo>
                    <a:pt x="1627" y="3795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6935;p48">
              <a:extLst>
                <a:ext uri="{FF2B5EF4-FFF2-40B4-BE49-F238E27FC236}">
                  <a16:creationId xmlns:a16="http://schemas.microsoft.com/office/drawing/2014/main" id="{0849DD62-395B-4C0D-B3A8-BC483D4E45A9}"/>
                </a:ext>
              </a:extLst>
            </p:cNvPr>
            <p:cNvSpPr/>
            <p:nvPr/>
          </p:nvSpPr>
          <p:spPr>
            <a:xfrm>
              <a:off x="6899975" y="2742850"/>
              <a:ext cx="40350" cy="94875"/>
            </a:xfrm>
            <a:custGeom>
              <a:avLst/>
              <a:gdLst/>
              <a:ahLst/>
              <a:cxnLst/>
              <a:rect l="l" t="t" r="r" b="b"/>
              <a:pathLst>
                <a:path w="1614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614" y="3795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6936;p48">
              <a:extLst>
                <a:ext uri="{FF2B5EF4-FFF2-40B4-BE49-F238E27FC236}">
                  <a16:creationId xmlns:a16="http://schemas.microsoft.com/office/drawing/2014/main" id="{2F4788D1-8DA8-4819-BDF0-BBA78208F4BB}"/>
                </a:ext>
              </a:extLst>
            </p:cNvPr>
            <p:cNvSpPr/>
            <p:nvPr/>
          </p:nvSpPr>
          <p:spPr>
            <a:xfrm>
              <a:off x="6774000" y="2903600"/>
              <a:ext cx="40675" cy="94875"/>
            </a:xfrm>
            <a:custGeom>
              <a:avLst/>
              <a:gdLst/>
              <a:ahLst/>
              <a:cxnLst/>
              <a:rect l="l" t="t" r="r" b="b"/>
              <a:pathLst>
                <a:path w="1627" h="3795" extrusionOk="0">
                  <a:moveTo>
                    <a:pt x="1" y="1"/>
                  </a:moveTo>
                  <a:lnTo>
                    <a:pt x="1" y="3795"/>
                  </a:lnTo>
                  <a:lnTo>
                    <a:pt x="1627" y="3795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6937;p48">
              <a:extLst>
                <a:ext uri="{FF2B5EF4-FFF2-40B4-BE49-F238E27FC236}">
                  <a16:creationId xmlns:a16="http://schemas.microsoft.com/office/drawing/2014/main" id="{652979F1-AE9E-4BE4-BF00-2E86263C1FE4}"/>
                </a:ext>
              </a:extLst>
            </p:cNvPr>
            <p:cNvSpPr/>
            <p:nvPr/>
          </p:nvSpPr>
          <p:spPr>
            <a:xfrm>
              <a:off x="6526725" y="2894375"/>
              <a:ext cx="40350" cy="94875"/>
            </a:xfrm>
            <a:custGeom>
              <a:avLst/>
              <a:gdLst/>
              <a:ahLst/>
              <a:cxnLst/>
              <a:rect l="l" t="t" r="r" b="b"/>
              <a:pathLst>
                <a:path w="1614" h="3795" extrusionOk="0">
                  <a:moveTo>
                    <a:pt x="0" y="0"/>
                  </a:moveTo>
                  <a:lnTo>
                    <a:pt x="0" y="3794"/>
                  </a:lnTo>
                  <a:lnTo>
                    <a:pt x="1614" y="3794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6938;p48">
              <a:extLst>
                <a:ext uri="{FF2B5EF4-FFF2-40B4-BE49-F238E27FC236}">
                  <a16:creationId xmlns:a16="http://schemas.microsoft.com/office/drawing/2014/main" id="{4119CBBA-7DBE-470F-9679-B2B052F9760B}"/>
                </a:ext>
              </a:extLst>
            </p:cNvPr>
            <p:cNvSpPr/>
            <p:nvPr/>
          </p:nvSpPr>
          <p:spPr>
            <a:xfrm>
              <a:off x="6647750" y="2746550"/>
              <a:ext cx="48675" cy="94875"/>
            </a:xfrm>
            <a:custGeom>
              <a:avLst/>
              <a:gdLst/>
              <a:ahLst/>
              <a:cxnLst/>
              <a:rect l="l" t="t" r="r" b="b"/>
              <a:pathLst>
                <a:path w="1947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947" y="3795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6939;p48">
              <a:extLst>
                <a:ext uri="{FF2B5EF4-FFF2-40B4-BE49-F238E27FC236}">
                  <a16:creationId xmlns:a16="http://schemas.microsoft.com/office/drawing/2014/main" id="{7CD356D2-5B13-4DCA-8CC5-5224593A88E9}"/>
                </a:ext>
              </a:extLst>
            </p:cNvPr>
            <p:cNvSpPr/>
            <p:nvPr/>
          </p:nvSpPr>
          <p:spPr>
            <a:xfrm>
              <a:off x="6396750" y="2894375"/>
              <a:ext cx="49000" cy="94875"/>
            </a:xfrm>
            <a:custGeom>
              <a:avLst/>
              <a:gdLst/>
              <a:ahLst/>
              <a:cxnLst/>
              <a:rect l="l" t="t" r="r" b="b"/>
              <a:pathLst>
                <a:path w="1960" h="3795" extrusionOk="0">
                  <a:moveTo>
                    <a:pt x="1" y="0"/>
                  </a:moveTo>
                  <a:lnTo>
                    <a:pt x="1" y="3794"/>
                  </a:lnTo>
                  <a:lnTo>
                    <a:pt x="1959" y="3794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40;p48">
              <a:extLst>
                <a:ext uri="{FF2B5EF4-FFF2-40B4-BE49-F238E27FC236}">
                  <a16:creationId xmlns:a16="http://schemas.microsoft.com/office/drawing/2014/main" id="{E66668BF-EEED-4534-A79D-093DEA9B5B84}"/>
                </a:ext>
              </a:extLst>
            </p:cNvPr>
            <p:cNvSpPr/>
            <p:nvPr/>
          </p:nvSpPr>
          <p:spPr>
            <a:xfrm>
              <a:off x="7354525" y="2789350"/>
              <a:ext cx="51450" cy="94875"/>
            </a:xfrm>
            <a:custGeom>
              <a:avLst/>
              <a:gdLst/>
              <a:ahLst/>
              <a:cxnLst/>
              <a:rect l="l" t="t" r="r" b="b"/>
              <a:pathLst>
                <a:path w="2058" h="3795" extrusionOk="0">
                  <a:moveTo>
                    <a:pt x="111" y="1"/>
                  </a:moveTo>
                  <a:lnTo>
                    <a:pt x="0" y="3795"/>
                  </a:lnTo>
                  <a:lnTo>
                    <a:pt x="0" y="3795"/>
                  </a:lnTo>
                  <a:lnTo>
                    <a:pt x="2057" y="3401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41;p48">
              <a:extLst>
                <a:ext uri="{FF2B5EF4-FFF2-40B4-BE49-F238E27FC236}">
                  <a16:creationId xmlns:a16="http://schemas.microsoft.com/office/drawing/2014/main" id="{AC15189C-1352-4F23-BF66-DBA1D0A35AB1}"/>
                </a:ext>
              </a:extLst>
            </p:cNvPr>
            <p:cNvSpPr/>
            <p:nvPr/>
          </p:nvSpPr>
          <p:spPr>
            <a:xfrm>
              <a:off x="7720075" y="2789350"/>
              <a:ext cx="51750" cy="94875"/>
            </a:xfrm>
            <a:custGeom>
              <a:avLst/>
              <a:gdLst/>
              <a:ahLst/>
              <a:cxnLst/>
              <a:rect l="l" t="t" r="r" b="b"/>
              <a:pathLst>
                <a:path w="2070" h="3795" extrusionOk="0">
                  <a:moveTo>
                    <a:pt x="111" y="1"/>
                  </a:moveTo>
                  <a:lnTo>
                    <a:pt x="0" y="3795"/>
                  </a:lnTo>
                  <a:lnTo>
                    <a:pt x="2070" y="3401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42;p48">
              <a:extLst>
                <a:ext uri="{FF2B5EF4-FFF2-40B4-BE49-F238E27FC236}">
                  <a16:creationId xmlns:a16="http://schemas.microsoft.com/office/drawing/2014/main" id="{5ABB2B92-60EE-4120-ADF7-52FB4A0493CE}"/>
                </a:ext>
              </a:extLst>
            </p:cNvPr>
            <p:cNvSpPr/>
            <p:nvPr/>
          </p:nvSpPr>
          <p:spPr>
            <a:xfrm>
              <a:off x="7492475" y="2789350"/>
              <a:ext cx="40375" cy="94875"/>
            </a:xfrm>
            <a:custGeom>
              <a:avLst/>
              <a:gdLst/>
              <a:ahLst/>
              <a:cxnLst/>
              <a:rect l="l" t="t" r="r" b="b"/>
              <a:pathLst>
                <a:path w="1615" h="3795" extrusionOk="0">
                  <a:moveTo>
                    <a:pt x="1" y="1"/>
                  </a:moveTo>
                  <a:lnTo>
                    <a:pt x="1" y="3795"/>
                  </a:lnTo>
                  <a:lnTo>
                    <a:pt x="1614" y="3795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43;p48">
              <a:extLst>
                <a:ext uri="{FF2B5EF4-FFF2-40B4-BE49-F238E27FC236}">
                  <a16:creationId xmlns:a16="http://schemas.microsoft.com/office/drawing/2014/main" id="{1C34A52C-DFDD-4FF6-BD4E-C3FC1654ED19}"/>
                </a:ext>
              </a:extLst>
            </p:cNvPr>
            <p:cNvSpPr/>
            <p:nvPr/>
          </p:nvSpPr>
          <p:spPr>
            <a:xfrm>
              <a:off x="7606125" y="2951950"/>
              <a:ext cx="40350" cy="94875"/>
            </a:xfrm>
            <a:custGeom>
              <a:avLst/>
              <a:gdLst/>
              <a:ahLst/>
              <a:cxnLst/>
              <a:rect l="l" t="t" r="r" b="b"/>
              <a:pathLst>
                <a:path w="1614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614" y="3795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44;p48">
              <a:extLst>
                <a:ext uri="{FF2B5EF4-FFF2-40B4-BE49-F238E27FC236}">
                  <a16:creationId xmlns:a16="http://schemas.microsoft.com/office/drawing/2014/main" id="{0C94F9C8-12A9-4D60-BCE8-C24689372259}"/>
                </a:ext>
              </a:extLst>
            </p:cNvPr>
            <p:cNvSpPr/>
            <p:nvPr/>
          </p:nvSpPr>
          <p:spPr>
            <a:xfrm>
              <a:off x="7731775" y="2946425"/>
              <a:ext cx="40675" cy="94875"/>
            </a:xfrm>
            <a:custGeom>
              <a:avLst/>
              <a:gdLst/>
              <a:ahLst/>
              <a:cxnLst/>
              <a:rect l="l" t="t" r="r" b="b"/>
              <a:pathLst>
                <a:path w="1627" h="3795" extrusionOk="0">
                  <a:moveTo>
                    <a:pt x="0" y="0"/>
                  </a:moveTo>
                  <a:lnTo>
                    <a:pt x="0" y="3794"/>
                  </a:lnTo>
                  <a:lnTo>
                    <a:pt x="1626" y="3794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45;p48">
              <a:extLst>
                <a:ext uri="{FF2B5EF4-FFF2-40B4-BE49-F238E27FC236}">
                  <a16:creationId xmlns:a16="http://schemas.microsoft.com/office/drawing/2014/main" id="{3BA110A9-D5A9-482F-924D-1A67AF209305}"/>
                </a:ext>
              </a:extLst>
            </p:cNvPr>
            <p:cNvSpPr/>
            <p:nvPr/>
          </p:nvSpPr>
          <p:spPr>
            <a:xfrm>
              <a:off x="7484475" y="2937175"/>
              <a:ext cx="40375" cy="94875"/>
            </a:xfrm>
            <a:custGeom>
              <a:avLst/>
              <a:gdLst/>
              <a:ahLst/>
              <a:cxnLst/>
              <a:rect l="l" t="t" r="r" b="b"/>
              <a:pathLst>
                <a:path w="1615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614" y="3795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46;p48">
              <a:extLst>
                <a:ext uri="{FF2B5EF4-FFF2-40B4-BE49-F238E27FC236}">
                  <a16:creationId xmlns:a16="http://schemas.microsoft.com/office/drawing/2014/main" id="{A778DAFE-1A6C-4CBD-AA8D-0C1A9619D7C0}"/>
                </a:ext>
              </a:extLst>
            </p:cNvPr>
            <p:cNvSpPr/>
            <p:nvPr/>
          </p:nvSpPr>
          <p:spPr>
            <a:xfrm>
              <a:off x="7605500" y="2789350"/>
              <a:ext cx="48675" cy="94875"/>
            </a:xfrm>
            <a:custGeom>
              <a:avLst/>
              <a:gdLst/>
              <a:ahLst/>
              <a:cxnLst/>
              <a:rect l="l" t="t" r="r" b="b"/>
              <a:pathLst>
                <a:path w="1947" h="3795" extrusionOk="0">
                  <a:moveTo>
                    <a:pt x="1" y="1"/>
                  </a:moveTo>
                  <a:lnTo>
                    <a:pt x="1" y="3795"/>
                  </a:lnTo>
                  <a:lnTo>
                    <a:pt x="1947" y="3795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47;p48">
              <a:extLst>
                <a:ext uri="{FF2B5EF4-FFF2-40B4-BE49-F238E27FC236}">
                  <a16:creationId xmlns:a16="http://schemas.microsoft.com/office/drawing/2014/main" id="{315C75C4-A352-4736-8553-2D65B0B3A8E1}"/>
                </a:ext>
              </a:extLst>
            </p:cNvPr>
            <p:cNvSpPr/>
            <p:nvPr/>
          </p:nvSpPr>
          <p:spPr>
            <a:xfrm>
              <a:off x="7354525" y="2937175"/>
              <a:ext cx="48975" cy="94875"/>
            </a:xfrm>
            <a:custGeom>
              <a:avLst/>
              <a:gdLst/>
              <a:ahLst/>
              <a:cxnLst/>
              <a:rect l="l" t="t" r="r" b="b"/>
              <a:pathLst>
                <a:path w="1959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959" y="3795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6948;p48">
              <a:extLst>
                <a:ext uri="{FF2B5EF4-FFF2-40B4-BE49-F238E27FC236}">
                  <a16:creationId xmlns:a16="http://schemas.microsoft.com/office/drawing/2014/main" id="{449CAB4A-0ACD-4EFC-9468-B6C049A45229}"/>
                </a:ext>
              </a:extLst>
            </p:cNvPr>
            <p:cNvSpPr/>
            <p:nvPr/>
          </p:nvSpPr>
          <p:spPr>
            <a:xfrm>
              <a:off x="5742650" y="3271000"/>
              <a:ext cx="51775" cy="94875"/>
            </a:xfrm>
            <a:custGeom>
              <a:avLst/>
              <a:gdLst/>
              <a:ahLst/>
              <a:cxnLst/>
              <a:rect l="l" t="t" r="r" b="b"/>
              <a:pathLst>
                <a:path w="2071" h="3795" extrusionOk="0">
                  <a:moveTo>
                    <a:pt x="111" y="1"/>
                  </a:moveTo>
                  <a:lnTo>
                    <a:pt x="1" y="3795"/>
                  </a:lnTo>
                  <a:lnTo>
                    <a:pt x="1" y="3795"/>
                  </a:lnTo>
                  <a:lnTo>
                    <a:pt x="2070" y="3413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6949;p48">
              <a:extLst>
                <a:ext uri="{FF2B5EF4-FFF2-40B4-BE49-F238E27FC236}">
                  <a16:creationId xmlns:a16="http://schemas.microsoft.com/office/drawing/2014/main" id="{B1D3FD57-5BF5-421F-83EF-581E67C5A5F4}"/>
                </a:ext>
              </a:extLst>
            </p:cNvPr>
            <p:cNvSpPr/>
            <p:nvPr/>
          </p:nvSpPr>
          <p:spPr>
            <a:xfrm>
              <a:off x="5880925" y="3271000"/>
              <a:ext cx="40375" cy="94875"/>
            </a:xfrm>
            <a:custGeom>
              <a:avLst/>
              <a:gdLst/>
              <a:ahLst/>
              <a:cxnLst/>
              <a:rect l="l" t="t" r="r" b="b"/>
              <a:pathLst>
                <a:path w="1615" h="3795" extrusionOk="0">
                  <a:moveTo>
                    <a:pt x="1" y="1"/>
                  </a:moveTo>
                  <a:lnTo>
                    <a:pt x="1" y="3795"/>
                  </a:lnTo>
                  <a:lnTo>
                    <a:pt x="1614" y="3795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6950;p48">
              <a:extLst>
                <a:ext uri="{FF2B5EF4-FFF2-40B4-BE49-F238E27FC236}">
                  <a16:creationId xmlns:a16="http://schemas.microsoft.com/office/drawing/2014/main" id="{4E09055F-97AA-420E-BF47-2F05BA7BEEF7}"/>
                </a:ext>
              </a:extLst>
            </p:cNvPr>
            <p:cNvSpPr/>
            <p:nvPr/>
          </p:nvSpPr>
          <p:spPr>
            <a:xfrm>
              <a:off x="5994250" y="3433600"/>
              <a:ext cx="40675" cy="94875"/>
            </a:xfrm>
            <a:custGeom>
              <a:avLst/>
              <a:gdLst/>
              <a:ahLst/>
              <a:cxnLst/>
              <a:rect l="l" t="t" r="r" b="b"/>
              <a:pathLst>
                <a:path w="1627" h="3795" extrusionOk="0">
                  <a:moveTo>
                    <a:pt x="1" y="1"/>
                  </a:moveTo>
                  <a:lnTo>
                    <a:pt x="1" y="3795"/>
                  </a:lnTo>
                  <a:lnTo>
                    <a:pt x="1627" y="3795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6951;p48">
              <a:extLst>
                <a:ext uri="{FF2B5EF4-FFF2-40B4-BE49-F238E27FC236}">
                  <a16:creationId xmlns:a16="http://schemas.microsoft.com/office/drawing/2014/main" id="{2241C15D-888F-442B-8B51-13B1556FF851}"/>
                </a:ext>
              </a:extLst>
            </p:cNvPr>
            <p:cNvSpPr/>
            <p:nvPr/>
          </p:nvSpPr>
          <p:spPr>
            <a:xfrm>
              <a:off x="5872925" y="3418825"/>
              <a:ext cx="40350" cy="94875"/>
            </a:xfrm>
            <a:custGeom>
              <a:avLst/>
              <a:gdLst/>
              <a:ahLst/>
              <a:cxnLst/>
              <a:rect l="l" t="t" r="r" b="b"/>
              <a:pathLst>
                <a:path w="1614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614" y="3795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6952;p48">
              <a:extLst>
                <a:ext uri="{FF2B5EF4-FFF2-40B4-BE49-F238E27FC236}">
                  <a16:creationId xmlns:a16="http://schemas.microsoft.com/office/drawing/2014/main" id="{BF433C7A-3042-47FC-A727-F5878FA9A539}"/>
                </a:ext>
              </a:extLst>
            </p:cNvPr>
            <p:cNvSpPr/>
            <p:nvPr/>
          </p:nvSpPr>
          <p:spPr>
            <a:xfrm>
              <a:off x="5993650" y="3271000"/>
              <a:ext cx="48975" cy="94875"/>
            </a:xfrm>
            <a:custGeom>
              <a:avLst/>
              <a:gdLst/>
              <a:ahLst/>
              <a:cxnLst/>
              <a:rect l="l" t="t" r="r" b="b"/>
              <a:pathLst>
                <a:path w="1959" h="3795" extrusionOk="0">
                  <a:moveTo>
                    <a:pt x="0" y="1"/>
                  </a:moveTo>
                  <a:lnTo>
                    <a:pt x="0" y="3795"/>
                  </a:lnTo>
                  <a:lnTo>
                    <a:pt x="1959" y="3795"/>
                  </a:lnTo>
                  <a:lnTo>
                    <a:pt x="1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6953;p48">
              <a:extLst>
                <a:ext uri="{FF2B5EF4-FFF2-40B4-BE49-F238E27FC236}">
                  <a16:creationId xmlns:a16="http://schemas.microsoft.com/office/drawing/2014/main" id="{4BD500BC-71B1-405E-858C-3245911F9FFE}"/>
                </a:ext>
              </a:extLst>
            </p:cNvPr>
            <p:cNvSpPr/>
            <p:nvPr/>
          </p:nvSpPr>
          <p:spPr>
            <a:xfrm>
              <a:off x="5742950" y="3418825"/>
              <a:ext cx="48700" cy="94875"/>
            </a:xfrm>
            <a:custGeom>
              <a:avLst/>
              <a:gdLst/>
              <a:ahLst/>
              <a:cxnLst/>
              <a:rect l="l" t="t" r="r" b="b"/>
              <a:pathLst>
                <a:path w="1948" h="3795" extrusionOk="0">
                  <a:moveTo>
                    <a:pt x="1" y="1"/>
                  </a:moveTo>
                  <a:lnTo>
                    <a:pt x="1" y="3795"/>
                  </a:lnTo>
                  <a:lnTo>
                    <a:pt x="1947" y="3795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6954;p48">
              <a:extLst>
                <a:ext uri="{FF2B5EF4-FFF2-40B4-BE49-F238E27FC236}">
                  <a16:creationId xmlns:a16="http://schemas.microsoft.com/office/drawing/2014/main" id="{636147C9-C0BC-4AA8-9437-B85EA71BD9D5}"/>
                </a:ext>
              </a:extLst>
            </p:cNvPr>
            <p:cNvSpPr/>
            <p:nvPr/>
          </p:nvSpPr>
          <p:spPr>
            <a:xfrm>
              <a:off x="7526050" y="2231275"/>
              <a:ext cx="128125" cy="221500"/>
            </a:xfrm>
            <a:custGeom>
              <a:avLst/>
              <a:gdLst/>
              <a:ahLst/>
              <a:cxnLst/>
              <a:rect l="l" t="t" r="r" b="b"/>
              <a:pathLst>
                <a:path w="5125" h="8860" extrusionOk="0">
                  <a:moveTo>
                    <a:pt x="2650" y="1"/>
                  </a:moveTo>
                  <a:cubicBezTo>
                    <a:pt x="388" y="1"/>
                    <a:pt x="0" y="8860"/>
                    <a:pt x="0" y="8860"/>
                  </a:cubicBezTo>
                  <a:lnTo>
                    <a:pt x="5125" y="8860"/>
                  </a:lnTo>
                  <a:cubicBezTo>
                    <a:pt x="5125" y="8860"/>
                    <a:pt x="5039" y="163"/>
                    <a:pt x="2710" y="3"/>
                  </a:cubicBezTo>
                  <a:cubicBezTo>
                    <a:pt x="2690" y="1"/>
                    <a:pt x="2670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6955;p48">
              <a:extLst>
                <a:ext uri="{FF2B5EF4-FFF2-40B4-BE49-F238E27FC236}">
                  <a16:creationId xmlns:a16="http://schemas.microsoft.com/office/drawing/2014/main" id="{5B9003EC-5641-4E5C-A182-CEB0FD2B4F70}"/>
                </a:ext>
              </a:extLst>
            </p:cNvPr>
            <p:cNvSpPr/>
            <p:nvPr/>
          </p:nvSpPr>
          <p:spPr>
            <a:xfrm>
              <a:off x="6465425" y="2276875"/>
              <a:ext cx="69325" cy="119850"/>
            </a:xfrm>
            <a:custGeom>
              <a:avLst/>
              <a:gdLst/>
              <a:ahLst/>
              <a:cxnLst/>
              <a:rect l="l" t="t" r="r" b="b"/>
              <a:pathLst>
                <a:path w="2773" h="4794" extrusionOk="0">
                  <a:moveTo>
                    <a:pt x="1434" y="1"/>
                  </a:moveTo>
                  <a:cubicBezTo>
                    <a:pt x="207" y="1"/>
                    <a:pt x="1" y="4794"/>
                    <a:pt x="1" y="4794"/>
                  </a:cubicBezTo>
                  <a:lnTo>
                    <a:pt x="2772" y="4794"/>
                  </a:lnTo>
                  <a:cubicBezTo>
                    <a:pt x="2772" y="4794"/>
                    <a:pt x="2723" y="88"/>
                    <a:pt x="1467" y="2"/>
                  </a:cubicBezTo>
                  <a:cubicBezTo>
                    <a:pt x="1456" y="1"/>
                    <a:pt x="1445" y="1"/>
                    <a:pt x="1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6956;p48">
              <a:extLst>
                <a:ext uri="{FF2B5EF4-FFF2-40B4-BE49-F238E27FC236}">
                  <a16:creationId xmlns:a16="http://schemas.microsoft.com/office/drawing/2014/main" id="{64155212-38EC-4939-8760-BA85A5B09231}"/>
                </a:ext>
              </a:extLst>
            </p:cNvPr>
            <p:cNvSpPr/>
            <p:nvPr/>
          </p:nvSpPr>
          <p:spPr>
            <a:xfrm>
              <a:off x="7031475" y="1517150"/>
              <a:ext cx="69300" cy="119850"/>
            </a:xfrm>
            <a:custGeom>
              <a:avLst/>
              <a:gdLst/>
              <a:ahLst/>
              <a:cxnLst/>
              <a:rect l="l" t="t" r="r" b="b"/>
              <a:pathLst>
                <a:path w="2772" h="4794" extrusionOk="0">
                  <a:moveTo>
                    <a:pt x="1433" y="0"/>
                  </a:moveTo>
                  <a:cubicBezTo>
                    <a:pt x="206" y="0"/>
                    <a:pt x="0" y="4793"/>
                    <a:pt x="0" y="4793"/>
                  </a:cubicBezTo>
                  <a:lnTo>
                    <a:pt x="2772" y="4793"/>
                  </a:lnTo>
                  <a:cubicBezTo>
                    <a:pt x="2772" y="4793"/>
                    <a:pt x="2722" y="88"/>
                    <a:pt x="1466" y="1"/>
                  </a:cubicBezTo>
                  <a:cubicBezTo>
                    <a:pt x="1455" y="1"/>
                    <a:pt x="1444" y="0"/>
                    <a:pt x="1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6957;p48">
              <a:extLst>
                <a:ext uri="{FF2B5EF4-FFF2-40B4-BE49-F238E27FC236}">
                  <a16:creationId xmlns:a16="http://schemas.microsoft.com/office/drawing/2014/main" id="{8228659A-DC2B-4EB0-A1BF-E66089D46821}"/>
                </a:ext>
              </a:extLst>
            </p:cNvPr>
            <p:cNvSpPr/>
            <p:nvPr/>
          </p:nvSpPr>
          <p:spPr>
            <a:xfrm>
              <a:off x="6861475" y="1517150"/>
              <a:ext cx="69300" cy="119850"/>
            </a:xfrm>
            <a:custGeom>
              <a:avLst/>
              <a:gdLst/>
              <a:ahLst/>
              <a:cxnLst/>
              <a:rect l="l" t="t" r="r" b="b"/>
              <a:pathLst>
                <a:path w="2772" h="4794" extrusionOk="0">
                  <a:moveTo>
                    <a:pt x="1433" y="0"/>
                  </a:moveTo>
                  <a:cubicBezTo>
                    <a:pt x="206" y="0"/>
                    <a:pt x="0" y="4793"/>
                    <a:pt x="0" y="4793"/>
                  </a:cubicBezTo>
                  <a:lnTo>
                    <a:pt x="2772" y="4793"/>
                  </a:lnTo>
                  <a:cubicBezTo>
                    <a:pt x="2772" y="4793"/>
                    <a:pt x="2723" y="88"/>
                    <a:pt x="1466" y="1"/>
                  </a:cubicBezTo>
                  <a:cubicBezTo>
                    <a:pt x="1455" y="1"/>
                    <a:pt x="1444" y="0"/>
                    <a:pt x="1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6958;p48">
              <a:extLst>
                <a:ext uri="{FF2B5EF4-FFF2-40B4-BE49-F238E27FC236}">
                  <a16:creationId xmlns:a16="http://schemas.microsoft.com/office/drawing/2014/main" id="{8255B4F6-B5B6-4BDB-867B-0968C57DB87A}"/>
                </a:ext>
              </a:extLst>
            </p:cNvPr>
            <p:cNvSpPr/>
            <p:nvPr/>
          </p:nvSpPr>
          <p:spPr>
            <a:xfrm>
              <a:off x="6633900" y="2269800"/>
              <a:ext cx="69300" cy="119850"/>
            </a:xfrm>
            <a:custGeom>
              <a:avLst/>
              <a:gdLst/>
              <a:ahLst/>
              <a:cxnLst/>
              <a:rect l="l" t="t" r="r" b="b"/>
              <a:pathLst>
                <a:path w="2772" h="4794" extrusionOk="0">
                  <a:moveTo>
                    <a:pt x="1433" y="1"/>
                  </a:moveTo>
                  <a:cubicBezTo>
                    <a:pt x="194" y="1"/>
                    <a:pt x="0" y="4793"/>
                    <a:pt x="0" y="4793"/>
                  </a:cubicBezTo>
                  <a:lnTo>
                    <a:pt x="2772" y="4793"/>
                  </a:lnTo>
                  <a:cubicBezTo>
                    <a:pt x="2772" y="4793"/>
                    <a:pt x="2722" y="88"/>
                    <a:pt x="1466" y="2"/>
                  </a:cubicBezTo>
                  <a:cubicBezTo>
                    <a:pt x="1455" y="1"/>
                    <a:pt x="1444" y="1"/>
                    <a:pt x="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6959;p48">
              <a:extLst>
                <a:ext uri="{FF2B5EF4-FFF2-40B4-BE49-F238E27FC236}">
                  <a16:creationId xmlns:a16="http://schemas.microsoft.com/office/drawing/2014/main" id="{576FAEFD-5B3B-452F-B77B-AA7F7D4D64BA}"/>
                </a:ext>
              </a:extLst>
            </p:cNvPr>
            <p:cNvSpPr/>
            <p:nvPr/>
          </p:nvSpPr>
          <p:spPr>
            <a:xfrm>
              <a:off x="6802350" y="2276875"/>
              <a:ext cx="69300" cy="119850"/>
            </a:xfrm>
            <a:custGeom>
              <a:avLst/>
              <a:gdLst/>
              <a:ahLst/>
              <a:cxnLst/>
              <a:rect l="l" t="t" r="r" b="b"/>
              <a:pathLst>
                <a:path w="2772" h="4794" extrusionOk="0">
                  <a:moveTo>
                    <a:pt x="1433" y="1"/>
                  </a:moveTo>
                  <a:cubicBezTo>
                    <a:pt x="194" y="1"/>
                    <a:pt x="0" y="4794"/>
                    <a:pt x="0" y="4794"/>
                  </a:cubicBezTo>
                  <a:lnTo>
                    <a:pt x="2772" y="4794"/>
                  </a:lnTo>
                  <a:cubicBezTo>
                    <a:pt x="2772" y="4794"/>
                    <a:pt x="2723" y="88"/>
                    <a:pt x="1466" y="2"/>
                  </a:cubicBezTo>
                  <a:cubicBezTo>
                    <a:pt x="1455" y="1"/>
                    <a:pt x="1444" y="1"/>
                    <a:pt x="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6960;p48">
              <a:extLst>
                <a:ext uri="{FF2B5EF4-FFF2-40B4-BE49-F238E27FC236}">
                  <a16:creationId xmlns:a16="http://schemas.microsoft.com/office/drawing/2014/main" id="{1C22FDE5-563C-4391-8657-EB3FB8C5DF64}"/>
                </a:ext>
              </a:extLst>
            </p:cNvPr>
            <p:cNvSpPr/>
            <p:nvPr/>
          </p:nvSpPr>
          <p:spPr>
            <a:xfrm>
              <a:off x="6007200" y="2286150"/>
              <a:ext cx="137975" cy="371050"/>
            </a:xfrm>
            <a:custGeom>
              <a:avLst/>
              <a:gdLst/>
              <a:ahLst/>
              <a:cxnLst/>
              <a:rect l="l" t="t" r="r" b="b"/>
              <a:pathLst>
                <a:path w="5519" h="14842" extrusionOk="0">
                  <a:moveTo>
                    <a:pt x="4164" y="1"/>
                  </a:moveTo>
                  <a:lnTo>
                    <a:pt x="0" y="14721"/>
                  </a:lnTo>
                  <a:cubicBezTo>
                    <a:pt x="111" y="14746"/>
                    <a:pt x="222" y="14758"/>
                    <a:pt x="320" y="14770"/>
                  </a:cubicBezTo>
                  <a:cubicBezTo>
                    <a:pt x="579" y="14807"/>
                    <a:pt x="847" y="14841"/>
                    <a:pt x="1109" y="14841"/>
                  </a:cubicBezTo>
                  <a:cubicBezTo>
                    <a:pt x="1370" y="14841"/>
                    <a:pt x="1626" y="14807"/>
                    <a:pt x="1860" y="14709"/>
                  </a:cubicBezTo>
                  <a:cubicBezTo>
                    <a:pt x="2698" y="14376"/>
                    <a:pt x="3043" y="13403"/>
                    <a:pt x="3215" y="12516"/>
                  </a:cubicBezTo>
                  <a:cubicBezTo>
                    <a:pt x="3400" y="11641"/>
                    <a:pt x="3523" y="10668"/>
                    <a:pt x="4201" y="10077"/>
                  </a:cubicBezTo>
                  <a:cubicBezTo>
                    <a:pt x="4570" y="9744"/>
                    <a:pt x="5063" y="9572"/>
                    <a:pt x="5519" y="9338"/>
                  </a:cubicBezTo>
                  <a:lnTo>
                    <a:pt x="416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6961;p48">
              <a:extLst>
                <a:ext uri="{FF2B5EF4-FFF2-40B4-BE49-F238E27FC236}">
                  <a16:creationId xmlns:a16="http://schemas.microsoft.com/office/drawing/2014/main" id="{8379469B-FB47-4E82-B932-B6E66D03BC5A}"/>
                </a:ext>
              </a:extLst>
            </p:cNvPr>
            <p:cNvSpPr/>
            <p:nvPr/>
          </p:nvSpPr>
          <p:spPr>
            <a:xfrm>
              <a:off x="6720125" y="1225425"/>
              <a:ext cx="336000" cy="189350"/>
            </a:xfrm>
            <a:custGeom>
              <a:avLst/>
              <a:gdLst/>
              <a:ahLst/>
              <a:cxnLst/>
              <a:rect l="l" t="t" r="r" b="b"/>
              <a:pathLst>
                <a:path w="13440" h="7574" extrusionOk="0">
                  <a:moveTo>
                    <a:pt x="7129" y="0"/>
                  </a:moveTo>
                  <a:cubicBezTo>
                    <a:pt x="2465" y="0"/>
                    <a:pt x="676" y="3827"/>
                    <a:pt x="0" y="6435"/>
                  </a:cubicBezTo>
                  <a:cubicBezTo>
                    <a:pt x="173" y="6780"/>
                    <a:pt x="419" y="7088"/>
                    <a:pt x="739" y="7310"/>
                  </a:cubicBezTo>
                  <a:cubicBezTo>
                    <a:pt x="986" y="7480"/>
                    <a:pt x="1287" y="7573"/>
                    <a:pt x="1581" y="7573"/>
                  </a:cubicBezTo>
                  <a:cubicBezTo>
                    <a:pt x="1860" y="7573"/>
                    <a:pt x="2131" y="7490"/>
                    <a:pt x="2341" y="7310"/>
                  </a:cubicBezTo>
                  <a:cubicBezTo>
                    <a:pt x="2833" y="6879"/>
                    <a:pt x="2895" y="6066"/>
                    <a:pt x="3449" y="5733"/>
                  </a:cubicBezTo>
                  <a:cubicBezTo>
                    <a:pt x="3631" y="5625"/>
                    <a:pt x="3833" y="5590"/>
                    <a:pt x="4044" y="5590"/>
                  </a:cubicBezTo>
                  <a:cubicBezTo>
                    <a:pt x="4449" y="5590"/>
                    <a:pt x="4890" y="5720"/>
                    <a:pt x="5292" y="5720"/>
                  </a:cubicBezTo>
                  <a:cubicBezTo>
                    <a:pt x="5520" y="5720"/>
                    <a:pt x="5735" y="5678"/>
                    <a:pt x="5925" y="5548"/>
                  </a:cubicBezTo>
                  <a:cubicBezTo>
                    <a:pt x="6258" y="5327"/>
                    <a:pt x="6393" y="4920"/>
                    <a:pt x="6664" y="4624"/>
                  </a:cubicBezTo>
                  <a:cubicBezTo>
                    <a:pt x="6904" y="4391"/>
                    <a:pt x="7223" y="4270"/>
                    <a:pt x="7544" y="4270"/>
                  </a:cubicBezTo>
                  <a:cubicBezTo>
                    <a:pt x="7816" y="4270"/>
                    <a:pt x="8089" y="4357"/>
                    <a:pt x="8315" y="4538"/>
                  </a:cubicBezTo>
                  <a:cubicBezTo>
                    <a:pt x="8586" y="4760"/>
                    <a:pt x="8771" y="5105"/>
                    <a:pt x="9103" y="5228"/>
                  </a:cubicBezTo>
                  <a:cubicBezTo>
                    <a:pt x="9179" y="5256"/>
                    <a:pt x="9257" y="5268"/>
                    <a:pt x="9336" y="5268"/>
                  </a:cubicBezTo>
                  <a:cubicBezTo>
                    <a:pt x="9641" y="5268"/>
                    <a:pt x="9952" y="5076"/>
                    <a:pt x="10138" y="4821"/>
                  </a:cubicBezTo>
                  <a:cubicBezTo>
                    <a:pt x="10360" y="4489"/>
                    <a:pt x="10446" y="4082"/>
                    <a:pt x="10508" y="3688"/>
                  </a:cubicBezTo>
                  <a:lnTo>
                    <a:pt x="12442" y="3848"/>
                  </a:lnTo>
                  <a:cubicBezTo>
                    <a:pt x="12512" y="3859"/>
                    <a:pt x="12583" y="3865"/>
                    <a:pt x="12655" y="3865"/>
                  </a:cubicBezTo>
                  <a:cubicBezTo>
                    <a:pt x="12823" y="3865"/>
                    <a:pt x="12992" y="3835"/>
                    <a:pt x="13156" y="3774"/>
                  </a:cubicBezTo>
                  <a:cubicBezTo>
                    <a:pt x="13267" y="3713"/>
                    <a:pt x="13366" y="3614"/>
                    <a:pt x="13440" y="3503"/>
                  </a:cubicBezTo>
                  <a:cubicBezTo>
                    <a:pt x="12319" y="1693"/>
                    <a:pt x="10471" y="104"/>
                    <a:pt x="7416" y="5"/>
                  </a:cubicBezTo>
                  <a:cubicBezTo>
                    <a:pt x="7319" y="2"/>
                    <a:pt x="7224" y="0"/>
                    <a:pt x="712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6962;p48">
              <a:extLst>
                <a:ext uri="{FF2B5EF4-FFF2-40B4-BE49-F238E27FC236}">
                  <a16:creationId xmlns:a16="http://schemas.microsoft.com/office/drawing/2014/main" id="{FF4FB7AB-724E-4B25-9080-C96147B8C3E3}"/>
                </a:ext>
              </a:extLst>
            </p:cNvPr>
            <p:cNvSpPr/>
            <p:nvPr/>
          </p:nvSpPr>
          <p:spPr>
            <a:xfrm>
              <a:off x="5740800" y="2420925"/>
              <a:ext cx="154925" cy="7050"/>
            </a:xfrm>
            <a:custGeom>
              <a:avLst/>
              <a:gdLst/>
              <a:ahLst/>
              <a:cxnLst/>
              <a:rect l="l" t="t" r="r" b="b"/>
              <a:pathLst>
                <a:path w="6197" h="282" extrusionOk="0">
                  <a:moveTo>
                    <a:pt x="1478" y="0"/>
                  </a:moveTo>
                  <a:cubicBezTo>
                    <a:pt x="991" y="0"/>
                    <a:pt x="507" y="32"/>
                    <a:pt x="50" y="153"/>
                  </a:cubicBezTo>
                  <a:cubicBezTo>
                    <a:pt x="1" y="165"/>
                    <a:pt x="13" y="227"/>
                    <a:pt x="62" y="239"/>
                  </a:cubicBezTo>
                  <a:cubicBezTo>
                    <a:pt x="560" y="270"/>
                    <a:pt x="1059" y="281"/>
                    <a:pt x="1560" y="281"/>
                  </a:cubicBezTo>
                  <a:cubicBezTo>
                    <a:pt x="3077" y="281"/>
                    <a:pt x="4601" y="174"/>
                    <a:pt x="6111" y="165"/>
                  </a:cubicBezTo>
                  <a:cubicBezTo>
                    <a:pt x="6197" y="140"/>
                    <a:pt x="6197" y="30"/>
                    <a:pt x="6111" y="17"/>
                  </a:cubicBezTo>
                  <a:lnTo>
                    <a:pt x="6111" y="5"/>
                  </a:lnTo>
                  <a:cubicBezTo>
                    <a:pt x="5248" y="5"/>
                    <a:pt x="4386" y="48"/>
                    <a:pt x="3517" y="48"/>
                  </a:cubicBezTo>
                  <a:cubicBezTo>
                    <a:pt x="3343" y="48"/>
                    <a:pt x="3169" y="46"/>
                    <a:pt x="2994" y="42"/>
                  </a:cubicBezTo>
                  <a:cubicBezTo>
                    <a:pt x="2502" y="36"/>
                    <a:pt x="1988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6963;p48">
              <a:extLst>
                <a:ext uri="{FF2B5EF4-FFF2-40B4-BE49-F238E27FC236}">
                  <a16:creationId xmlns:a16="http://schemas.microsoft.com/office/drawing/2014/main" id="{2B8A30D5-D610-400F-AC66-74DA20BB93C5}"/>
                </a:ext>
              </a:extLst>
            </p:cNvPr>
            <p:cNvSpPr/>
            <p:nvPr/>
          </p:nvSpPr>
          <p:spPr>
            <a:xfrm>
              <a:off x="5743375" y="2511725"/>
              <a:ext cx="159750" cy="8225"/>
            </a:xfrm>
            <a:custGeom>
              <a:avLst/>
              <a:gdLst/>
              <a:ahLst/>
              <a:cxnLst/>
              <a:rect l="l" t="t" r="r" b="b"/>
              <a:pathLst>
                <a:path w="6390" h="329" extrusionOk="0">
                  <a:moveTo>
                    <a:pt x="4310" y="1"/>
                  </a:moveTo>
                  <a:cubicBezTo>
                    <a:pt x="3946" y="1"/>
                    <a:pt x="3584" y="7"/>
                    <a:pt x="3224" y="7"/>
                  </a:cubicBezTo>
                  <a:cubicBezTo>
                    <a:pt x="2999" y="7"/>
                    <a:pt x="2766" y="5"/>
                    <a:pt x="2529" y="5"/>
                  </a:cubicBezTo>
                  <a:cubicBezTo>
                    <a:pt x="1698" y="5"/>
                    <a:pt x="815" y="27"/>
                    <a:pt x="58" y="229"/>
                  </a:cubicBezTo>
                  <a:cubicBezTo>
                    <a:pt x="0" y="252"/>
                    <a:pt x="18" y="328"/>
                    <a:pt x="71" y="328"/>
                  </a:cubicBezTo>
                  <a:cubicBezTo>
                    <a:pt x="74" y="328"/>
                    <a:pt x="78" y="328"/>
                    <a:pt x="82" y="327"/>
                  </a:cubicBezTo>
                  <a:cubicBezTo>
                    <a:pt x="1043" y="178"/>
                    <a:pt x="2025" y="104"/>
                    <a:pt x="2999" y="104"/>
                  </a:cubicBezTo>
                  <a:cubicBezTo>
                    <a:pt x="3074" y="104"/>
                    <a:pt x="3149" y="105"/>
                    <a:pt x="3224" y="105"/>
                  </a:cubicBezTo>
                  <a:cubicBezTo>
                    <a:pt x="3673" y="105"/>
                    <a:pt x="4128" y="94"/>
                    <a:pt x="4581" y="94"/>
                  </a:cubicBezTo>
                  <a:cubicBezTo>
                    <a:pt x="5170" y="94"/>
                    <a:pt x="5757" y="113"/>
                    <a:pt x="6328" y="204"/>
                  </a:cubicBezTo>
                  <a:cubicBezTo>
                    <a:pt x="6365" y="204"/>
                    <a:pt x="6389" y="155"/>
                    <a:pt x="6352" y="142"/>
                  </a:cubicBezTo>
                  <a:cubicBezTo>
                    <a:pt x="5678" y="22"/>
                    <a:pt x="4992" y="1"/>
                    <a:pt x="4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6964;p48">
              <a:extLst>
                <a:ext uri="{FF2B5EF4-FFF2-40B4-BE49-F238E27FC236}">
                  <a16:creationId xmlns:a16="http://schemas.microsoft.com/office/drawing/2014/main" id="{2B1F3CB3-0AD4-4F5B-8D36-28A22667A4D9}"/>
                </a:ext>
              </a:extLst>
            </p:cNvPr>
            <p:cNvSpPr/>
            <p:nvPr/>
          </p:nvSpPr>
          <p:spPr>
            <a:xfrm>
              <a:off x="5739875" y="2605050"/>
              <a:ext cx="178650" cy="19225"/>
            </a:xfrm>
            <a:custGeom>
              <a:avLst/>
              <a:gdLst/>
              <a:ahLst/>
              <a:cxnLst/>
              <a:rect l="l" t="t" r="r" b="b"/>
              <a:pathLst>
                <a:path w="7146" h="769" extrusionOk="0">
                  <a:moveTo>
                    <a:pt x="6996" y="1"/>
                  </a:moveTo>
                  <a:cubicBezTo>
                    <a:pt x="6912" y="1"/>
                    <a:pt x="6955" y="51"/>
                    <a:pt x="6727" y="93"/>
                  </a:cubicBezTo>
                  <a:cubicBezTo>
                    <a:pt x="6388" y="144"/>
                    <a:pt x="6049" y="170"/>
                    <a:pt x="5717" y="170"/>
                  </a:cubicBezTo>
                  <a:cubicBezTo>
                    <a:pt x="5651" y="170"/>
                    <a:pt x="5585" y="169"/>
                    <a:pt x="5519" y="167"/>
                  </a:cubicBezTo>
                  <a:cubicBezTo>
                    <a:pt x="4916" y="167"/>
                    <a:pt x="4300" y="167"/>
                    <a:pt x="3696" y="228"/>
                  </a:cubicBezTo>
                  <a:cubicBezTo>
                    <a:pt x="3154" y="277"/>
                    <a:pt x="2661" y="487"/>
                    <a:pt x="2119" y="561"/>
                  </a:cubicBezTo>
                  <a:cubicBezTo>
                    <a:pt x="1442" y="659"/>
                    <a:pt x="740" y="598"/>
                    <a:pt x="50" y="659"/>
                  </a:cubicBezTo>
                  <a:cubicBezTo>
                    <a:pt x="1" y="659"/>
                    <a:pt x="1" y="721"/>
                    <a:pt x="50" y="721"/>
                  </a:cubicBezTo>
                  <a:cubicBezTo>
                    <a:pt x="414" y="753"/>
                    <a:pt x="778" y="769"/>
                    <a:pt x="1142" y="769"/>
                  </a:cubicBezTo>
                  <a:cubicBezTo>
                    <a:pt x="1468" y="769"/>
                    <a:pt x="1794" y="756"/>
                    <a:pt x="2119" y="733"/>
                  </a:cubicBezTo>
                  <a:cubicBezTo>
                    <a:pt x="2698" y="684"/>
                    <a:pt x="3228" y="474"/>
                    <a:pt x="3819" y="438"/>
                  </a:cubicBezTo>
                  <a:cubicBezTo>
                    <a:pt x="4472" y="388"/>
                    <a:pt x="5125" y="401"/>
                    <a:pt x="5766" y="364"/>
                  </a:cubicBezTo>
                  <a:cubicBezTo>
                    <a:pt x="6234" y="339"/>
                    <a:pt x="6640" y="191"/>
                    <a:pt x="7071" y="105"/>
                  </a:cubicBezTo>
                  <a:cubicBezTo>
                    <a:pt x="7145" y="93"/>
                    <a:pt x="7108" y="6"/>
                    <a:pt x="7059" y="6"/>
                  </a:cubicBezTo>
                  <a:cubicBezTo>
                    <a:pt x="7032" y="3"/>
                    <a:pt x="7012" y="1"/>
                    <a:pt x="6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6965;p48">
              <a:extLst>
                <a:ext uri="{FF2B5EF4-FFF2-40B4-BE49-F238E27FC236}">
                  <a16:creationId xmlns:a16="http://schemas.microsoft.com/office/drawing/2014/main" id="{809FC719-3AF6-4236-8CE1-EFEF82053FB8}"/>
                </a:ext>
              </a:extLst>
            </p:cNvPr>
            <p:cNvSpPr/>
            <p:nvPr/>
          </p:nvSpPr>
          <p:spPr>
            <a:xfrm>
              <a:off x="5755900" y="2744900"/>
              <a:ext cx="154925" cy="6375"/>
            </a:xfrm>
            <a:custGeom>
              <a:avLst/>
              <a:gdLst/>
              <a:ahLst/>
              <a:cxnLst/>
              <a:rect l="l" t="t" r="r" b="b"/>
              <a:pathLst>
                <a:path w="6197" h="255" extrusionOk="0">
                  <a:moveTo>
                    <a:pt x="1593" y="0"/>
                  </a:moveTo>
                  <a:cubicBezTo>
                    <a:pt x="1074" y="0"/>
                    <a:pt x="553" y="39"/>
                    <a:pt x="37" y="116"/>
                  </a:cubicBezTo>
                  <a:cubicBezTo>
                    <a:pt x="0" y="116"/>
                    <a:pt x="0" y="165"/>
                    <a:pt x="37" y="177"/>
                  </a:cubicBezTo>
                  <a:cubicBezTo>
                    <a:pt x="275" y="215"/>
                    <a:pt x="515" y="227"/>
                    <a:pt x="756" y="227"/>
                  </a:cubicBezTo>
                  <a:cubicBezTo>
                    <a:pt x="1202" y="227"/>
                    <a:pt x="1652" y="186"/>
                    <a:pt x="2097" y="186"/>
                  </a:cubicBezTo>
                  <a:cubicBezTo>
                    <a:pt x="2286" y="186"/>
                    <a:pt x="2474" y="193"/>
                    <a:pt x="2661" y="214"/>
                  </a:cubicBezTo>
                  <a:cubicBezTo>
                    <a:pt x="2932" y="243"/>
                    <a:pt x="3206" y="255"/>
                    <a:pt x="3482" y="255"/>
                  </a:cubicBezTo>
                  <a:cubicBezTo>
                    <a:pt x="4374" y="255"/>
                    <a:pt x="5285" y="138"/>
                    <a:pt x="6159" y="128"/>
                  </a:cubicBezTo>
                  <a:cubicBezTo>
                    <a:pt x="6196" y="116"/>
                    <a:pt x="6196" y="67"/>
                    <a:pt x="6159" y="54"/>
                  </a:cubicBezTo>
                  <a:cubicBezTo>
                    <a:pt x="6005" y="50"/>
                    <a:pt x="5851" y="48"/>
                    <a:pt x="5697" y="48"/>
                  </a:cubicBezTo>
                  <a:cubicBezTo>
                    <a:pt x="5003" y="48"/>
                    <a:pt x="4313" y="86"/>
                    <a:pt x="3623" y="86"/>
                  </a:cubicBezTo>
                  <a:cubicBezTo>
                    <a:pt x="3257" y="86"/>
                    <a:pt x="2891" y="75"/>
                    <a:pt x="2526" y="42"/>
                  </a:cubicBezTo>
                  <a:cubicBezTo>
                    <a:pt x="2216" y="14"/>
                    <a:pt x="1905" y="0"/>
                    <a:pt x="1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6966;p48">
              <a:extLst>
                <a:ext uri="{FF2B5EF4-FFF2-40B4-BE49-F238E27FC236}">
                  <a16:creationId xmlns:a16="http://schemas.microsoft.com/office/drawing/2014/main" id="{8D98D22B-16C6-4F47-A2F4-43D8E4B37F66}"/>
                </a:ext>
              </a:extLst>
            </p:cNvPr>
            <p:cNvSpPr/>
            <p:nvPr/>
          </p:nvSpPr>
          <p:spPr>
            <a:xfrm>
              <a:off x="5750975" y="2870650"/>
              <a:ext cx="172175" cy="8700"/>
            </a:xfrm>
            <a:custGeom>
              <a:avLst/>
              <a:gdLst/>
              <a:ahLst/>
              <a:cxnLst/>
              <a:rect l="l" t="t" r="r" b="b"/>
              <a:pathLst>
                <a:path w="6887" h="348" extrusionOk="0">
                  <a:moveTo>
                    <a:pt x="6825" y="1"/>
                  </a:moveTo>
                  <a:cubicBezTo>
                    <a:pt x="4558" y="50"/>
                    <a:pt x="2279" y="1"/>
                    <a:pt x="25" y="247"/>
                  </a:cubicBezTo>
                  <a:cubicBezTo>
                    <a:pt x="0" y="247"/>
                    <a:pt x="0" y="284"/>
                    <a:pt x="25" y="296"/>
                  </a:cubicBezTo>
                  <a:cubicBezTo>
                    <a:pt x="389" y="334"/>
                    <a:pt x="755" y="348"/>
                    <a:pt x="1121" y="348"/>
                  </a:cubicBezTo>
                  <a:cubicBezTo>
                    <a:pt x="1944" y="348"/>
                    <a:pt x="2771" y="280"/>
                    <a:pt x="3597" y="272"/>
                  </a:cubicBezTo>
                  <a:cubicBezTo>
                    <a:pt x="4681" y="272"/>
                    <a:pt x="5741" y="161"/>
                    <a:pt x="6825" y="112"/>
                  </a:cubicBezTo>
                  <a:cubicBezTo>
                    <a:pt x="6886" y="99"/>
                    <a:pt x="6886" y="13"/>
                    <a:pt x="6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6967;p48">
              <a:extLst>
                <a:ext uri="{FF2B5EF4-FFF2-40B4-BE49-F238E27FC236}">
                  <a16:creationId xmlns:a16="http://schemas.microsoft.com/office/drawing/2014/main" id="{8479270A-F3EB-43C6-9751-D313D232CFCF}"/>
                </a:ext>
              </a:extLst>
            </p:cNvPr>
            <p:cNvSpPr/>
            <p:nvPr/>
          </p:nvSpPr>
          <p:spPr>
            <a:xfrm>
              <a:off x="5761750" y="3013250"/>
              <a:ext cx="162325" cy="13850"/>
            </a:xfrm>
            <a:custGeom>
              <a:avLst/>
              <a:gdLst/>
              <a:ahLst/>
              <a:cxnLst/>
              <a:rect l="l" t="t" r="r" b="b"/>
              <a:pathLst>
                <a:path w="6493" h="554" extrusionOk="0">
                  <a:moveTo>
                    <a:pt x="6455" y="0"/>
                  </a:moveTo>
                  <a:cubicBezTo>
                    <a:pt x="4324" y="259"/>
                    <a:pt x="2193" y="185"/>
                    <a:pt x="74" y="419"/>
                  </a:cubicBezTo>
                  <a:cubicBezTo>
                    <a:pt x="0" y="419"/>
                    <a:pt x="0" y="518"/>
                    <a:pt x="74" y="518"/>
                  </a:cubicBezTo>
                  <a:cubicBezTo>
                    <a:pt x="331" y="543"/>
                    <a:pt x="589" y="554"/>
                    <a:pt x="847" y="554"/>
                  </a:cubicBezTo>
                  <a:cubicBezTo>
                    <a:pt x="1702" y="554"/>
                    <a:pt x="2561" y="439"/>
                    <a:pt x="3412" y="382"/>
                  </a:cubicBezTo>
                  <a:cubicBezTo>
                    <a:pt x="4460" y="308"/>
                    <a:pt x="5420" y="259"/>
                    <a:pt x="6455" y="74"/>
                  </a:cubicBezTo>
                  <a:cubicBezTo>
                    <a:pt x="6492" y="62"/>
                    <a:pt x="6492" y="0"/>
                    <a:pt x="6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6968;p48">
              <a:extLst>
                <a:ext uri="{FF2B5EF4-FFF2-40B4-BE49-F238E27FC236}">
                  <a16:creationId xmlns:a16="http://schemas.microsoft.com/office/drawing/2014/main" id="{3AC164E2-191A-4978-9BF2-002EFCD0E254}"/>
                </a:ext>
              </a:extLst>
            </p:cNvPr>
            <p:cNvSpPr/>
            <p:nvPr/>
          </p:nvSpPr>
          <p:spPr>
            <a:xfrm>
              <a:off x="6001350" y="2846575"/>
              <a:ext cx="141975" cy="8100"/>
            </a:xfrm>
            <a:custGeom>
              <a:avLst/>
              <a:gdLst/>
              <a:ahLst/>
              <a:cxnLst/>
              <a:rect l="l" t="t" r="r" b="b"/>
              <a:pathLst>
                <a:path w="5679" h="324" extrusionOk="0">
                  <a:moveTo>
                    <a:pt x="4283" y="1"/>
                  </a:moveTo>
                  <a:cubicBezTo>
                    <a:pt x="3736" y="1"/>
                    <a:pt x="3189" y="31"/>
                    <a:pt x="2648" y="65"/>
                  </a:cubicBezTo>
                  <a:cubicBezTo>
                    <a:pt x="2532" y="72"/>
                    <a:pt x="2412" y="74"/>
                    <a:pt x="2288" y="74"/>
                  </a:cubicBezTo>
                  <a:cubicBezTo>
                    <a:pt x="1978" y="74"/>
                    <a:pt x="1650" y="58"/>
                    <a:pt x="1324" y="58"/>
                  </a:cubicBezTo>
                  <a:cubicBezTo>
                    <a:pt x="868" y="58"/>
                    <a:pt x="419" y="89"/>
                    <a:pt x="37" y="237"/>
                  </a:cubicBezTo>
                  <a:cubicBezTo>
                    <a:pt x="0" y="262"/>
                    <a:pt x="12" y="323"/>
                    <a:pt x="62" y="323"/>
                  </a:cubicBezTo>
                  <a:cubicBezTo>
                    <a:pt x="998" y="188"/>
                    <a:pt x="1971" y="249"/>
                    <a:pt x="2907" y="188"/>
                  </a:cubicBezTo>
                  <a:cubicBezTo>
                    <a:pt x="3439" y="137"/>
                    <a:pt x="3971" y="112"/>
                    <a:pt x="4500" y="112"/>
                  </a:cubicBezTo>
                  <a:cubicBezTo>
                    <a:pt x="4878" y="112"/>
                    <a:pt x="5255" y="125"/>
                    <a:pt x="5630" y="151"/>
                  </a:cubicBezTo>
                  <a:cubicBezTo>
                    <a:pt x="5679" y="151"/>
                    <a:pt x="5679" y="89"/>
                    <a:pt x="5630" y="77"/>
                  </a:cubicBezTo>
                  <a:cubicBezTo>
                    <a:pt x="5184" y="21"/>
                    <a:pt x="4734" y="1"/>
                    <a:pt x="4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6969;p48">
              <a:extLst>
                <a:ext uri="{FF2B5EF4-FFF2-40B4-BE49-F238E27FC236}">
                  <a16:creationId xmlns:a16="http://schemas.microsoft.com/office/drawing/2014/main" id="{F82B9538-1DAB-4808-97E2-83BBD033D619}"/>
                </a:ext>
              </a:extLst>
            </p:cNvPr>
            <p:cNvSpPr/>
            <p:nvPr/>
          </p:nvSpPr>
          <p:spPr>
            <a:xfrm>
              <a:off x="5992100" y="2970850"/>
              <a:ext cx="152775" cy="7300"/>
            </a:xfrm>
            <a:custGeom>
              <a:avLst/>
              <a:gdLst/>
              <a:ahLst/>
              <a:cxnLst/>
              <a:rect l="l" t="t" r="r" b="b"/>
              <a:pathLst>
                <a:path w="6111" h="292" extrusionOk="0">
                  <a:moveTo>
                    <a:pt x="2933" y="0"/>
                  </a:moveTo>
                  <a:cubicBezTo>
                    <a:pt x="2494" y="0"/>
                    <a:pt x="2050" y="70"/>
                    <a:pt x="1614" y="70"/>
                  </a:cubicBezTo>
                  <a:cubicBezTo>
                    <a:pt x="1097" y="83"/>
                    <a:pt x="567" y="70"/>
                    <a:pt x="50" y="95"/>
                  </a:cubicBezTo>
                  <a:cubicBezTo>
                    <a:pt x="0" y="107"/>
                    <a:pt x="0" y="169"/>
                    <a:pt x="50" y="181"/>
                  </a:cubicBezTo>
                  <a:cubicBezTo>
                    <a:pt x="231" y="190"/>
                    <a:pt x="411" y="193"/>
                    <a:pt x="592" y="193"/>
                  </a:cubicBezTo>
                  <a:cubicBezTo>
                    <a:pt x="1277" y="193"/>
                    <a:pt x="1962" y="145"/>
                    <a:pt x="2642" y="145"/>
                  </a:cubicBezTo>
                  <a:cubicBezTo>
                    <a:pt x="2821" y="145"/>
                    <a:pt x="3000" y="148"/>
                    <a:pt x="3179" y="156"/>
                  </a:cubicBezTo>
                  <a:cubicBezTo>
                    <a:pt x="4139" y="206"/>
                    <a:pt x="5088" y="280"/>
                    <a:pt x="6049" y="292"/>
                  </a:cubicBezTo>
                  <a:cubicBezTo>
                    <a:pt x="6110" y="292"/>
                    <a:pt x="6110" y="206"/>
                    <a:pt x="6061" y="206"/>
                  </a:cubicBezTo>
                  <a:cubicBezTo>
                    <a:pt x="5100" y="156"/>
                    <a:pt x="4139" y="70"/>
                    <a:pt x="3179" y="9"/>
                  </a:cubicBezTo>
                  <a:cubicBezTo>
                    <a:pt x="3097" y="3"/>
                    <a:pt x="3015" y="0"/>
                    <a:pt x="2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6970;p48">
              <a:extLst>
                <a:ext uri="{FF2B5EF4-FFF2-40B4-BE49-F238E27FC236}">
                  <a16:creationId xmlns:a16="http://schemas.microsoft.com/office/drawing/2014/main" id="{FC472CB2-094B-417C-828B-C860483FA25A}"/>
                </a:ext>
              </a:extLst>
            </p:cNvPr>
            <p:cNvSpPr/>
            <p:nvPr/>
          </p:nvSpPr>
          <p:spPr>
            <a:xfrm>
              <a:off x="5995175" y="3098775"/>
              <a:ext cx="134600" cy="7100"/>
            </a:xfrm>
            <a:custGeom>
              <a:avLst/>
              <a:gdLst/>
              <a:ahLst/>
              <a:cxnLst/>
              <a:rect l="l" t="t" r="r" b="b"/>
              <a:pathLst>
                <a:path w="5384" h="284" extrusionOk="0">
                  <a:moveTo>
                    <a:pt x="4365" y="1"/>
                  </a:moveTo>
                  <a:cubicBezTo>
                    <a:pt x="3718" y="1"/>
                    <a:pt x="3081" y="73"/>
                    <a:pt x="2415" y="90"/>
                  </a:cubicBezTo>
                  <a:cubicBezTo>
                    <a:pt x="2233" y="90"/>
                    <a:pt x="2048" y="92"/>
                    <a:pt x="1864" y="92"/>
                  </a:cubicBezTo>
                  <a:cubicBezTo>
                    <a:pt x="1587" y="92"/>
                    <a:pt x="1309" y="88"/>
                    <a:pt x="1035" y="65"/>
                  </a:cubicBezTo>
                  <a:cubicBezTo>
                    <a:pt x="851" y="53"/>
                    <a:pt x="678" y="25"/>
                    <a:pt x="512" y="25"/>
                  </a:cubicBezTo>
                  <a:cubicBezTo>
                    <a:pt x="346" y="25"/>
                    <a:pt x="185" y="53"/>
                    <a:pt x="25" y="152"/>
                  </a:cubicBezTo>
                  <a:cubicBezTo>
                    <a:pt x="1" y="176"/>
                    <a:pt x="13" y="201"/>
                    <a:pt x="38" y="201"/>
                  </a:cubicBezTo>
                  <a:cubicBezTo>
                    <a:pt x="744" y="211"/>
                    <a:pt x="1442" y="283"/>
                    <a:pt x="2146" y="283"/>
                  </a:cubicBezTo>
                  <a:cubicBezTo>
                    <a:pt x="2277" y="283"/>
                    <a:pt x="2407" y="281"/>
                    <a:pt x="2538" y="275"/>
                  </a:cubicBezTo>
                  <a:cubicBezTo>
                    <a:pt x="3240" y="247"/>
                    <a:pt x="3915" y="150"/>
                    <a:pt x="4603" y="150"/>
                  </a:cubicBezTo>
                  <a:cubicBezTo>
                    <a:pt x="4833" y="150"/>
                    <a:pt x="5064" y="161"/>
                    <a:pt x="5298" y="189"/>
                  </a:cubicBezTo>
                  <a:cubicBezTo>
                    <a:pt x="5359" y="189"/>
                    <a:pt x="5384" y="78"/>
                    <a:pt x="5310" y="65"/>
                  </a:cubicBezTo>
                  <a:cubicBezTo>
                    <a:pt x="4990" y="17"/>
                    <a:pt x="4676" y="1"/>
                    <a:pt x="4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6971;p48">
              <a:extLst>
                <a:ext uri="{FF2B5EF4-FFF2-40B4-BE49-F238E27FC236}">
                  <a16:creationId xmlns:a16="http://schemas.microsoft.com/office/drawing/2014/main" id="{232AB3D8-0C67-4986-B7BC-2780B82A7821}"/>
                </a:ext>
              </a:extLst>
            </p:cNvPr>
            <p:cNvSpPr/>
            <p:nvPr/>
          </p:nvSpPr>
          <p:spPr>
            <a:xfrm>
              <a:off x="6018275" y="2867850"/>
              <a:ext cx="95175" cy="164200"/>
            </a:xfrm>
            <a:custGeom>
              <a:avLst/>
              <a:gdLst/>
              <a:ahLst/>
              <a:cxnLst/>
              <a:rect l="l" t="t" r="r" b="b"/>
              <a:pathLst>
                <a:path w="3807" h="6568" extrusionOk="0">
                  <a:moveTo>
                    <a:pt x="1962" y="0"/>
                  </a:moveTo>
                  <a:cubicBezTo>
                    <a:pt x="279" y="0"/>
                    <a:pt x="1" y="6568"/>
                    <a:pt x="1" y="6568"/>
                  </a:cubicBezTo>
                  <a:lnTo>
                    <a:pt x="3807" y="6568"/>
                  </a:lnTo>
                  <a:cubicBezTo>
                    <a:pt x="3807" y="6568"/>
                    <a:pt x="3733" y="113"/>
                    <a:pt x="2008" y="2"/>
                  </a:cubicBezTo>
                  <a:cubicBezTo>
                    <a:pt x="1993" y="1"/>
                    <a:pt x="1977" y="0"/>
                    <a:pt x="1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6972;p48">
              <a:extLst>
                <a:ext uri="{FF2B5EF4-FFF2-40B4-BE49-F238E27FC236}">
                  <a16:creationId xmlns:a16="http://schemas.microsoft.com/office/drawing/2014/main" id="{F282ACC7-33D4-412A-9009-0E694B040D44}"/>
                </a:ext>
              </a:extLst>
            </p:cNvPr>
            <p:cNvSpPr/>
            <p:nvPr/>
          </p:nvSpPr>
          <p:spPr>
            <a:xfrm>
              <a:off x="5809775" y="2904525"/>
              <a:ext cx="51475" cy="94875"/>
            </a:xfrm>
            <a:custGeom>
              <a:avLst/>
              <a:gdLst/>
              <a:ahLst/>
              <a:cxnLst/>
              <a:rect l="l" t="t" r="r" b="b"/>
              <a:pathLst>
                <a:path w="2059" h="3795" extrusionOk="0">
                  <a:moveTo>
                    <a:pt x="112" y="1"/>
                  </a:moveTo>
                  <a:lnTo>
                    <a:pt x="1" y="3795"/>
                  </a:lnTo>
                  <a:lnTo>
                    <a:pt x="2058" y="3413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6973;p48">
              <a:extLst>
                <a:ext uri="{FF2B5EF4-FFF2-40B4-BE49-F238E27FC236}">
                  <a16:creationId xmlns:a16="http://schemas.microsoft.com/office/drawing/2014/main" id="{8609D29C-7299-4DB9-8575-1FBB2DBE3E4F}"/>
                </a:ext>
              </a:extLst>
            </p:cNvPr>
            <p:cNvSpPr/>
            <p:nvPr/>
          </p:nvSpPr>
          <p:spPr>
            <a:xfrm>
              <a:off x="5803925" y="2585800"/>
              <a:ext cx="40675" cy="94875"/>
            </a:xfrm>
            <a:custGeom>
              <a:avLst/>
              <a:gdLst/>
              <a:ahLst/>
              <a:cxnLst/>
              <a:rect l="l" t="t" r="r" b="b"/>
              <a:pathLst>
                <a:path w="1627" h="3795" extrusionOk="0">
                  <a:moveTo>
                    <a:pt x="1" y="0"/>
                  </a:moveTo>
                  <a:lnTo>
                    <a:pt x="1" y="3794"/>
                  </a:lnTo>
                  <a:lnTo>
                    <a:pt x="1627" y="379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6974;p48">
              <a:extLst>
                <a:ext uri="{FF2B5EF4-FFF2-40B4-BE49-F238E27FC236}">
                  <a16:creationId xmlns:a16="http://schemas.microsoft.com/office/drawing/2014/main" id="{89E2D3DB-986E-413D-8F67-3B490DE2A82C}"/>
                </a:ext>
              </a:extLst>
            </p:cNvPr>
            <p:cNvSpPr/>
            <p:nvPr/>
          </p:nvSpPr>
          <p:spPr>
            <a:xfrm>
              <a:off x="6369050" y="2156675"/>
              <a:ext cx="603000" cy="54450"/>
            </a:xfrm>
            <a:custGeom>
              <a:avLst/>
              <a:gdLst/>
              <a:ahLst/>
              <a:cxnLst/>
              <a:rect l="l" t="t" r="r" b="b"/>
              <a:pathLst>
                <a:path w="24120" h="2178" extrusionOk="0">
                  <a:moveTo>
                    <a:pt x="21062" y="0"/>
                  </a:moveTo>
                  <a:cubicBezTo>
                    <a:pt x="20865" y="0"/>
                    <a:pt x="20852" y="264"/>
                    <a:pt x="20806" y="412"/>
                  </a:cubicBezTo>
                  <a:cubicBezTo>
                    <a:pt x="20566" y="1374"/>
                    <a:pt x="19642" y="1670"/>
                    <a:pt x="18751" y="1670"/>
                  </a:cubicBezTo>
                  <a:cubicBezTo>
                    <a:pt x="18592" y="1670"/>
                    <a:pt x="18434" y="1661"/>
                    <a:pt x="18281" y="1644"/>
                  </a:cubicBezTo>
                  <a:cubicBezTo>
                    <a:pt x="17776" y="1595"/>
                    <a:pt x="17455" y="1312"/>
                    <a:pt x="17135" y="954"/>
                  </a:cubicBezTo>
                  <a:lnTo>
                    <a:pt x="17135" y="954"/>
                  </a:lnTo>
                  <a:cubicBezTo>
                    <a:pt x="17137" y="957"/>
                    <a:pt x="17138" y="958"/>
                    <a:pt x="17138" y="958"/>
                  </a:cubicBezTo>
                  <a:cubicBezTo>
                    <a:pt x="17137" y="958"/>
                    <a:pt x="16810" y="535"/>
                    <a:pt x="16729" y="523"/>
                  </a:cubicBezTo>
                  <a:cubicBezTo>
                    <a:pt x="16708" y="522"/>
                    <a:pt x="16689" y="521"/>
                    <a:pt x="16672" y="521"/>
                  </a:cubicBezTo>
                  <a:cubicBezTo>
                    <a:pt x="16508" y="521"/>
                    <a:pt x="16510" y="578"/>
                    <a:pt x="16421" y="745"/>
                  </a:cubicBezTo>
                  <a:cubicBezTo>
                    <a:pt x="16260" y="1028"/>
                    <a:pt x="16260" y="1385"/>
                    <a:pt x="15977" y="1620"/>
                  </a:cubicBezTo>
                  <a:cubicBezTo>
                    <a:pt x="15718" y="1835"/>
                    <a:pt x="15478" y="1903"/>
                    <a:pt x="15232" y="1903"/>
                  </a:cubicBezTo>
                  <a:cubicBezTo>
                    <a:pt x="14986" y="1903"/>
                    <a:pt x="14733" y="1835"/>
                    <a:pt x="14450" y="1780"/>
                  </a:cubicBezTo>
                  <a:cubicBezTo>
                    <a:pt x="13945" y="1681"/>
                    <a:pt x="13526" y="1570"/>
                    <a:pt x="13144" y="1201"/>
                  </a:cubicBezTo>
                  <a:cubicBezTo>
                    <a:pt x="12910" y="967"/>
                    <a:pt x="12774" y="671"/>
                    <a:pt x="12528" y="462"/>
                  </a:cubicBezTo>
                  <a:cubicBezTo>
                    <a:pt x="12512" y="440"/>
                    <a:pt x="12488" y="430"/>
                    <a:pt x="12465" y="430"/>
                  </a:cubicBezTo>
                  <a:cubicBezTo>
                    <a:pt x="12436" y="430"/>
                    <a:pt x="12406" y="446"/>
                    <a:pt x="12392" y="474"/>
                  </a:cubicBezTo>
                  <a:cubicBezTo>
                    <a:pt x="11974" y="1336"/>
                    <a:pt x="11210" y="1977"/>
                    <a:pt x="10200" y="1989"/>
                  </a:cubicBezTo>
                  <a:cubicBezTo>
                    <a:pt x="9769" y="1989"/>
                    <a:pt x="9214" y="1730"/>
                    <a:pt x="8894" y="1447"/>
                  </a:cubicBezTo>
                  <a:cubicBezTo>
                    <a:pt x="8561" y="1164"/>
                    <a:pt x="8598" y="868"/>
                    <a:pt x="8401" y="548"/>
                  </a:cubicBezTo>
                  <a:cubicBezTo>
                    <a:pt x="8394" y="526"/>
                    <a:pt x="8370" y="513"/>
                    <a:pt x="8347" y="513"/>
                  </a:cubicBezTo>
                  <a:cubicBezTo>
                    <a:pt x="8330" y="513"/>
                    <a:pt x="8313" y="520"/>
                    <a:pt x="8303" y="535"/>
                  </a:cubicBezTo>
                  <a:cubicBezTo>
                    <a:pt x="7662" y="1176"/>
                    <a:pt x="6911" y="1829"/>
                    <a:pt x="5962" y="1854"/>
                  </a:cubicBezTo>
                  <a:cubicBezTo>
                    <a:pt x="5915" y="1855"/>
                    <a:pt x="5866" y="1856"/>
                    <a:pt x="5814" y="1856"/>
                  </a:cubicBezTo>
                  <a:cubicBezTo>
                    <a:pt x="5393" y="1856"/>
                    <a:pt x="4838" y="1805"/>
                    <a:pt x="4509" y="1607"/>
                  </a:cubicBezTo>
                  <a:cubicBezTo>
                    <a:pt x="4090" y="1361"/>
                    <a:pt x="3967" y="917"/>
                    <a:pt x="3868" y="486"/>
                  </a:cubicBezTo>
                  <a:cubicBezTo>
                    <a:pt x="3859" y="441"/>
                    <a:pt x="3816" y="415"/>
                    <a:pt x="3774" y="415"/>
                  </a:cubicBezTo>
                  <a:cubicBezTo>
                    <a:pt x="3760" y="415"/>
                    <a:pt x="3745" y="418"/>
                    <a:pt x="3733" y="425"/>
                  </a:cubicBezTo>
                  <a:cubicBezTo>
                    <a:pt x="3302" y="671"/>
                    <a:pt x="2907" y="942"/>
                    <a:pt x="2488" y="1188"/>
                  </a:cubicBezTo>
                  <a:cubicBezTo>
                    <a:pt x="2153" y="1379"/>
                    <a:pt x="1631" y="1551"/>
                    <a:pt x="1151" y="1551"/>
                  </a:cubicBezTo>
                  <a:cubicBezTo>
                    <a:pt x="609" y="1551"/>
                    <a:pt x="123" y="1331"/>
                    <a:pt x="25" y="671"/>
                  </a:cubicBezTo>
                  <a:lnTo>
                    <a:pt x="0" y="671"/>
                  </a:lnTo>
                  <a:lnTo>
                    <a:pt x="12" y="683"/>
                  </a:lnTo>
                  <a:cubicBezTo>
                    <a:pt x="71" y="1393"/>
                    <a:pt x="758" y="1711"/>
                    <a:pt x="1408" y="1711"/>
                  </a:cubicBezTo>
                  <a:cubicBezTo>
                    <a:pt x="1582" y="1711"/>
                    <a:pt x="1754" y="1688"/>
                    <a:pt x="1910" y="1644"/>
                  </a:cubicBezTo>
                  <a:cubicBezTo>
                    <a:pt x="2415" y="1484"/>
                    <a:pt x="2883" y="1090"/>
                    <a:pt x="3338" y="843"/>
                  </a:cubicBezTo>
                  <a:cubicBezTo>
                    <a:pt x="3529" y="740"/>
                    <a:pt x="3622" y="696"/>
                    <a:pt x="3665" y="696"/>
                  </a:cubicBezTo>
                  <a:cubicBezTo>
                    <a:pt x="3748" y="696"/>
                    <a:pt x="3634" y="865"/>
                    <a:pt x="3683" y="1077"/>
                  </a:cubicBezTo>
                  <a:cubicBezTo>
                    <a:pt x="3745" y="1287"/>
                    <a:pt x="3868" y="1472"/>
                    <a:pt x="4041" y="1595"/>
                  </a:cubicBezTo>
                  <a:cubicBezTo>
                    <a:pt x="4464" y="1958"/>
                    <a:pt x="5064" y="2127"/>
                    <a:pt x="5663" y="2127"/>
                  </a:cubicBezTo>
                  <a:cubicBezTo>
                    <a:pt x="6180" y="2127"/>
                    <a:pt x="6696" y="2001"/>
                    <a:pt x="7096" y="1767"/>
                  </a:cubicBezTo>
                  <a:cubicBezTo>
                    <a:pt x="7354" y="1595"/>
                    <a:pt x="7601" y="1398"/>
                    <a:pt x="7822" y="1188"/>
                  </a:cubicBezTo>
                  <a:cubicBezTo>
                    <a:pt x="7896" y="1114"/>
                    <a:pt x="8130" y="819"/>
                    <a:pt x="8204" y="819"/>
                  </a:cubicBezTo>
                  <a:cubicBezTo>
                    <a:pt x="8500" y="819"/>
                    <a:pt x="8303" y="856"/>
                    <a:pt x="8401" y="1004"/>
                  </a:cubicBezTo>
                  <a:cubicBezTo>
                    <a:pt x="8488" y="1139"/>
                    <a:pt x="8500" y="1312"/>
                    <a:pt x="8635" y="1459"/>
                  </a:cubicBezTo>
                  <a:cubicBezTo>
                    <a:pt x="8845" y="1656"/>
                    <a:pt x="9067" y="1804"/>
                    <a:pt x="9313" y="1927"/>
                  </a:cubicBezTo>
                  <a:cubicBezTo>
                    <a:pt x="9614" y="2098"/>
                    <a:pt x="9956" y="2178"/>
                    <a:pt x="10301" y="2178"/>
                  </a:cubicBezTo>
                  <a:cubicBezTo>
                    <a:pt x="11001" y="2178"/>
                    <a:pt x="11717" y="1852"/>
                    <a:pt x="12146" y="1299"/>
                  </a:cubicBezTo>
                  <a:cubicBezTo>
                    <a:pt x="12195" y="1225"/>
                    <a:pt x="12343" y="893"/>
                    <a:pt x="12429" y="843"/>
                  </a:cubicBezTo>
                  <a:cubicBezTo>
                    <a:pt x="12516" y="786"/>
                    <a:pt x="12556" y="756"/>
                    <a:pt x="12583" y="756"/>
                  </a:cubicBezTo>
                  <a:cubicBezTo>
                    <a:pt x="12625" y="756"/>
                    <a:pt x="12637" y="829"/>
                    <a:pt x="12750" y="979"/>
                  </a:cubicBezTo>
                  <a:cubicBezTo>
                    <a:pt x="12824" y="1077"/>
                    <a:pt x="12873" y="1151"/>
                    <a:pt x="12947" y="1238"/>
                  </a:cubicBezTo>
                  <a:cubicBezTo>
                    <a:pt x="13403" y="1804"/>
                    <a:pt x="13809" y="1829"/>
                    <a:pt x="14487" y="1977"/>
                  </a:cubicBezTo>
                  <a:cubicBezTo>
                    <a:pt x="14766" y="2042"/>
                    <a:pt x="15061" y="2152"/>
                    <a:pt x="15352" y="2152"/>
                  </a:cubicBezTo>
                  <a:cubicBezTo>
                    <a:pt x="15497" y="2152"/>
                    <a:pt x="15640" y="2125"/>
                    <a:pt x="15780" y="2051"/>
                  </a:cubicBezTo>
                  <a:cubicBezTo>
                    <a:pt x="15965" y="1927"/>
                    <a:pt x="16113" y="1755"/>
                    <a:pt x="16236" y="1570"/>
                  </a:cubicBezTo>
                  <a:cubicBezTo>
                    <a:pt x="16285" y="1497"/>
                    <a:pt x="16576" y="782"/>
                    <a:pt x="16581" y="782"/>
                  </a:cubicBezTo>
                  <a:cubicBezTo>
                    <a:pt x="16581" y="782"/>
                    <a:pt x="16581" y="782"/>
                    <a:pt x="16581" y="782"/>
                  </a:cubicBezTo>
                  <a:cubicBezTo>
                    <a:pt x="16595" y="774"/>
                    <a:pt x="16611" y="770"/>
                    <a:pt x="16629" y="770"/>
                  </a:cubicBezTo>
                  <a:cubicBezTo>
                    <a:pt x="16882" y="770"/>
                    <a:pt x="17446" y="1554"/>
                    <a:pt x="17665" y="1681"/>
                  </a:cubicBezTo>
                  <a:cubicBezTo>
                    <a:pt x="17971" y="1849"/>
                    <a:pt x="18404" y="1908"/>
                    <a:pt x="18819" y="1908"/>
                  </a:cubicBezTo>
                  <a:cubicBezTo>
                    <a:pt x="19073" y="1908"/>
                    <a:pt x="19319" y="1886"/>
                    <a:pt x="19525" y="1854"/>
                  </a:cubicBezTo>
                  <a:cubicBezTo>
                    <a:pt x="19931" y="1780"/>
                    <a:pt x="20510" y="1509"/>
                    <a:pt x="20757" y="1151"/>
                  </a:cubicBezTo>
                  <a:cubicBezTo>
                    <a:pt x="20880" y="967"/>
                    <a:pt x="20880" y="757"/>
                    <a:pt x="20966" y="560"/>
                  </a:cubicBezTo>
                  <a:cubicBezTo>
                    <a:pt x="21041" y="358"/>
                    <a:pt x="21088" y="280"/>
                    <a:pt x="21129" y="280"/>
                  </a:cubicBezTo>
                  <a:cubicBezTo>
                    <a:pt x="21197" y="280"/>
                    <a:pt x="21252" y="487"/>
                    <a:pt x="21397" y="708"/>
                  </a:cubicBezTo>
                  <a:cubicBezTo>
                    <a:pt x="21730" y="1188"/>
                    <a:pt x="22186" y="1225"/>
                    <a:pt x="22715" y="1336"/>
                  </a:cubicBezTo>
                  <a:cubicBezTo>
                    <a:pt x="22991" y="1395"/>
                    <a:pt x="23205" y="1451"/>
                    <a:pt x="23404" y="1451"/>
                  </a:cubicBezTo>
                  <a:cubicBezTo>
                    <a:pt x="23623" y="1451"/>
                    <a:pt x="23825" y="1383"/>
                    <a:pt x="24070" y="1176"/>
                  </a:cubicBezTo>
                  <a:cubicBezTo>
                    <a:pt x="24120" y="1127"/>
                    <a:pt x="24095" y="1041"/>
                    <a:pt x="24033" y="1016"/>
                  </a:cubicBezTo>
                  <a:lnTo>
                    <a:pt x="23984" y="1004"/>
                  </a:lnTo>
                  <a:cubicBezTo>
                    <a:pt x="23976" y="1002"/>
                    <a:pt x="23969" y="1001"/>
                    <a:pt x="23962" y="1001"/>
                  </a:cubicBezTo>
                  <a:cubicBezTo>
                    <a:pt x="23857" y="1001"/>
                    <a:pt x="23820" y="1162"/>
                    <a:pt x="23931" y="1188"/>
                  </a:cubicBezTo>
                  <a:lnTo>
                    <a:pt x="23931" y="1188"/>
                  </a:lnTo>
                  <a:cubicBezTo>
                    <a:pt x="23900" y="1181"/>
                    <a:pt x="23868" y="1178"/>
                    <a:pt x="23836" y="1178"/>
                  </a:cubicBezTo>
                  <a:cubicBezTo>
                    <a:pt x="23654" y="1178"/>
                    <a:pt x="23449" y="1265"/>
                    <a:pt x="23263" y="1265"/>
                  </a:cubicBezTo>
                  <a:cubicBezTo>
                    <a:pt x="23245" y="1265"/>
                    <a:pt x="23226" y="1264"/>
                    <a:pt x="23208" y="1262"/>
                  </a:cubicBezTo>
                  <a:cubicBezTo>
                    <a:pt x="23023" y="1238"/>
                    <a:pt x="22838" y="1201"/>
                    <a:pt x="22654" y="1151"/>
                  </a:cubicBezTo>
                  <a:cubicBezTo>
                    <a:pt x="22383" y="1090"/>
                    <a:pt x="22087" y="1065"/>
                    <a:pt x="21853" y="905"/>
                  </a:cubicBezTo>
                  <a:cubicBezTo>
                    <a:pt x="21545" y="696"/>
                    <a:pt x="21471" y="289"/>
                    <a:pt x="21212" y="92"/>
                  </a:cubicBezTo>
                  <a:cubicBezTo>
                    <a:pt x="21163" y="55"/>
                    <a:pt x="21188" y="18"/>
                    <a:pt x="21114" y="6"/>
                  </a:cubicBezTo>
                  <a:cubicBezTo>
                    <a:pt x="21095" y="2"/>
                    <a:pt x="21078" y="0"/>
                    <a:pt x="21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6975;p48">
              <a:extLst>
                <a:ext uri="{FF2B5EF4-FFF2-40B4-BE49-F238E27FC236}">
                  <a16:creationId xmlns:a16="http://schemas.microsoft.com/office/drawing/2014/main" id="{F6B66F4E-A707-4E47-8A1D-DFC55C4258EF}"/>
                </a:ext>
              </a:extLst>
            </p:cNvPr>
            <p:cNvSpPr/>
            <p:nvPr/>
          </p:nvSpPr>
          <p:spPr>
            <a:xfrm>
              <a:off x="6373350" y="2095475"/>
              <a:ext cx="584850" cy="63825"/>
            </a:xfrm>
            <a:custGeom>
              <a:avLst/>
              <a:gdLst/>
              <a:ahLst/>
              <a:cxnLst/>
              <a:rect l="l" t="t" r="r" b="b"/>
              <a:pathLst>
                <a:path w="23394" h="2553" extrusionOk="0">
                  <a:moveTo>
                    <a:pt x="22175" y="1"/>
                  </a:moveTo>
                  <a:cubicBezTo>
                    <a:pt x="22138" y="1"/>
                    <a:pt x="22103" y="25"/>
                    <a:pt x="22088" y="64"/>
                  </a:cubicBezTo>
                  <a:cubicBezTo>
                    <a:pt x="21871" y="828"/>
                    <a:pt x="21444" y="1834"/>
                    <a:pt x="20552" y="1834"/>
                  </a:cubicBezTo>
                  <a:cubicBezTo>
                    <a:pt x="20480" y="1834"/>
                    <a:pt x="20404" y="1827"/>
                    <a:pt x="20326" y="1813"/>
                  </a:cubicBezTo>
                  <a:cubicBezTo>
                    <a:pt x="19439" y="1665"/>
                    <a:pt x="19193" y="914"/>
                    <a:pt x="18564" y="434"/>
                  </a:cubicBezTo>
                  <a:cubicBezTo>
                    <a:pt x="18549" y="414"/>
                    <a:pt x="18528" y="406"/>
                    <a:pt x="18508" y="406"/>
                  </a:cubicBezTo>
                  <a:cubicBezTo>
                    <a:pt x="18463" y="406"/>
                    <a:pt x="18417" y="445"/>
                    <a:pt x="18417" y="495"/>
                  </a:cubicBezTo>
                  <a:cubicBezTo>
                    <a:pt x="18330" y="1123"/>
                    <a:pt x="18109" y="1813"/>
                    <a:pt x="17419" y="2023"/>
                  </a:cubicBezTo>
                  <a:cubicBezTo>
                    <a:pt x="17299" y="2059"/>
                    <a:pt x="17174" y="2076"/>
                    <a:pt x="17048" y="2076"/>
                  </a:cubicBezTo>
                  <a:cubicBezTo>
                    <a:pt x="16539" y="2076"/>
                    <a:pt x="16008" y="1804"/>
                    <a:pt x="15682" y="1468"/>
                  </a:cubicBezTo>
                  <a:cubicBezTo>
                    <a:pt x="15411" y="1185"/>
                    <a:pt x="15337" y="680"/>
                    <a:pt x="15004" y="483"/>
                  </a:cubicBezTo>
                  <a:cubicBezTo>
                    <a:pt x="14990" y="473"/>
                    <a:pt x="14976" y="469"/>
                    <a:pt x="14963" y="469"/>
                  </a:cubicBezTo>
                  <a:cubicBezTo>
                    <a:pt x="14941" y="469"/>
                    <a:pt x="14921" y="480"/>
                    <a:pt x="14906" y="495"/>
                  </a:cubicBezTo>
                  <a:cubicBezTo>
                    <a:pt x="14733" y="655"/>
                    <a:pt x="14709" y="852"/>
                    <a:pt x="14623" y="1074"/>
                  </a:cubicBezTo>
                  <a:cubicBezTo>
                    <a:pt x="14364" y="1739"/>
                    <a:pt x="13970" y="2121"/>
                    <a:pt x="13268" y="2269"/>
                  </a:cubicBezTo>
                  <a:cubicBezTo>
                    <a:pt x="13078" y="2312"/>
                    <a:pt x="12874" y="2334"/>
                    <a:pt x="12668" y="2334"/>
                  </a:cubicBezTo>
                  <a:cubicBezTo>
                    <a:pt x="12219" y="2334"/>
                    <a:pt x="11758" y="2230"/>
                    <a:pt x="11395" y="2010"/>
                  </a:cubicBezTo>
                  <a:cubicBezTo>
                    <a:pt x="10865" y="1678"/>
                    <a:pt x="10865" y="1148"/>
                    <a:pt x="10705" y="606"/>
                  </a:cubicBezTo>
                  <a:cubicBezTo>
                    <a:pt x="10697" y="573"/>
                    <a:pt x="10667" y="551"/>
                    <a:pt x="10637" y="551"/>
                  </a:cubicBezTo>
                  <a:cubicBezTo>
                    <a:pt x="10622" y="551"/>
                    <a:pt x="10607" y="557"/>
                    <a:pt x="10594" y="569"/>
                  </a:cubicBezTo>
                  <a:cubicBezTo>
                    <a:pt x="10447" y="742"/>
                    <a:pt x="10422" y="939"/>
                    <a:pt x="10311" y="1148"/>
                  </a:cubicBezTo>
                  <a:cubicBezTo>
                    <a:pt x="10028" y="1702"/>
                    <a:pt x="9646" y="2109"/>
                    <a:pt x="9005" y="2195"/>
                  </a:cubicBezTo>
                  <a:cubicBezTo>
                    <a:pt x="8913" y="2205"/>
                    <a:pt x="8822" y="2210"/>
                    <a:pt x="8733" y="2210"/>
                  </a:cubicBezTo>
                  <a:cubicBezTo>
                    <a:pt x="7626" y="2210"/>
                    <a:pt x="6747" y="1451"/>
                    <a:pt x="6690" y="323"/>
                  </a:cubicBezTo>
                  <a:cubicBezTo>
                    <a:pt x="6690" y="290"/>
                    <a:pt x="6668" y="268"/>
                    <a:pt x="6642" y="268"/>
                  </a:cubicBezTo>
                  <a:cubicBezTo>
                    <a:pt x="6629" y="268"/>
                    <a:pt x="6616" y="273"/>
                    <a:pt x="6603" y="286"/>
                  </a:cubicBezTo>
                  <a:cubicBezTo>
                    <a:pt x="6209" y="643"/>
                    <a:pt x="5975" y="1074"/>
                    <a:pt x="5495" y="1357"/>
                  </a:cubicBezTo>
                  <a:cubicBezTo>
                    <a:pt x="5051" y="1616"/>
                    <a:pt x="4509" y="1998"/>
                    <a:pt x="4029" y="2158"/>
                  </a:cubicBezTo>
                  <a:cubicBezTo>
                    <a:pt x="3775" y="2257"/>
                    <a:pt x="3508" y="2307"/>
                    <a:pt x="3242" y="2307"/>
                  </a:cubicBezTo>
                  <a:cubicBezTo>
                    <a:pt x="2848" y="2307"/>
                    <a:pt x="2458" y="2199"/>
                    <a:pt x="2119" y="1986"/>
                  </a:cubicBezTo>
                  <a:cubicBezTo>
                    <a:pt x="1393" y="1518"/>
                    <a:pt x="1762" y="1074"/>
                    <a:pt x="1676" y="384"/>
                  </a:cubicBezTo>
                  <a:cubicBezTo>
                    <a:pt x="1676" y="343"/>
                    <a:pt x="1642" y="312"/>
                    <a:pt x="1605" y="312"/>
                  </a:cubicBezTo>
                  <a:cubicBezTo>
                    <a:pt x="1587" y="312"/>
                    <a:pt x="1569" y="319"/>
                    <a:pt x="1553" y="335"/>
                  </a:cubicBezTo>
                  <a:cubicBezTo>
                    <a:pt x="1163" y="725"/>
                    <a:pt x="664" y="1321"/>
                    <a:pt x="68" y="1321"/>
                  </a:cubicBezTo>
                  <a:cubicBezTo>
                    <a:pt x="62" y="1321"/>
                    <a:pt x="56" y="1321"/>
                    <a:pt x="50" y="1320"/>
                  </a:cubicBezTo>
                  <a:cubicBezTo>
                    <a:pt x="1" y="1333"/>
                    <a:pt x="1" y="1394"/>
                    <a:pt x="50" y="1394"/>
                  </a:cubicBezTo>
                  <a:lnTo>
                    <a:pt x="25" y="1394"/>
                  </a:lnTo>
                  <a:cubicBezTo>
                    <a:pt x="67" y="1398"/>
                    <a:pt x="107" y="1400"/>
                    <a:pt x="146" y="1400"/>
                  </a:cubicBezTo>
                  <a:cubicBezTo>
                    <a:pt x="459" y="1400"/>
                    <a:pt x="675" y="1270"/>
                    <a:pt x="949" y="1062"/>
                  </a:cubicBezTo>
                  <a:cubicBezTo>
                    <a:pt x="1109" y="939"/>
                    <a:pt x="1220" y="705"/>
                    <a:pt x="1442" y="655"/>
                  </a:cubicBezTo>
                  <a:lnTo>
                    <a:pt x="1528" y="532"/>
                  </a:lnTo>
                  <a:lnTo>
                    <a:pt x="1467" y="852"/>
                  </a:lnTo>
                  <a:cubicBezTo>
                    <a:pt x="1430" y="1013"/>
                    <a:pt x="1417" y="1173"/>
                    <a:pt x="1417" y="1345"/>
                  </a:cubicBezTo>
                  <a:cubicBezTo>
                    <a:pt x="1479" y="1998"/>
                    <a:pt x="2193" y="2380"/>
                    <a:pt x="2809" y="2528"/>
                  </a:cubicBezTo>
                  <a:cubicBezTo>
                    <a:pt x="2894" y="2545"/>
                    <a:pt x="2987" y="2553"/>
                    <a:pt x="3086" y="2553"/>
                  </a:cubicBezTo>
                  <a:cubicBezTo>
                    <a:pt x="3480" y="2553"/>
                    <a:pt x="3958" y="2429"/>
                    <a:pt x="4263" y="2281"/>
                  </a:cubicBezTo>
                  <a:cubicBezTo>
                    <a:pt x="4817" y="2023"/>
                    <a:pt x="5347" y="1702"/>
                    <a:pt x="5827" y="1320"/>
                  </a:cubicBezTo>
                  <a:cubicBezTo>
                    <a:pt x="6000" y="1160"/>
                    <a:pt x="6160" y="988"/>
                    <a:pt x="6308" y="803"/>
                  </a:cubicBezTo>
                  <a:cubicBezTo>
                    <a:pt x="6453" y="638"/>
                    <a:pt x="6496" y="554"/>
                    <a:pt x="6517" y="554"/>
                  </a:cubicBezTo>
                  <a:cubicBezTo>
                    <a:pt x="6536" y="554"/>
                    <a:pt x="6539" y="616"/>
                    <a:pt x="6579" y="742"/>
                  </a:cubicBezTo>
                  <a:cubicBezTo>
                    <a:pt x="6690" y="1148"/>
                    <a:pt x="6714" y="1382"/>
                    <a:pt x="7047" y="1715"/>
                  </a:cubicBezTo>
                  <a:cubicBezTo>
                    <a:pt x="7496" y="2138"/>
                    <a:pt x="8136" y="2422"/>
                    <a:pt x="8765" y="2422"/>
                  </a:cubicBezTo>
                  <a:cubicBezTo>
                    <a:pt x="9051" y="2422"/>
                    <a:pt x="9335" y="2363"/>
                    <a:pt x="9597" y="2232"/>
                  </a:cubicBezTo>
                  <a:cubicBezTo>
                    <a:pt x="9966" y="2060"/>
                    <a:pt x="10114" y="1776"/>
                    <a:pt x="10311" y="1431"/>
                  </a:cubicBezTo>
                  <a:cubicBezTo>
                    <a:pt x="10360" y="1345"/>
                    <a:pt x="10484" y="963"/>
                    <a:pt x="10545" y="914"/>
                  </a:cubicBezTo>
                  <a:cubicBezTo>
                    <a:pt x="10565" y="898"/>
                    <a:pt x="10583" y="891"/>
                    <a:pt x="10598" y="891"/>
                  </a:cubicBezTo>
                  <a:cubicBezTo>
                    <a:pt x="10716" y="891"/>
                    <a:pt x="10711" y="1305"/>
                    <a:pt x="10755" y="1468"/>
                  </a:cubicBezTo>
                  <a:cubicBezTo>
                    <a:pt x="11007" y="2214"/>
                    <a:pt x="11913" y="2503"/>
                    <a:pt x="12687" y="2503"/>
                  </a:cubicBezTo>
                  <a:cubicBezTo>
                    <a:pt x="12820" y="2503"/>
                    <a:pt x="12949" y="2495"/>
                    <a:pt x="13070" y="2478"/>
                  </a:cubicBezTo>
                  <a:cubicBezTo>
                    <a:pt x="13452" y="2441"/>
                    <a:pt x="13810" y="2318"/>
                    <a:pt x="14130" y="2121"/>
                  </a:cubicBezTo>
                  <a:cubicBezTo>
                    <a:pt x="14610" y="1789"/>
                    <a:pt x="14524" y="1308"/>
                    <a:pt x="14844" y="914"/>
                  </a:cubicBezTo>
                  <a:cubicBezTo>
                    <a:pt x="14920" y="819"/>
                    <a:pt x="14974" y="782"/>
                    <a:pt x="15015" y="782"/>
                  </a:cubicBezTo>
                  <a:cubicBezTo>
                    <a:pt x="15110" y="782"/>
                    <a:pt x="15145" y="974"/>
                    <a:pt x="15239" y="1136"/>
                  </a:cubicBezTo>
                  <a:cubicBezTo>
                    <a:pt x="15362" y="1357"/>
                    <a:pt x="15510" y="1567"/>
                    <a:pt x="15670" y="1764"/>
                  </a:cubicBezTo>
                  <a:cubicBezTo>
                    <a:pt x="16002" y="2134"/>
                    <a:pt x="16483" y="2244"/>
                    <a:pt x="16975" y="2269"/>
                  </a:cubicBezTo>
                  <a:cubicBezTo>
                    <a:pt x="17007" y="2271"/>
                    <a:pt x="17039" y="2272"/>
                    <a:pt x="17070" y="2272"/>
                  </a:cubicBezTo>
                  <a:cubicBezTo>
                    <a:pt x="17987" y="2272"/>
                    <a:pt x="18424" y="1459"/>
                    <a:pt x="18564" y="660"/>
                  </a:cubicBezTo>
                  <a:lnTo>
                    <a:pt x="18564" y="660"/>
                  </a:lnTo>
                  <a:cubicBezTo>
                    <a:pt x="19019" y="1075"/>
                    <a:pt x="19246" y="1639"/>
                    <a:pt x="19870" y="1899"/>
                  </a:cubicBezTo>
                  <a:cubicBezTo>
                    <a:pt x="20103" y="1992"/>
                    <a:pt x="20349" y="2053"/>
                    <a:pt x="20589" y="2053"/>
                  </a:cubicBezTo>
                  <a:cubicBezTo>
                    <a:pt x="20859" y="2053"/>
                    <a:pt x="21121" y="1977"/>
                    <a:pt x="21348" y="1789"/>
                  </a:cubicBezTo>
                  <a:cubicBezTo>
                    <a:pt x="21546" y="1604"/>
                    <a:pt x="21706" y="1394"/>
                    <a:pt x="21829" y="1160"/>
                  </a:cubicBezTo>
                  <a:cubicBezTo>
                    <a:pt x="21829" y="1160"/>
                    <a:pt x="22263" y="365"/>
                    <a:pt x="22248" y="360"/>
                  </a:cubicBezTo>
                  <a:lnTo>
                    <a:pt x="22248" y="360"/>
                  </a:lnTo>
                  <a:cubicBezTo>
                    <a:pt x="22249" y="359"/>
                    <a:pt x="22251" y="359"/>
                    <a:pt x="22252" y="359"/>
                  </a:cubicBezTo>
                  <a:cubicBezTo>
                    <a:pt x="22319" y="359"/>
                    <a:pt x="22532" y="619"/>
                    <a:pt x="22556" y="643"/>
                  </a:cubicBezTo>
                  <a:cubicBezTo>
                    <a:pt x="22765" y="803"/>
                    <a:pt x="23011" y="902"/>
                    <a:pt x="23270" y="939"/>
                  </a:cubicBezTo>
                  <a:cubicBezTo>
                    <a:pt x="23274" y="939"/>
                    <a:pt x="23277" y="939"/>
                    <a:pt x="23280" y="939"/>
                  </a:cubicBezTo>
                  <a:cubicBezTo>
                    <a:pt x="23393" y="939"/>
                    <a:pt x="23390" y="741"/>
                    <a:pt x="23270" y="729"/>
                  </a:cubicBezTo>
                  <a:cubicBezTo>
                    <a:pt x="22777" y="692"/>
                    <a:pt x="22556" y="323"/>
                    <a:pt x="22235" y="27"/>
                  </a:cubicBezTo>
                  <a:cubicBezTo>
                    <a:pt x="22217" y="9"/>
                    <a:pt x="22196" y="1"/>
                    <a:pt x="22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6976;p48">
              <a:extLst>
                <a:ext uri="{FF2B5EF4-FFF2-40B4-BE49-F238E27FC236}">
                  <a16:creationId xmlns:a16="http://schemas.microsoft.com/office/drawing/2014/main" id="{454EFC03-1B07-4B9F-95B6-FA77442539A6}"/>
                </a:ext>
              </a:extLst>
            </p:cNvPr>
            <p:cNvSpPr/>
            <p:nvPr/>
          </p:nvSpPr>
          <p:spPr>
            <a:xfrm>
              <a:off x="6399975" y="2040350"/>
              <a:ext cx="533900" cy="54750"/>
            </a:xfrm>
            <a:custGeom>
              <a:avLst/>
              <a:gdLst/>
              <a:ahLst/>
              <a:cxnLst/>
              <a:rect l="l" t="t" r="r" b="b"/>
              <a:pathLst>
                <a:path w="21356" h="2190" extrusionOk="0">
                  <a:moveTo>
                    <a:pt x="18277" y="1"/>
                  </a:moveTo>
                  <a:cubicBezTo>
                    <a:pt x="18240" y="1"/>
                    <a:pt x="18205" y="25"/>
                    <a:pt x="18189" y="64"/>
                  </a:cubicBezTo>
                  <a:cubicBezTo>
                    <a:pt x="18078" y="446"/>
                    <a:pt x="18103" y="742"/>
                    <a:pt x="17807" y="1074"/>
                  </a:cubicBezTo>
                  <a:cubicBezTo>
                    <a:pt x="17556" y="1376"/>
                    <a:pt x="17196" y="1535"/>
                    <a:pt x="16830" y="1535"/>
                  </a:cubicBezTo>
                  <a:cubicBezTo>
                    <a:pt x="16568" y="1535"/>
                    <a:pt x="16302" y="1453"/>
                    <a:pt x="16071" y="1284"/>
                  </a:cubicBezTo>
                  <a:cubicBezTo>
                    <a:pt x="15713" y="1025"/>
                    <a:pt x="15849" y="1050"/>
                    <a:pt x="15639" y="754"/>
                  </a:cubicBezTo>
                  <a:cubicBezTo>
                    <a:pt x="15615" y="705"/>
                    <a:pt x="15578" y="655"/>
                    <a:pt x="15541" y="618"/>
                  </a:cubicBezTo>
                  <a:cubicBezTo>
                    <a:pt x="15479" y="569"/>
                    <a:pt x="15430" y="532"/>
                    <a:pt x="15356" y="532"/>
                  </a:cubicBezTo>
                  <a:cubicBezTo>
                    <a:pt x="14987" y="544"/>
                    <a:pt x="15110" y="1185"/>
                    <a:pt x="14999" y="1407"/>
                  </a:cubicBezTo>
                  <a:cubicBezTo>
                    <a:pt x="14794" y="1813"/>
                    <a:pt x="14435" y="1976"/>
                    <a:pt x="14031" y="1976"/>
                  </a:cubicBezTo>
                  <a:cubicBezTo>
                    <a:pt x="13125" y="1976"/>
                    <a:pt x="11990" y="1158"/>
                    <a:pt x="11845" y="434"/>
                  </a:cubicBezTo>
                  <a:cubicBezTo>
                    <a:pt x="11830" y="395"/>
                    <a:pt x="11794" y="370"/>
                    <a:pt x="11758" y="370"/>
                  </a:cubicBezTo>
                  <a:cubicBezTo>
                    <a:pt x="11737" y="370"/>
                    <a:pt x="11716" y="379"/>
                    <a:pt x="11698" y="397"/>
                  </a:cubicBezTo>
                  <a:cubicBezTo>
                    <a:pt x="11611" y="495"/>
                    <a:pt x="11562" y="606"/>
                    <a:pt x="11537" y="729"/>
                  </a:cubicBezTo>
                  <a:cubicBezTo>
                    <a:pt x="11377" y="1123"/>
                    <a:pt x="11279" y="1407"/>
                    <a:pt x="10934" y="1690"/>
                  </a:cubicBezTo>
                  <a:cubicBezTo>
                    <a:pt x="10668" y="1907"/>
                    <a:pt x="10339" y="2020"/>
                    <a:pt x="10009" y="2020"/>
                  </a:cubicBezTo>
                  <a:cubicBezTo>
                    <a:pt x="9834" y="2020"/>
                    <a:pt x="9659" y="1988"/>
                    <a:pt x="9493" y="1924"/>
                  </a:cubicBezTo>
                  <a:cubicBezTo>
                    <a:pt x="8877" y="1727"/>
                    <a:pt x="8630" y="1185"/>
                    <a:pt x="8569" y="594"/>
                  </a:cubicBezTo>
                  <a:cubicBezTo>
                    <a:pt x="8569" y="559"/>
                    <a:pt x="8532" y="524"/>
                    <a:pt x="8493" y="524"/>
                  </a:cubicBezTo>
                  <a:cubicBezTo>
                    <a:pt x="8481" y="524"/>
                    <a:pt x="8469" y="527"/>
                    <a:pt x="8457" y="535"/>
                  </a:cubicBezTo>
                  <a:lnTo>
                    <a:pt x="8457" y="535"/>
                  </a:lnTo>
                  <a:cubicBezTo>
                    <a:pt x="8462" y="528"/>
                    <a:pt x="8464" y="525"/>
                    <a:pt x="8464" y="525"/>
                  </a:cubicBezTo>
                  <a:lnTo>
                    <a:pt x="8464" y="525"/>
                  </a:lnTo>
                  <a:cubicBezTo>
                    <a:pt x="8463" y="525"/>
                    <a:pt x="8457" y="531"/>
                    <a:pt x="8445" y="544"/>
                  </a:cubicBezTo>
                  <a:cubicBezTo>
                    <a:pt x="8449" y="541"/>
                    <a:pt x="8453" y="537"/>
                    <a:pt x="8457" y="535"/>
                  </a:cubicBezTo>
                  <a:lnTo>
                    <a:pt x="8457" y="535"/>
                  </a:lnTo>
                  <a:cubicBezTo>
                    <a:pt x="8432" y="570"/>
                    <a:pt x="8340" y="687"/>
                    <a:pt x="8322" y="705"/>
                  </a:cubicBezTo>
                  <a:cubicBezTo>
                    <a:pt x="8285" y="951"/>
                    <a:pt x="8125" y="1148"/>
                    <a:pt x="7916" y="1259"/>
                  </a:cubicBezTo>
                  <a:cubicBezTo>
                    <a:pt x="7793" y="1333"/>
                    <a:pt x="7682" y="1407"/>
                    <a:pt x="7546" y="1468"/>
                  </a:cubicBezTo>
                  <a:cubicBezTo>
                    <a:pt x="7053" y="1702"/>
                    <a:pt x="6511" y="1863"/>
                    <a:pt x="5969" y="1912"/>
                  </a:cubicBezTo>
                  <a:cubicBezTo>
                    <a:pt x="5892" y="1920"/>
                    <a:pt x="5817" y="1924"/>
                    <a:pt x="5744" y="1924"/>
                  </a:cubicBezTo>
                  <a:cubicBezTo>
                    <a:pt x="5181" y="1924"/>
                    <a:pt x="4752" y="1680"/>
                    <a:pt x="4294" y="1321"/>
                  </a:cubicBezTo>
                  <a:cubicBezTo>
                    <a:pt x="3875" y="988"/>
                    <a:pt x="3777" y="766"/>
                    <a:pt x="3604" y="310"/>
                  </a:cubicBezTo>
                  <a:cubicBezTo>
                    <a:pt x="3584" y="270"/>
                    <a:pt x="3534" y="240"/>
                    <a:pt x="3491" y="240"/>
                  </a:cubicBezTo>
                  <a:cubicBezTo>
                    <a:pt x="3456" y="240"/>
                    <a:pt x="3425" y="260"/>
                    <a:pt x="3420" y="310"/>
                  </a:cubicBezTo>
                  <a:cubicBezTo>
                    <a:pt x="3346" y="828"/>
                    <a:pt x="2668" y="1321"/>
                    <a:pt x="2237" y="1481"/>
                  </a:cubicBezTo>
                  <a:cubicBezTo>
                    <a:pt x="2040" y="1558"/>
                    <a:pt x="1822" y="1596"/>
                    <a:pt x="1603" y="1596"/>
                  </a:cubicBezTo>
                  <a:cubicBezTo>
                    <a:pt x="947" y="1596"/>
                    <a:pt x="281" y="1250"/>
                    <a:pt x="143" y="557"/>
                  </a:cubicBezTo>
                  <a:cubicBezTo>
                    <a:pt x="133" y="522"/>
                    <a:pt x="106" y="507"/>
                    <a:pt x="79" y="507"/>
                  </a:cubicBezTo>
                  <a:cubicBezTo>
                    <a:pt x="40" y="507"/>
                    <a:pt x="0" y="538"/>
                    <a:pt x="7" y="581"/>
                  </a:cubicBezTo>
                  <a:lnTo>
                    <a:pt x="20" y="581"/>
                  </a:lnTo>
                  <a:cubicBezTo>
                    <a:pt x="121" y="1314"/>
                    <a:pt x="902" y="1840"/>
                    <a:pt x="1619" y="1840"/>
                  </a:cubicBezTo>
                  <a:cubicBezTo>
                    <a:pt x="1686" y="1840"/>
                    <a:pt x="1753" y="1835"/>
                    <a:pt x="1818" y="1826"/>
                  </a:cubicBezTo>
                  <a:cubicBezTo>
                    <a:pt x="2485" y="1720"/>
                    <a:pt x="3260" y="1305"/>
                    <a:pt x="3520" y="660"/>
                  </a:cubicBezTo>
                  <a:lnTo>
                    <a:pt x="3520" y="660"/>
                  </a:lnTo>
                  <a:cubicBezTo>
                    <a:pt x="3583" y="871"/>
                    <a:pt x="3644" y="1056"/>
                    <a:pt x="3838" y="1259"/>
                  </a:cubicBezTo>
                  <a:cubicBezTo>
                    <a:pt x="4134" y="1542"/>
                    <a:pt x="4491" y="1776"/>
                    <a:pt x="4873" y="1949"/>
                  </a:cubicBezTo>
                  <a:cubicBezTo>
                    <a:pt x="5164" y="2074"/>
                    <a:pt x="5464" y="2126"/>
                    <a:pt x="5765" y="2126"/>
                  </a:cubicBezTo>
                  <a:cubicBezTo>
                    <a:pt x="6471" y="2126"/>
                    <a:pt x="7187" y="1837"/>
                    <a:pt x="7817" y="1518"/>
                  </a:cubicBezTo>
                  <a:cubicBezTo>
                    <a:pt x="8002" y="1456"/>
                    <a:pt x="8162" y="1333"/>
                    <a:pt x="8273" y="1173"/>
                  </a:cubicBezTo>
                  <a:cubicBezTo>
                    <a:pt x="8330" y="1105"/>
                    <a:pt x="8397" y="881"/>
                    <a:pt x="8426" y="826"/>
                  </a:cubicBezTo>
                  <a:lnTo>
                    <a:pt x="8426" y="826"/>
                  </a:lnTo>
                  <a:cubicBezTo>
                    <a:pt x="8433" y="847"/>
                    <a:pt x="8444" y="872"/>
                    <a:pt x="8458" y="902"/>
                  </a:cubicBezTo>
                  <a:cubicBezTo>
                    <a:pt x="8482" y="951"/>
                    <a:pt x="8495" y="1013"/>
                    <a:pt x="8507" y="1062"/>
                  </a:cubicBezTo>
                  <a:cubicBezTo>
                    <a:pt x="8556" y="1247"/>
                    <a:pt x="8643" y="1431"/>
                    <a:pt x="8753" y="1592"/>
                  </a:cubicBezTo>
                  <a:cubicBezTo>
                    <a:pt x="9030" y="1973"/>
                    <a:pt x="9563" y="2189"/>
                    <a:pt x="10072" y="2189"/>
                  </a:cubicBezTo>
                  <a:cubicBezTo>
                    <a:pt x="10334" y="2189"/>
                    <a:pt x="10589" y="2132"/>
                    <a:pt x="10798" y="2010"/>
                  </a:cubicBezTo>
                  <a:cubicBezTo>
                    <a:pt x="11119" y="1826"/>
                    <a:pt x="11390" y="1530"/>
                    <a:pt x="11550" y="1197"/>
                  </a:cubicBezTo>
                  <a:cubicBezTo>
                    <a:pt x="11550" y="1197"/>
                    <a:pt x="11730" y="773"/>
                    <a:pt x="11717" y="712"/>
                  </a:cubicBezTo>
                  <a:lnTo>
                    <a:pt x="11717" y="712"/>
                  </a:lnTo>
                  <a:cubicBezTo>
                    <a:pt x="11746" y="754"/>
                    <a:pt x="11849" y="968"/>
                    <a:pt x="11882" y="1013"/>
                  </a:cubicBezTo>
                  <a:cubicBezTo>
                    <a:pt x="12293" y="1596"/>
                    <a:pt x="13150" y="2142"/>
                    <a:pt x="13911" y="2142"/>
                  </a:cubicBezTo>
                  <a:cubicBezTo>
                    <a:pt x="14017" y="2142"/>
                    <a:pt x="14122" y="2132"/>
                    <a:pt x="14223" y="2109"/>
                  </a:cubicBezTo>
                  <a:cubicBezTo>
                    <a:pt x="14605" y="2010"/>
                    <a:pt x="14950" y="1850"/>
                    <a:pt x="15134" y="1493"/>
                  </a:cubicBezTo>
                  <a:cubicBezTo>
                    <a:pt x="15196" y="1382"/>
                    <a:pt x="15208" y="1062"/>
                    <a:pt x="15245" y="1013"/>
                  </a:cubicBezTo>
                  <a:cubicBezTo>
                    <a:pt x="15312" y="904"/>
                    <a:pt x="15369" y="861"/>
                    <a:pt x="15418" y="861"/>
                  </a:cubicBezTo>
                  <a:cubicBezTo>
                    <a:pt x="15558" y="861"/>
                    <a:pt x="15641" y="1205"/>
                    <a:pt x="15750" y="1333"/>
                  </a:cubicBezTo>
                  <a:cubicBezTo>
                    <a:pt x="16019" y="1635"/>
                    <a:pt x="16394" y="1792"/>
                    <a:pt x="16773" y="1792"/>
                  </a:cubicBezTo>
                  <a:cubicBezTo>
                    <a:pt x="17072" y="1792"/>
                    <a:pt x="17372" y="1694"/>
                    <a:pt x="17623" y="1493"/>
                  </a:cubicBezTo>
                  <a:cubicBezTo>
                    <a:pt x="17968" y="1210"/>
                    <a:pt x="18128" y="902"/>
                    <a:pt x="18325" y="520"/>
                  </a:cubicBezTo>
                  <a:cubicBezTo>
                    <a:pt x="18337" y="483"/>
                    <a:pt x="18288" y="323"/>
                    <a:pt x="18349" y="298"/>
                  </a:cubicBezTo>
                  <a:cubicBezTo>
                    <a:pt x="18448" y="397"/>
                    <a:pt x="18534" y="495"/>
                    <a:pt x="18620" y="594"/>
                  </a:cubicBezTo>
                  <a:cubicBezTo>
                    <a:pt x="18781" y="754"/>
                    <a:pt x="18965" y="877"/>
                    <a:pt x="19162" y="963"/>
                  </a:cubicBezTo>
                  <a:cubicBezTo>
                    <a:pt x="19523" y="1102"/>
                    <a:pt x="19897" y="1171"/>
                    <a:pt x="20280" y="1171"/>
                  </a:cubicBezTo>
                  <a:cubicBezTo>
                    <a:pt x="20407" y="1171"/>
                    <a:pt x="20536" y="1163"/>
                    <a:pt x="20665" y="1148"/>
                  </a:cubicBezTo>
                  <a:cubicBezTo>
                    <a:pt x="21072" y="1074"/>
                    <a:pt x="21121" y="791"/>
                    <a:pt x="21330" y="458"/>
                  </a:cubicBezTo>
                  <a:cubicBezTo>
                    <a:pt x="21355" y="434"/>
                    <a:pt x="21355" y="397"/>
                    <a:pt x="21330" y="360"/>
                  </a:cubicBezTo>
                  <a:lnTo>
                    <a:pt x="21269" y="286"/>
                  </a:lnTo>
                  <a:cubicBezTo>
                    <a:pt x="21250" y="255"/>
                    <a:pt x="21222" y="242"/>
                    <a:pt x="21195" y="242"/>
                  </a:cubicBezTo>
                  <a:cubicBezTo>
                    <a:pt x="21135" y="242"/>
                    <a:pt x="21079" y="304"/>
                    <a:pt x="21121" y="372"/>
                  </a:cubicBezTo>
                  <a:cubicBezTo>
                    <a:pt x="21146" y="421"/>
                    <a:pt x="20961" y="717"/>
                    <a:pt x="20961" y="729"/>
                  </a:cubicBezTo>
                  <a:cubicBezTo>
                    <a:pt x="20800" y="897"/>
                    <a:pt x="20597" y="944"/>
                    <a:pt x="20388" y="944"/>
                  </a:cubicBezTo>
                  <a:cubicBezTo>
                    <a:pt x="20244" y="944"/>
                    <a:pt x="20099" y="922"/>
                    <a:pt x="19963" y="902"/>
                  </a:cubicBezTo>
                  <a:cubicBezTo>
                    <a:pt x="19631" y="852"/>
                    <a:pt x="19458" y="926"/>
                    <a:pt x="19052" y="705"/>
                  </a:cubicBezTo>
                  <a:cubicBezTo>
                    <a:pt x="18768" y="544"/>
                    <a:pt x="18559" y="261"/>
                    <a:pt x="18337" y="27"/>
                  </a:cubicBezTo>
                  <a:cubicBezTo>
                    <a:pt x="18319" y="9"/>
                    <a:pt x="18298" y="1"/>
                    <a:pt x="18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6977;p48">
              <a:extLst>
                <a:ext uri="{FF2B5EF4-FFF2-40B4-BE49-F238E27FC236}">
                  <a16:creationId xmlns:a16="http://schemas.microsoft.com/office/drawing/2014/main" id="{9B5EB7D3-C713-4C1F-8C46-F7E4CCADBAE6}"/>
                </a:ext>
              </a:extLst>
            </p:cNvPr>
            <p:cNvSpPr/>
            <p:nvPr/>
          </p:nvSpPr>
          <p:spPr>
            <a:xfrm>
              <a:off x="6414725" y="1986100"/>
              <a:ext cx="503425" cy="65200"/>
            </a:xfrm>
            <a:custGeom>
              <a:avLst/>
              <a:gdLst/>
              <a:ahLst/>
              <a:cxnLst/>
              <a:rect l="l" t="t" r="r" b="b"/>
              <a:pathLst>
                <a:path w="20137" h="2608" extrusionOk="0">
                  <a:moveTo>
                    <a:pt x="962" y="1"/>
                  </a:moveTo>
                  <a:cubicBezTo>
                    <a:pt x="933" y="1"/>
                    <a:pt x="903" y="13"/>
                    <a:pt x="883" y="41"/>
                  </a:cubicBezTo>
                  <a:cubicBezTo>
                    <a:pt x="612" y="423"/>
                    <a:pt x="538" y="805"/>
                    <a:pt x="58" y="1015"/>
                  </a:cubicBezTo>
                  <a:cubicBezTo>
                    <a:pt x="0" y="1049"/>
                    <a:pt x="40" y="1127"/>
                    <a:pt x="95" y="1127"/>
                  </a:cubicBezTo>
                  <a:cubicBezTo>
                    <a:pt x="99" y="1127"/>
                    <a:pt x="103" y="1126"/>
                    <a:pt x="107" y="1125"/>
                  </a:cubicBezTo>
                  <a:lnTo>
                    <a:pt x="107" y="1125"/>
                  </a:lnTo>
                  <a:lnTo>
                    <a:pt x="95" y="1138"/>
                  </a:lnTo>
                  <a:cubicBezTo>
                    <a:pt x="525" y="1066"/>
                    <a:pt x="694" y="819"/>
                    <a:pt x="854" y="514"/>
                  </a:cubicBezTo>
                  <a:lnTo>
                    <a:pt x="854" y="514"/>
                  </a:lnTo>
                  <a:cubicBezTo>
                    <a:pt x="958" y="1352"/>
                    <a:pt x="1612" y="1939"/>
                    <a:pt x="2558" y="1939"/>
                  </a:cubicBezTo>
                  <a:cubicBezTo>
                    <a:pt x="2566" y="1939"/>
                    <a:pt x="2575" y="1938"/>
                    <a:pt x="2583" y="1938"/>
                  </a:cubicBezTo>
                  <a:cubicBezTo>
                    <a:pt x="3684" y="1938"/>
                    <a:pt x="4082" y="1316"/>
                    <a:pt x="4647" y="588"/>
                  </a:cubicBezTo>
                  <a:lnTo>
                    <a:pt x="4647" y="588"/>
                  </a:lnTo>
                  <a:cubicBezTo>
                    <a:pt x="4581" y="1650"/>
                    <a:pt x="5306" y="2234"/>
                    <a:pt x="6439" y="2357"/>
                  </a:cubicBezTo>
                  <a:cubicBezTo>
                    <a:pt x="6551" y="2368"/>
                    <a:pt x="6661" y="2374"/>
                    <a:pt x="6768" y="2374"/>
                  </a:cubicBezTo>
                  <a:cubicBezTo>
                    <a:pt x="7590" y="2374"/>
                    <a:pt x="8231" y="2045"/>
                    <a:pt x="8489" y="1292"/>
                  </a:cubicBezTo>
                  <a:lnTo>
                    <a:pt x="8489" y="1292"/>
                  </a:lnTo>
                  <a:cubicBezTo>
                    <a:pt x="8591" y="1743"/>
                    <a:pt x="8810" y="2217"/>
                    <a:pt x="9186" y="2431"/>
                  </a:cubicBezTo>
                  <a:cubicBezTo>
                    <a:pt x="9394" y="2548"/>
                    <a:pt x="9719" y="2608"/>
                    <a:pt x="10057" y="2608"/>
                  </a:cubicBezTo>
                  <a:cubicBezTo>
                    <a:pt x="10501" y="2608"/>
                    <a:pt x="10967" y="2505"/>
                    <a:pt x="11218" y="2296"/>
                  </a:cubicBezTo>
                  <a:cubicBezTo>
                    <a:pt x="11391" y="2123"/>
                    <a:pt x="11526" y="1901"/>
                    <a:pt x="11600" y="1667"/>
                  </a:cubicBezTo>
                  <a:cubicBezTo>
                    <a:pt x="11668" y="1493"/>
                    <a:pt x="11637" y="1318"/>
                    <a:pt x="11759" y="1318"/>
                  </a:cubicBezTo>
                  <a:cubicBezTo>
                    <a:pt x="11792" y="1318"/>
                    <a:pt x="11836" y="1331"/>
                    <a:pt x="11896" y="1359"/>
                  </a:cubicBezTo>
                  <a:cubicBezTo>
                    <a:pt x="11982" y="1409"/>
                    <a:pt x="12142" y="1864"/>
                    <a:pt x="12216" y="1951"/>
                  </a:cubicBezTo>
                  <a:cubicBezTo>
                    <a:pt x="12542" y="2355"/>
                    <a:pt x="13025" y="2586"/>
                    <a:pt x="13527" y="2586"/>
                  </a:cubicBezTo>
                  <a:cubicBezTo>
                    <a:pt x="13652" y="2586"/>
                    <a:pt x="13779" y="2571"/>
                    <a:pt x="13904" y="2542"/>
                  </a:cubicBezTo>
                  <a:cubicBezTo>
                    <a:pt x="14249" y="2443"/>
                    <a:pt x="14557" y="2246"/>
                    <a:pt x="14803" y="2000"/>
                  </a:cubicBezTo>
                  <a:cubicBezTo>
                    <a:pt x="15012" y="1803"/>
                    <a:pt x="15382" y="1113"/>
                    <a:pt x="15678" y="1064"/>
                  </a:cubicBezTo>
                  <a:cubicBezTo>
                    <a:pt x="15683" y="1062"/>
                    <a:pt x="15689" y="1062"/>
                    <a:pt x="15695" y="1062"/>
                  </a:cubicBezTo>
                  <a:cubicBezTo>
                    <a:pt x="15851" y="1062"/>
                    <a:pt x="16029" y="1524"/>
                    <a:pt x="16195" y="1630"/>
                  </a:cubicBezTo>
                  <a:cubicBezTo>
                    <a:pt x="16334" y="1710"/>
                    <a:pt x="16505" y="1732"/>
                    <a:pt x="16680" y="1732"/>
                  </a:cubicBezTo>
                  <a:cubicBezTo>
                    <a:pt x="16830" y="1732"/>
                    <a:pt x="16982" y="1716"/>
                    <a:pt x="17119" y="1704"/>
                  </a:cubicBezTo>
                  <a:cubicBezTo>
                    <a:pt x="17944" y="1667"/>
                    <a:pt x="17784" y="1113"/>
                    <a:pt x="18277" y="596"/>
                  </a:cubicBezTo>
                  <a:cubicBezTo>
                    <a:pt x="18277" y="470"/>
                    <a:pt x="18284" y="409"/>
                    <a:pt x="18306" y="409"/>
                  </a:cubicBezTo>
                  <a:cubicBezTo>
                    <a:pt x="18324" y="409"/>
                    <a:pt x="18354" y="455"/>
                    <a:pt x="18400" y="546"/>
                  </a:cubicBezTo>
                  <a:cubicBezTo>
                    <a:pt x="18437" y="608"/>
                    <a:pt x="18499" y="645"/>
                    <a:pt x="18560" y="682"/>
                  </a:cubicBezTo>
                  <a:cubicBezTo>
                    <a:pt x="18622" y="719"/>
                    <a:pt x="18683" y="756"/>
                    <a:pt x="18757" y="793"/>
                  </a:cubicBezTo>
                  <a:cubicBezTo>
                    <a:pt x="19043" y="918"/>
                    <a:pt x="19349" y="952"/>
                    <a:pt x="19660" y="952"/>
                  </a:cubicBezTo>
                  <a:cubicBezTo>
                    <a:pt x="19777" y="952"/>
                    <a:pt x="19895" y="947"/>
                    <a:pt x="20014" y="941"/>
                  </a:cubicBezTo>
                  <a:cubicBezTo>
                    <a:pt x="20133" y="929"/>
                    <a:pt x="20137" y="743"/>
                    <a:pt x="20025" y="743"/>
                  </a:cubicBezTo>
                  <a:cubicBezTo>
                    <a:pt x="20021" y="743"/>
                    <a:pt x="20017" y="743"/>
                    <a:pt x="20014" y="744"/>
                  </a:cubicBezTo>
                  <a:cubicBezTo>
                    <a:pt x="19905" y="751"/>
                    <a:pt x="19799" y="756"/>
                    <a:pt x="19696" y="756"/>
                  </a:cubicBezTo>
                  <a:cubicBezTo>
                    <a:pt x="19160" y="756"/>
                    <a:pt x="18710" y="628"/>
                    <a:pt x="18338" y="152"/>
                  </a:cubicBezTo>
                  <a:cubicBezTo>
                    <a:pt x="18322" y="132"/>
                    <a:pt x="18301" y="124"/>
                    <a:pt x="18279" y="124"/>
                  </a:cubicBezTo>
                  <a:cubicBezTo>
                    <a:pt x="18234" y="124"/>
                    <a:pt x="18187" y="160"/>
                    <a:pt x="18178" y="201"/>
                  </a:cubicBezTo>
                  <a:cubicBezTo>
                    <a:pt x="17932" y="867"/>
                    <a:pt x="17722" y="1483"/>
                    <a:pt x="16873" y="1507"/>
                  </a:cubicBezTo>
                  <a:cubicBezTo>
                    <a:pt x="16855" y="1508"/>
                    <a:pt x="16838" y="1508"/>
                    <a:pt x="16821" y="1508"/>
                  </a:cubicBezTo>
                  <a:cubicBezTo>
                    <a:pt x="16291" y="1508"/>
                    <a:pt x="16061" y="1139"/>
                    <a:pt x="15727" y="780"/>
                  </a:cubicBezTo>
                  <a:cubicBezTo>
                    <a:pt x="15705" y="763"/>
                    <a:pt x="15682" y="755"/>
                    <a:pt x="15660" y="755"/>
                  </a:cubicBezTo>
                  <a:cubicBezTo>
                    <a:pt x="15619" y="755"/>
                    <a:pt x="15583" y="782"/>
                    <a:pt x="15567" y="830"/>
                  </a:cubicBezTo>
                  <a:cubicBezTo>
                    <a:pt x="15481" y="1076"/>
                    <a:pt x="15111" y="1384"/>
                    <a:pt x="14939" y="1581"/>
                  </a:cubicBezTo>
                  <a:cubicBezTo>
                    <a:pt x="14643" y="1901"/>
                    <a:pt x="14298" y="2234"/>
                    <a:pt x="13855" y="2345"/>
                  </a:cubicBezTo>
                  <a:cubicBezTo>
                    <a:pt x="13714" y="2383"/>
                    <a:pt x="13584" y="2400"/>
                    <a:pt x="13462" y="2400"/>
                  </a:cubicBezTo>
                  <a:cubicBezTo>
                    <a:pt x="12631" y="2400"/>
                    <a:pt x="12206" y="1587"/>
                    <a:pt x="11884" y="867"/>
                  </a:cubicBezTo>
                  <a:cubicBezTo>
                    <a:pt x="11865" y="836"/>
                    <a:pt x="11837" y="820"/>
                    <a:pt x="11810" y="820"/>
                  </a:cubicBezTo>
                  <a:cubicBezTo>
                    <a:pt x="11782" y="820"/>
                    <a:pt x="11754" y="836"/>
                    <a:pt x="11736" y="867"/>
                  </a:cubicBezTo>
                  <a:cubicBezTo>
                    <a:pt x="11637" y="1039"/>
                    <a:pt x="11551" y="1224"/>
                    <a:pt x="11502" y="1421"/>
                  </a:cubicBezTo>
                  <a:cubicBezTo>
                    <a:pt x="11243" y="2099"/>
                    <a:pt x="10849" y="2308"/>
                    <a:pt x="10171" y="2333"/>
                  </a:cubicBezTo>
                  <a:cubicBezTo>
                    <a:pt x="10152" y="2333"/>
                    <a:pt x="10132" y="2333"/>
                    <a:pt x="10113" y="2333"/>
                  </a:cubicBezTo>
                  <a:cubicBezTo>
                    <a:pt x="9154" y="2333"/>
                    <a:pt x="8679" y="1735"/>
                    <a:pt x="8607" y="793"/>
                  </a:cubicBezTo>
                  <a:cubicBezTo>
                    <a:pt x="8607" y="737"/>
                    <a:pt x="8564" y="710"/>
                    <a:pt x="8522" y="710"/>
                  </a:cubicBezTo>
                  <a:cubicBezTo>
                    <a:pt x="8481" y="710"/>
                    <a:pt x="8441" y="737"/>
                    <a:pt x="8447" y="793"/>
                  </a:cubicBezTo>
                  <a:cubicBezTo>
                    <a:pt x="8446" y="797"/>
                    <a:pt x="8446" y="801"/>
                    <a:pt x="8445" y="805"/>
                  </a:cubicBezTo>
                  <a:lnTo>
                    <a:pt x="8422" y="805"/>
                  </a:lnTo>
                  <a:cubicBezTo>
                    <a:pt x="8424" y="839"/>
                    <a:pt x="8426" y="874"/>
                    <a:pt x="8429" y="910"/>
                  </a:cubicBezTo>
                  <a:lnTo>
                    <a:pt x="8429" y="910"/>
                  </a:lnTo>
                  <a:cubicBezTo>
                    <a:pt x="8306" y="1577"/>
                    <a:pt x="7829" y="2064"/>
                    <a:pt x="7153" y="2111"/>
                  </a:cubicBezTo>
                  <a:cubicBezTo>
                    <a:pt x="7059" y="2117"/>
                    <a:pt x="6964" y="2120"/>
                    <a:pt x="6869" y="2120"/>
                  </a:cubicBezTo>
                  <a:cubicBezTo>
                    <a:pt x="5734" y="2120"/>
                    <a:pt x="4658" y="1687"/>
                    <a:pt x="4874" y="300"/>
                  </a:cubicBezTo>
                  <a:cubicBezTo>
                    <a:pt x="4883" y="246"/>
                    <a:pt x="4833" y="186"/>
                    <a:pt x="4782" y="186"/>
                  </a:cubicBezTo>
                  <a:cubicBezTo>
                    <a:pt x="4763" y="186"/>
                    <a:pt x="4743" y="194"/>
                    <a:pt x="4727" y="214"/>
                  </a:cubicBezTo>
                  <a:cubicBezTo>
                    <a:pt x="4295" y="756"/>
                    <a:pt x="4074" y="1372"/>
                    <a:pt x="3359" y="1630"/>
                  </a:cubicBezTo>
                  <a:cubicBezTo>
                    <a:pt x="3136" y="1712"/>
                    <a:pt x="2899" y="1751"/>
                    <a:pt x="2666" y="1751"/>
                  </a:cubicBezTo>
                  <a:cubicBezTo>
                    <a:pt x="1765" y="1751"/>
                    <a:pt x="911" y="1165"/>
                    <a:pt x="1068" y="128"/>
                  </a:cubicBezTo>
                  <a:cubicBezTo>
                    <a:pt x="1085" y="53"/>
                    <a:pt x="1023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6978;p48">
              <a:extLst>
                <a:ext uri="{FF2B5EF4-FFF2-40B4-BE49-F238E27FC236}">
                  <a16:creationId xmlns:a16="http://schemas.microsoft.com/office/drawing/2014/main" id="{99AA0A8C-7787-4BB5-8D62-F4F39BF2FFCA}"/>
                </a:ext>
              </a:extLst>
            </p:cNvPr>
            <p:cNvSpPr/>
            <p:nvPr/>
          </p:nvSpPr>
          <p:spPr>
            <a:xfrm>
              <a:off x="6434850" y="1929575"/>
              <a:ext cx="448425" cy="63725"/>
            </a:xfrm>
            <a:custGeom>
              <a:avLst/>
              <a:gdLst/>
              <a:ahLst/>
              <a:cxnLst/>
              <a:rect l="l" t="t" r="r" b="b"/>
              <a:pathLst>
                <a:path w="17937" h="2549" extrusionOk="0">
                  <a:moveTo>
                    <a:pt x="1145" y="0"/>
                  </a:moveTo>
                  <a:cubicBezTo>
                    <a:pt x="1123" y="0"/>
                    <a:pt x="1100" y="13"/>
                    <a:pt x="1088" y="36"/>
                  </a:cubicBezTo>
                  <a:cubicBezTo>
                    <a:pt x="830" y="578"/>
                    <a:pt x="472" y="1071"/>
                    <a:pt x="29" y="1477"/>
                  </a:cubicBezTo>
                  <a:cubicBezTo>
                    <a:pt x="0" y="1506"/>
                    <a:pt x="32" y="1550"/>
                    <a:pt x="64" y="1550"/>
                  </a:cubicBezTo>
                  <a:cubicBezTo>
                    <a:pt x="73" y="1550"/>
                    <a:pt x="83" y="1547"/>
                    <a:pt x="91" y="1539"/>
                  </a:cubicBezTo>
                  <a:lnTo>
                    <a:pt x="66" y="1539"/>
                  </a:lnTo>
                  <a:cubicBezTo>
                    <a:pt x="263" y="1378"/>
                    <a:pt x="448" y="1194"/>
                    <a:pt x="620" y="1009"/>
                  </a:cubicBezTo>
                  <a:cubicBezTo>
                    <a:pt x="731" y="861"/>
                    <a:pt x="817" y="652"/>
                    <a:pt x="953" y="529"/>
                  </a:cubicBezTo>
                  <a:cubicBezTo>
                    <a:pt x="1023" y="468"/>
                    <a:pt x="1070" y="442"/>
                    <a:pt x="1102" y="442"/>
                  </a:cubicBezTo>
                  <a:cubicBezTo>
                    <a:pt x="1195" y="442"/>
                    <a:pt x="1176" y="651"/>
                    <a:pt x="1285" y="861"/>
                  </a:cubicBezTo>
                  <a:cubicBezTo>
                    <a:pt x="1593" y="1440"/>
                    <a:pt x="2283" y="1736"/>
                    <a:pt x="2911" y="1822"/>
                  </a:cubicBezTo>
                  <a:cubicBezTo>
                    <a:pt x="3049" y="1842"/>
                    <a:pt x="3194" y="1851"/>
                    <a:pt x="3344" y="1851"/>
                  </a:cubicBezTo>
                  <a:cubicBezTo>
                    <a:pt x="3947" y="1851"/>
                    <a:pt x="4616" y="1692"/>
                    <a:pt x="5079" y="1366"/>
                  </a:cubicBezTo>
                  <a:cubicBezTo>
                    <a:pt x="5178" y="1292"/>
                    <a:pt x="5819" y="689"/>
                    <a:pt x="5794" y="664"/>
                  </a:cubicBezTo>
                  <a:lnTo>
                    <a:pt x="5794" y="664"/>
                  </a:lnTo>
                  <a:cubicBezTo>
                    <a:pt x="5880" y="726"/>
                    <a:pt x="5942" y="1391"/>
                    <a:pt x="6040" y="1563"/>
                  </a:cubicBezTo>
                  <a:cubicBezTo>
                    <a:pt x="6295" y="2041"/>
                    <a:pt x="6759" y="2460"/>
                    <a:pt x="7287" y="2460"/>
                  </a:cubicBezTo>
                  <a:cubicBezTo>
                    <a:pt x="7399" y="2460"/>
                    <a:pt x="7513" y="2442"/>
                    <a:pt x="7629" y="2401"/>
                  </a:cubicBezTo>
                  <a:cubicBezTo>
                    <a:pt x="7987" y="2278"/>
                    <a:pt x="8196" y="2031"/>
                    <a:pt x="8467" y="1797"/>
                  </a:cubicBezTo>
                  <a:cubicBezTo>
                    <a:pt x="8578" y="1699"/>
                    <a:pt x="8911" y="1317"/>
                    <a:pt x="9034" y="1292"/>
                  </a:cubicBezTo>
                  <a:cubicBezTo>
                    <a:pt x="9056" y="1289"/>
                    <a:pt x="9076" y="1287"/>
                    <a:pt x="9094" y="1287"/>
                  </a:cubicBezTo>
                  <a:cubicBezTo>
                    <a:pt x="9274" y="1287"/>
                    <a:pt x="9252" y="1451"/>
                    <a:pt x="9342" y="1686"/>
                  </a:cubicBezTo>
                  <a:cubicBezTo>
                    <a:pt x="9520" y="2178"/>
                    <a:pt x="9892" y="2548"/>
                    <a:pt x="10419" y="2548"/>
                  </a:cubicBezTo>
                  <a:cubicBezTo>
                    <a:pt x="10473" y="2548"/>
                    <a:pt x="10529" y="2544"/>
                    <a:pt x="10586" y="2536"/>
                  </a:cubicBezTo>
                  <a:cubicBezTo>
                    <a:pt x="10881" y="2499"/>
                    <a:pt x="11152" y="2352"/>
                    <a:pt x="11350" y="2130"/>
                  </a:cubicBezTo>
                  <a:cubicBezTo>
                    <a:pt x="11621" y="1834"/>
                    <a:pt x="11633" y="1440"/>
                    <a:pt x="11855" y="1144"/>
                  </a:cubicBezTo>
                  <a:cubicBezTo>
                    <a:pt x="11926" y="1049"/>
                    <a:pt x="11972" y="1012"/>
                    <a:pt x="12007" y="1012"/>
                  </a:cubicBezTo>
                  <a:cubicBezTo>
                    <a:pt x="12081" y="1012"/>
                    <a:pt x="12107" y="1179"/>
                    <a:pt x="12224" y="1329"/>
                  </a:cubicBezTo>
                  <a:cubicBezTo>
                    <a:pt x="12310" y="1452"/>
                    <a:pt x="12421" y="1551"/>
                    <a:pt x="12532" y="1637"/>
                  </a:cubicBezTo>
                  <a:cubicBezTo>
                    <a:pt x="12828" y="1884"/>
                    <a:pt x="13197" y="2031"/>
                    <a:pt x="13579" y="2056"/>
                  </a:cubicBezTo>
                  <a:cubicBezTo>
                    <a:pt x="13607" y="2058"/>
                    <a:pt x="13635" y="2059"/>
                    <a:pt x="13663" y="2059"/>
                  </a:cubicBezTo>
                  <a:cubicBezTo>
                    <a:pt x="14331" y="2059"/>
                    <a:pt x="15048" y="1571"/>
                    <a:pt x="15512" y="1052"/>
                  </a:cubicBezTo>
                  <a:lnTo>
                    <a:pt x="15512" y="1052"/>
                  </a:lnTo>
                  <a:cubicBezTo>
                    <a:pt x="15552" y="1447"/>
                    <a:pt x="15867" y="1583"/>
                    <a:pt x="16261" y="1583"/>
                  </a:cubicBezTo>
                  <a:cubicBezTo>
                    <a:pt x="16807" y="1583"/>
                    <a:pt x="17506" y="1323"/>
                    <a:pt x="17841" y="1132"/>
                  </a:cubicBezTo>
                  <a:cubicBezTo>
                    <a:pt x="17937" y="1084"/>
                    <a:pt x="17905" y="910"/>
                    <a:pt x="17791" y="910"/>
                  </a:cubicBezTo>
                  <a:cubicBezTo>
                    <a:pt x="17788" y="910"/>
                    <a:pt x="17784" y="910"/>
                    <a:pt x="17780" y="910"/>
                  </a:cubicBezTo>
                  <a:lnTo>
                    <a:pt x="17681" y="923"/>
                  </a:lnTo>
                  <a:cubicBezTo>
                    <a:pt x="17622" y="923"/>
                    <a:pt x="17587" y="958"/>
                    <a:pt x="17575" y="1000"/>
                  </a:cubicBezTo>
                  <a:lnTo>
                    <a:pt x="17575" y="1000"/>
                  </a:lnTo>
                  <a:cubicBezTo>
                    <a:pt x="17249" y="1144"/>
                    <a:pt x="16645" y="1380"/>
                    <a:pt x="16211" y="1380"/>
                  </a:cubicBezTo>
                  <a:cubicBezTo>
                    <a:pt x="15876" y="1380"/>
                    <a:pt x="15642" y="1241"/>
                    <a:pt x="15710" y="812"/>
                  </a:cubicBezTo>
                  <a:cubicBezTo>
                    <a:pt x="15726" y="740"/>
                    <a:pt x="15675" y="689"/>
                    <a:pt x="15623" y="689"/>
                  </a:cubicBezTo>
                  <a:cubicBezTo>
                    <a:pt x="15595" y="689"/>
                    <a:pt x="15567" y="703"/>
                    <a:pt x="15550" y="738"/>
                  </a:cubicBezTo>
                  <a:cubicBezTo>
                    <a:pt x="15543" y="747"/>
                    <a:pt x="15537" y="755"/>
                    <a:pt x="15530" y="764"/>
                  </a:cubicBezTo>
                  <a:lnTo>
                    <a:pt x="15530" y="764"/>
                  </a:lnTo>
                  <a:lnTo>
                    <a:pt x="15526" y="763"/>
                  </a:lnTo>
                  <a:lnTo>
                    <a:pt x="15526" y="763"/>
                  </a:lnTo>
                  <a:cubicBezTo>
                    <a:pt x="15525" y="766"/>
                    <a:pt x="15524" y="769"/>
                    <a:pt x="15524" y="772"/>
                  </a:cubicBezTo>
                  <a:lnTo>
                    <a:pt x="15524" y="772"/>
                  </a:lnTo>
                  <a:cubicBezTo>
                    <a:pt x="15133" y="1271"/>
                    <a:pt x="14613" y="1629"/>
                    <a:pt x="14010" y="1810"/>
                  </a:cubicBezTo>
                  <a:cubicBezTo>
                    <a:pt x="13861" y="1852"/>
                    <a:pt x="13717" y="1872"/>
                    <a:pt x="13580" y="1872"/>
                  </a:cubicBezTo>
                  <a:cubicBezTo>
                    <a:pt x="12885" y="1872"/>
                    <a:pt x="12367" y="1358"/>
                    <a:pt x="12089" y="689"/>
                  </a:cubicBezTo>
                  <a:cubicBezTo>
                    <a:pt x="12081" y="650"/>
                    <a:pt x="12049" y="631"/>
                    <a:pt x="12014" y="631"/>
                  </a:cubicBezTo>
                  <a:cubicBezTo>
                    <a:pt x="11994" y="631"/>
                    <a:pt x="11972" y="638"/>
                    <a:pt x="11953" y="652"/>
                  </a:cubicBezTo>
                  <a:cubicBezTo>
                    <a:pt x="11510" y="1034"/>
                    <a:pt x="11621" y="1760"/>
                    <a:pt x="11091" y="2130"/>
                  </a:cubicBezTo>
                  <a:cubicBezTo>
                    <a:pt x="10889" y="2273"/>
                    <a:pt x="10685" y="2337"/>
                    <a:pt x="10492" y="2337"/>
                  </a:cubicBezTo>
                  <a:cubicBezTo>
                    <a:pt x="10036" y="2337"/>
                    <a:pt x="9641" y="1980"/>
                    <a:pt x="9477" y="1452"/>
                  </a:cubicBezTo>
                  <a:cubicBezTo>
                    <a:pt x="9403" y="1243"/>
                    <a:pt x="9416" y="1132"/>
                    <a:pt x="9268" y="960"/>
                  </a:cubicBezTo>
                  <a:cubicBezTo>
                    <a:pt x="9249" y="941"/>
                    <a:pt x="9225" y="932"/>
                    <a:pt x="9200" y="932"/>
                  </a:cubicBezTo>
                  <a:cubicBezTo>
                    <a:pt x="9175" y="932"/>
                    <a:pt x="9151" y="941"/>
                    <a:pt x="9132" y="960"/>
                  </a:cubicBezTo>
                  <a:cubicBezTo>
                    <a:pt x="8701" y="1342"/>
                    <a:pt x="8245" y="1970"/>
                    <a:pt x="7691" y="2179"/>
                  </a:cubicBezTo>
                  <a:cubicBezTo>
                    <a:pt x="7540" y="2236"/>
                    <a:pt x="7398" y="2262"/>
                    <a:pt x="7267" y="2262"/>
                  </a:cubicBezTo>
                  <a:cubicBezTo>
                    <a:pt x="6435" y="2262"/>
                    <a:pt x="6000" y="1222"/>
                    <a:pt x="5979" y="467"/>
                  </a:cubicBezTo>
                  <a:cubicBezTo>
                    <a:pt x="5970" y="416"/>
                    <a:pt x="5927" y="383"/>
                    <a:pt x="5885" y="383"/>
                  </a:cubicBezTo>
                  <a:cubicBezTo>
                    <a:pt x="5865" y="383"/>
                    <a:pt x="5846" y="390"/>
                    <a:pt x="5831" y="405"/>
                  </a:cubicBezTo>
                  <a:cubicBezTo>
                    <a:pt x="5461" y="713"/>
                    <a:pt x="5240" y="1120"/>
                    <a:pt x="4796" y="1366"/>
                  </a:cubicBezTo>
                  <a:cubicBezTo>
                    <a:pt x="4451" y="1551"/>
                    <a:pt x="3971" y="1588"/>
                    <a:pt x="3589" y="1649"/>
                  </a:cubicBezTo>
                  <a:cubicBezTo>
                    <a:pt x="3484" y="1663"/>
                    <a:pt x="3377" y="1669"/>
                    <a:pt x="3271" y="1669"/>
                  </a:cubicBezTo>
                  <a:cubicBezTo>
                    <a:pt x="2782" y="1669"/>
                    <a:pt x="2292" y="1531"/>
                    <a:pt x="1877" y="1268"/>
                  </a:cubicBezTo>
                  <a:cubicBezTo>
                    <a:pt x="1421" y="972"/>
                    <a:pt x="1335" y="529"/>
                    <a:pt x="1199" y="48"/>
                  </a:cubicBezTo>
                  <a:cubicBezTo>
                    <a:pt x="1193" y="16"/>
                    <a:pt x="1169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6979;p48">
              <a:extLst>
                <a:ext uri="{FF2B5EF4-FFF2-40B4-BE49-F238E27FC236}">
                  <a16:creationId xmlns:a16="http://schemas.microsoft.com/office/drawing/2014/main" id="{D15805A0-6901-4536-A355-41F92DDCA1FB}"/>
                </a:ext>
              </a:extLst>
            </p:cNvPr>
            <p:cNvSpPr/>
            <p:nvPr/>
          </p:nvSpPr>
          <p:spPr>
            <a:xfrm>
              <a:off x="6446950" y="1893450"/>
              <a:ext cx="381375" cy="56550"/>
            </a:xfrm>
            <a:custGeom>
              <a:avLst/>
              <a:gdLst/>
              <a:ahLst/>
              <a:cxnLst/>
              <a:rect l="l" t="t" r="r" b="b"/>
              <a:pathLst>
                <a:path w="15255" h="2262" extrusionOk="0">
                  <a:moveTo>
                    <a:pt x="2738" y="1"/>
                  </a:moveTo>
                  <a:cubicBezTo>
                    <a:pt x="2715" y="1"/>
                    <a:pt x="2692" y="9"/>
                    <a:pt x="2674" y="27"/>
                  </a:cubicBezTo>
                  <a:cubicBezTo>
                    <a:pt x="2354" y="335"/>
                    <a:pt x="2181" y="754"/>
                    <a:pt x="1775" y="976"/>
                  </a:cubicBezTo>
                  <a:cubicBezTo>
                    <a:pt x="1609" y="1059"/>
                    <a:pt x="1324" y="1116"/>
                    <a:pt x="1034" y="1116"/>
                  </a:cubicBezTo>
                  <a:cubicBezTo>
                    <a:pt x="590" y="1116"/>
                    <a:pt x="134" y="981"/>
                    <a:pt x="75" y="594"/>
                  </a:cubicBezTo>
                  <a:cubicBezTo>
                    <a:pt x="75" y="575"/>
                    <a:pt x="59" y="566"/>
                    <a:pt x="44" y="566"/>
                  </a:cubicBezTo>
                  <a:cubicBezTo>
                    <a:pt x="28" y="566"/>
                    <a:pt x="13" y="575"/>
                    <a:pt x="13" y="594"/>
                  </a:cubicBezTo>
                  <a:lnTo>
                    <a:pt x="1" y="606"/>
                  </a:lnTo>
                  <a:cubicBezTo>
                    <a:pt x="25" y="1197"/>
                    <a:pt x="715" y="1247"/>
                    <a:pt x="1220" y="1259"/>
                  </a:cubicBezTo>
                  <a:cubicBezTo>
                    <a:pt x="1249" y="1261"/>
                    <a:pt x="1279" y="1262"/>
                    <a:pt x="1308" y="1262"/>
                  </a:cubicBezTo>
                  <a:cubicBezTo>
                    <a:pt x="1600" y="1262"/>
                    <a:pt x="1894" y="1151"/>
                    <a:pt x="2107" y="939"/>
                  </a:cubicBezTo>
                  <a:cubicBezTo>
                    <a:pt x="2206" y="840"/>
                    <a:pt x="2304" y="754"/>
                    <a:pt x="2403" y="643"/>
                  </a:cubicBezTo>
                  <a:cubicBezTo>
                    <a:pt x="2427" y="618"/>
                    <a:pt x="2440" y="582"/>
                    <a:pt x="2464" y="545"/>
                  </a:cubicBezTo>
                  <a:cubicBezTo>
                    <a:pt x="2565" y="444"/>
                    <a:pt x="2588" y="397"/>
                    <a:pt x="2627" y="397"/>
                  </a:cubicBezTo>
                  <a:cubicBezTo>
                    <a:pt x="2651" y="397"/>
                    <a:pt x="2680" y="414"/>
                    <a:pt x="2735" y="446"/>
                  </a:cubicBezTo>
                  <a:cubicBezTo>
                    <a:pt x="2908" y="569"/>
                    <a:pt x="3068" y="939"/>
                    <a:pt x="3265" y="1099"/>
                  </a:cubicBezTo>
                  <a:cubicBezTo>
                    <a:pt x="3585" y="1345"/>
                    <a:pt x="3980" y="1493"/>
                    <a:pt x="4386" y="1518"/>
                  </a:cubicBezTo>
                  <a:cubicBezTo>
                    <a:pt x="4706" y="1518"/>
                    <a:pt x="5014" y="1419"/>
                    <a:pt x="5273" y="1234"/>
                  </a:cubicBezTo>
                  <a:cubicBezTo>
                    <a:pt x="5405" y="1138"/>
                    <a:pt x="5981" y="482"/>
                    <a:pt x="6113" y="482"/>
                  </a:cubicBezTo>
                  <a:cubicBezTo>
                    <a:pt x="6117" y="482"/>
                    <a:pt x="6120" y="482"/>
                    <a:pt x="6123" y="483"/>
                  </a:cubicBezTo>
                  <a:cubicBezTo>
                    <a:pt x="6234" y="520"/>
                    <a:pt x="6271" y="1185"/>
                    <a:pt x="6308" y="1308"/>
                  </a:cubicBezTo>
                  <a:cubicBezTo>
                    <a:pt x="6394" y="1555"/>
                    <a:pt x="6566" y="1764"/>
                    <a:pt x="6788" y="1887"/>
                  </a:cubicBezTo>
                  <a:cubicBezTo>
                    <a:pt x="7164" y="2101"/>
                    <a:pt x="7682" y="2261"/>
                    <a:pt x="8162" y="2261"/>
                  </a:cubicBezTo>
                  <a:cubicBezTo>
                    <a:pt x="8374" y="2261"/>
                    <a:pt x="8578" y="2230"/>
                    <a:pt x="8759" y="2158"/>
                  </a:cubicBezTo>
                  <a:cubicBezTo>
                    <a:pt x="9005" y="2060"/>
                    <a:pt x="9227" y="1887"/>
                    <a:pt x="9375" y="1678"/>
                  </a:cubicBezTo>
                  <a:cubicBezTo>
                    <a:pt x="9461" y="1518"/>
                    <a:pt x="9535" y="1370"/>
                    <a:pt x="9609" y="1210"/>
                  </a:cubicBezTo>
                  <a:cubicBezTo>
                    <a:pt x="9696" y="1053"/>
                    <a:pt x="9744" y="993"/>
                    <a:pt x="9780" y="993"/>
                  </a:cubicBezTo>
                  <a:cubicBezTo>
                    <a:pt x="9841" y="993"/>
                    <a:pt x="9867" y="1163"/>
                    <a:pt x="9991" y="1333"/>
                  </a:cubicBezTo>
                  <a:cubicBezTo>
                    <a:pt x="10265" y="1724"/>
                    <a:pt x="10710" y="1945"/>
                    <a:pt x="11172" y="1945"/>
                  </a:cubicBezTo>
                  <a:cubicBezTo>
                    <a:pt x="11291" y="1945"/>
                    <a:pt x="11412" y="1930"/>
                    <a:pt x="11531" y="1900"/>
                  </a:cubicBezTo>
                  <a:cubicBezTo>
                    <a:pt x="11950" y="1789"/>
                    <a:pt x="12233" y="1518"/>
                    <a:pt x="12492" y="1197"/>
                  </a:cubicBezTo>
                  <a:cubicBezTo>
                    <a:pt x="12578" y="1087"/>
                    <a:pt x="12664" y="976"/>
                    <a:pt x="12750" y="853"/>
                  </a:cubicBezTo>
                  <a:cubicBezTo>
                    <a:pt x="12843" y="695"/>
                    <a:pt x="12866" y="604"/>
                    <a:pt x="12936" y="604"/>
                  </a:cubicBezTo>
                  <a:cubicBezTo>
                    <a:pt x="12986" y="604"/>
                    <a:pt x="13062" y="651"/>
                    <a:pt x="13206" y="754"/>
                  </a:cubicBezTo>
                  <a:cubicBezTo>
                    <a:pt x="13599" y="1031"/>
                    <a:pt x="14015" y="1303"/>
                    <a:pt x="14438" y="1303"/>
                  </a:cubicBezTo>
                  <a:cubicBezTo>
                    <a:pt x="14692" y="1303"/>
                    <a:pt x="14947" y="1205"/>
                    <a:pt x="15202" y="951"/>
                  </a:cubicBezTo>
                  <a:cubicBezTo>
                    <a:pt x="15255" y="898"/>
                    <a:pt x="15198" y="808"/>
                    <a:pt x="15126" y="808"/>
                  </a:cubicBezTo>
                  <a:cubicBezTo>
                    <a:pt x="15115" y="808"/>
                    <a:pt x="15103" y="810"/>
                    <a:pt x="15091" y="816"/>
                  </a:cubicBezTo>
                  <a:cubicBezTo>
                    <a:pt x="14830" y="968"/>
                    <a:pt x="14587" y="1068"/>
                    <a:pt x="14330" y="1068"/>
                  </a:cubicBezTo>
                  <a:cubicBezTo>
                    <a:pt x="14150" y="1068"/>
                    <a:pt x="13964" y="1019"/>
                    <a:pt x="13760" y="902"/>
                  </a:cubicBezTo>
                  <a:cubicBezTo>
                    <a:pt x="13588" y="791"/>
                    <a:pt x="13514" y="655"/>
                    <a:pt x="13354" y="557"/>
                  </a:cubicBezTo>
                  <a:cubicBezTo>
                    <a:pt x="13181" y="421"/>
                    <a:pt x="12960" y="335"/>
                    <a:pt x="12726" y="323"/>
                  </a:cubicBezTo>
                  <a:cubicBezTo>
                    <a:pt x="12664" y="323"/>
                    <a:pt x="12615" y="372"/>
                    <a:pt x="12615" y="434"/>
                  </a:cubicBezTo>
                  <a:cubicBezTo>
                    <a:pt x="12535" y="1102"/>
                    <a:pt x="11851" y="1729"/>
                    <a:pt x="11176" y="1729"/>
                  </a:cubicBezTo>
                  <a:cubicBezTo>
                    <a:pt x="11118" y="1729"/>
                    <a:pt x="11059" y="1725"/>
                    <a:pt x="11001" y="1715"/>
                  </a:cubicBezTo>
                  <a:cubicBezTo>
                    <a:pt x="10361" y="1616"/>
                    <a:pt x="10176" y="1173"/>
                    <a:pt x="9868" y="680"/>
                  </a:cubicBezTo>
                  <a:cubicBezTo>
                    <a:pt x="9848" y="648"/>
                    <a:pt x="9818" y="632"/>
                    <a:pt x="9787" y="632"/>
                  </a:cubicBezTo>
                  <a:cubicBezTo>
                    <a:pt x="9760" y="632"/>
                    <a:pt x="9731" y="644"/>
                    <a:pt x="9708" y="668"/>
                  </a:cubicBezTo>
                  <a:cubicBezTo>
                    <a:pt x="9363" y="1074"/>
                    <a:pt x="9375" y="1567"/>
                    <a:pt x="8858" y="1875"/>
                  </a:cubicBezTo>
                  <a:cubicBezTo>
                    <a:pt x="8650" y="1993"/>
                    <a:pt x="8381" y="2044"/>
                    <a:pt x="8105" y="2044"/>
                  </a:cubicBezTo>
                  <a:cubicBezTo>
                    <a:pt x="7776" y="2044"/>
                    <a:pt x="7437" y="1971"/>
                    <a:pt x="7182" y="1850"/>
                  </a:cubicBezTo>
                  <a:cubicBezTo>
                    <a:pt x="6209" y="1382"/>
                    <a:pt x="6603" y="1111"/>
                    <a:pt x="6357" y="446"/>
                  </a:cubicBezTo>
                  <a:cubicBezTo>
                    <a:pt x="6308" y="298"/>
                    <a:pt x="6295" y="200"/>
                    <a:pt x="6148" y="163"/>
                  </a:cubicBezTo>
                  <a:cubicBezTo>
                    <a:pt x="6138" y="160"/>
                    <a:pt x="6128" y="158"/>
                    <a:pt x="6118" y="158"/>
                  </a:cubicBezTo>
                  <a:cubicBezTo>
                    <a:pt x="6088" y="158"/>
                    <a:pt x="6058" y="172"/>
                    <a:pt x="6049" y="200"/>
                  </a:cubicBezTo>
                  <a:cubicBezTo>
                    <a:pt x="5741" y="668"/>
                    <a:pt x="5162" y="1222"/>
                    <a:pt x="4608" y="1308"/>
                  </a:cubicBezTo>
                  <a:cubicBezTo>
                    <a:pt x="4549" y="1314"/>
                    <a:pt x="4490" y="1317"/>
                    <a:pt x="4432" y="1317"/>
                  </a:cubicBezTo>
                  <a:cubicBezTo>
                    <a:pt x="3676" y="1317"/>
                    <a:pt x="3005" y="808"/>
                    <a:pt x="2822" y="64"/>
                  </a:cubicBezTo>
                  <a:cubicBezTo>
                    <a:pt x="2814" y="25"/>
                    <a:pt x="2776" y="1"/>
                    <a:pt x="2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6980;p48">
              <a:extLst>
                <a:ext uri="{FF2B5EF4-FFF2-40B4-BE49-F238E27FC236}">
                  <a16:creationId xmlns:a16="http://schemas.microsoft.com/office/drawing/2014/main" id="{924AC9B0-23F7-4D83-8ABF-3C2DCA4B037D}"/>
                </a:ext>
              </a:extLst>
            </p:cNvPr>
            <p:cNvSpPr/>
            <p:nvPr/>
          </p:nvSpPr>
          <p:spPr>
            <a:xfrm>
              <a:off x="6462450" y="1850550"/>
              <a:ext cx="355150" cy="49100"/>
            </a:xfrm>
            <a:custGeom>
              <a:avLst/>
              <a:gdLst/>
              <a:ahLst/>
              <a:cxnLst/>
              <a:rect l="l" t="t" r="r" b="b"/>
              <a:pathLst>
                <a:path w="14206" h="1964" extrusionOk="0">
                  <a:moveTo>
                    <a:pt x="3071" y="0"/>
                  </a:moveTo>
                  <a:cubicBezTo>
                    <a:pt x="3040" y="0"/>
                    <a:pt x="3009" y="14"/>
                    <a:pt x="2990" y="43"/>
                  </a:cubicBezTo>
                  <a:cubicBezTo>
                    <a:pt x="2707" y="413"/>
                    <a:pt x="2337" y="708"/>
                    <a:pt x="1918" y="906"/>
                  </a:cubicBezTo>
                  <a:cubicBezTo>
                    <a:pt x="1653" y="1022"/>
                    <a:pt x="1424" y="1064"/>
                    <a:pt x="1204" y="1064"/>
                  </a:cubicBezTo>
                  <a:cubicBezTo>
                    <a:pt x="841" y="1064"/>
                    <a:pt x="505" y="948"/>
                    <a:pt x="83" y="856"/>
                  </a:cubicBezTo>
                  <a:cubicBezTo>
                    <a:pt x="79" y="855"/>
                    <a:pt x="75" y="855"/>
                    <a:pt x="71" y="855"/>
                  </a:cubicBezTo>
                  <a:cubicBezTo>
                    <a:pt x="18" y="855"/>
                    <a:pt x="1" y="931"/>
                    <a:pt x="58" y="943"/>
                  </a:cubicBezTo>
                  <a:lnTo>
                    <a:pt x="46" y="943"/>
                  </a:lnTo>
                  <a:cubicBezTo>
                    <a:pt x="515" y="1086"/>
                    <a:pt x="856" y="1219"/>
                    <a:pt x="1241" y="1219"/>
                  </a:cubicBezTo>
                  <a:cubicBezTo>
                    <a:pt x="1452" y="1219"/>
                    <a:pt x="1677" y="1178"/>
                    <a:pt x="1943" y="1078"/>
                  </a:cubicBezTo>
                  <a:cubicBezTo>
                    <a:pt x="2361" y="906"/>
                    <a:pt x="2733" y="632"/>
                    <a:pt x="3017" y="296"/>
                  </a:cubicBezTo>
                  <a:lnTo>
                    <a:pt x="3017" y="296"/>
                  </a:lnTo>
                  <a:cubicBezTo>
                    <a:pt x="3193" y="904"/>
                    <a:pt x="3832" y="1136"/>
                    <a:pt x="4471" y="1136"/>
                  </a:cubicBezTo>
                  <a:cubicBezTo>
                    <a:pt x="4830" y="1136"/>
                    <a:pt x="5188" y="1063"/>
                    <a:pt x="5466" y="943"/>
                  </a:cubicBezTo>
                  <a:cubicBezTo>
                    <a:pt x="5563" y="894"/>
                    <a:pt x="6191" y="363"/>
                    <a:pt x="6253" y="363"/>
                  </a:cubicBezTo>
                  <a:cubicBezTo>
                    <a:pt x="6253" y="363"/>
                    <a:pt x="6254" y="363"/>
                    <a:pt x="6254" y="364"/>
                  </a:cubicBezTo>
                  <a:cubicBezTo>
                    <a:pt x="6316" y="376"/>
                    <a:pt x="6402" y="782"/>
                    <a:pt x="6476" y="881"/>
                  </a:cubicBezTo>
                  <a:cubicBezTo>
                    <a:pt x="6723" y="1226"/>
                    <a:pt x="7252" y="1275"/>
                    <a:pt x="7646" y="1324"/>
                  </a:cubicBezTo>
                  <a:cubicBezTo>
                    <a:pt x="7753" y="1340"/>
                    <a:pt x="7856" y="1347"/>
                    <a:pt x="7956" y="1347"/>
                  </a:cubicBezTo>
                  <a:cubicBezTo>
                    <a:pt x="8546" y="1347"/>
                    <a:pt x="9031" y="1102"/>
                    <a:pt x="9642" y="1029"/>
                  </a:cubicBezTo>
                  <a:cubicBezTo>
                    <a:pt x="9709" y="1022"/>
                    <a:pt x="9755" y="1013"/>
                    <a:pt x="9787" y="1003"/>
                  </a:cubicBezTo>
                  <a:lnTo>
                    <a:pt x="9787" y="1003"/>
                  </a:lnTo>
                  <a:cubicBezTo>
                    <a:pt x="9798" y="1027"/>
                    <a:pt x="9821" y="1060"/>
                    <a:pt x="9864" y="1103"/>
                  </a:cubicBezTo>
                  <a:cubicBezTo>
                    <a:pt x="10012" y="1263"/>
                    <a:pt x="10061" y="1509"/>
                    <a:pt x="10246" y="1657"/>
                  </a:cubicBezTo>
                  <a:cubicBezTo>
                    <a:pt x="10517" y="1876"/>
                    <a:pt x="10860" y="1963"/>
                    <a:pt x="11232" y="1963"/>
                  </a:cubicBezTo>
                  <a:cubicBezTo>
                    <a:pt x="12243" y="1963"/>
                    <a:pt x="13474" y="1316"/>
                    <a:pt x="14114" y="893"/>
                  </a:cubicBezTo>
                  <a:cubicBezTo>
                    <a:pt x="14206" y="832"/>
                    <a:pt x="14145" y="703"/>
                    <a:pt x="14065" y="703"/>
                  </a:cubicBezTo>
                  <a:cubicBezTo>
                    <a:pt x="14050" y="703"/>
                    <a:pt x="14034" y="707"/>
                    <a:pt x="14019" y="718"/>
                  </a:cubicBezTo>
                  <a:lnTo>
                    <a:pt x="14019" y="718"/>
                  </a:lnTo>
                  <a:lnTo>
                    <a:pt x="14015" y="708"/>
                  </a:lnTo>
                  <a:cubicBezTo>
                    <a:pt x="13418" y="980"/>
                    <a:pt x="12098" y="1715"/>
                    <a:pt x="11128" y="1715"/>
                  </a:cubicBezTo>
                  <a:cubicBezTo>
                    <a:pt x="10558" y="1715"/>
                    <a:pt x="10109" y="1461"/>
                    <a:pt x="9999" y="708"/>
                  </a:cubicBezTo>
                  <a:cubicBezTo>
                    <a:pt x="9992" y="659"/>
                    <a:pt x="9953" y="638"/>
                    <a:pt x="9912" y="638"/>
                  </a:cubicBezTo>
                  <a:cubicBezTo>
                    <a:pt x="9881" y="638"/>
                    <a:pt x="9848" y="650"/>
                    <a:pt x="9827" y="671"/>
                  </a:cubicBezTo>
                  <a:cubicBezTo>
                    <a:pt x="9452" y="979"/>
                    <a:pt x="8764" y="1183"/>
                    <a:pt x="8107" y="1183"/>
                  </a:cubicBezTo>
                  <a:cubicBezTo>
                    <a:pt x="7317" y="1183"/>
                    <a:pt x="6571" y="889"/>
                    <a:pt x="6464" y="129"/>
                  </a:cubicBezTo>
                  <a:cubicBezTo>
                    <a:pt x="6457" y="86"/>
                    <a:pt x="6416" y="68"/>
                    <a:pt x="6373" y="68"/>
                  </a:cubicBezTo>
                  <a:cubicBezTo>
                    <a:pt x="6343" y="68"/>
                    <a:pt x="6312" y="77"/>
                    <a:pt x="6291" y="93"/>
                  </a:cubicBezTo>
                  <a:cubicBezTo>
                    <a:pt x="5774" y="499"/>
                    <a:pt x="5429" y="869"/>
                    <a:pt x="4727" y="930"/>
                  </a:cubicBezTo>
                  <a:cubicBezTo>
                    <a:pt x="4663" y="935"/>
                    <a:pt x="4597" y="938"/>
                    <a:pt x="4529" y="938"/>
                  </a:cubicBezTo>
                  <a:cubicBezTo>
                    <a:pt x="3941" y="938"/>
                    <a:pt x="3240" y="733"/>
                    <a:pt x="3162" y="93"/>
                  </a:cubicBezTo>
                  <a:cubicBezTo>
                    <a:pt x="3162" y="33"/>
                    <a:pt x="3117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6981;p48">
              <a:extLst>
                <a:ext uri="{FF2B5EF4-FFF2-40B4-BE49-F238E27FC236}">
                  <a16:creationId xmlns:a16="http://schemas.microsoft.com/office/drawing/2014/main" id="{0FC8C177-1011-4AF0-A0EA-A4C3DF7E4D9C}"/>
                </a:ext>
              </a:extLst>
            </p:cNvPr>
            <p:cNvSpPr/>
            <p:nvPr/>
          </p:nvSpPr>
          <p:spPr>
            <a:xfrm>
              <a:off x="6483900" y="1807650"/>
              <a:ext cx="175475" cy="34925"/>
            </a:xfrm>
            <a:custGeom>
              <a:avLst/>
              <a:gdLst/>
              <a:ahLst/>
              <a:cxnLst/>
              <a:rect l="l" t="t" r="r" b="b"/>
              <a:pathLst>
                <a:path w="7019" h="1397" extrusionOk="0">
                  <a:moveTo>
                    <a:pt x="4160" y="1"/>
                  </a:moveTo>
                  <a:cubicBezTo>
                    <a:pt x="4118" y="1"/>
                    <a:pt x="4075" y="26"/>
                    <a:pt x="4066" y="72"/>
                  </a:cubicBezTo>
                  <a:cubicBezTo>
                    <a:pt x="3836" y="860"/>
                    <a:pt x="3008" y="1242"/>
                    <a:pt x="2254" y="1242"/>
                  </a:cubicBezTo>
                  <a:cubicBezTo>
                    <a:pt x="2242" y="1242"/>
                    <a:pt x="2230" y="1242"/>
                    <a:pt x="2218" y="1242"/>
                  </a:cubicBezTo>
                  <a:cubicBezTo>
                    <a:pt x="1516" y="1230"/>
                    <a:pt x="284" y="1057"/>
                    <a:pt x="63" y="256"/>
                  </a:cubicBezTo>
                  <a:cubicBezTo>
                    <a:pt x="57" y="241"/>
                    <a:pt x="46" y="234"/>
                    <a:pt x="34" y="234"/>
                  </a:cubicBezTo>
                  <a:cubicBezTo>
                    <a:pt x="18" y="234"/>
                    <a:pt x="1" y="247"/>
                    <a:pt x="1" y="269"/>
                  </a:cubicBezTo>
                  <a:cubicBezTo>
                    <a:pt x="161" y="983"/>
                    <a:pt x="986" y="1205"/>
                    <a:pt x="1615" y="1328"/>
                  </a:cubicBezTo>
                  <a:cubicBezTo>
                    <a:pt x="1855" y="1371"/>
                    <a:pt x="2085" y="1396"/>
                    <a:pt x="2307" y="1396"/>
                  </a:cubicBezTo>
                  <a:cubicBezTo>
                    <a:pt x="2847" y="1396"/>
                    <a:pt x="3334" y="1246"/>
                    <a:pt x="3770" y="835"/>
                  </a:cubicBezTo>
                  <a:cubicBezTo>
                    <a:pt x="4002" y="621"/>
                    <a:pt x="4054" y="377"/>
                    <a:pt x="4210" y="377"/>
                  </a:cubicBezTo>
                  <a:cubicBezTo>
                    <a:pt x="4278" y="377"/>
                    <a:pt x="4366" y="424"/>
                    <a:pt x="4497" y="540"/>
                  </a:cubicBezTo>
                  <a:cubicBezTo>
                    <a:pt x="4793" y="811"/>
                    <a:pt x="5064" y="1045"/>
                    <a:pt x="5458" y="1168"/>
                  </a:cubicBezTo>
                  <a:cubicBezTo>
                    <a:pt x="5569" y="1204"/>
                    <a:pt x="5675" y="1220"/>
                    <a:pt x="5776" y="1220"/>
                  </a:cubicBezTo>
                  <a:cubicBezTo>
                    <a:pt x="6224" y="1220"/>
                    <a:pt x="6584" y="901"/>
                    <a:pt x="6936" y="589"/>
                  </a:cubicBezTo>
                  <a:cubicBezTo>
                    <a:pt x="7019" y="517"/>
                    <a:pt x="6946" y="402"/>
                    <a:pt x="6855" y="402"/>
                  </a:cubicBezTo>
                  <a:cubicBezTo>
                    <a:pt x="6838" y="402"/>
                    <a:pt x="6819" y="406"/>
                    <a:pt x="6801" y="417"/>
                  </a:cubicBezTo>
                  <a:lnTo>
                    <a:pt x="6764" y="429"/>
                  </a:lnTo>
                  <a:cubicBezTo>
                    <a:pt x="6729" y="452"/>
                    <a:pt x="6716" y="496"/>
                    <a:pt x="6735" y="522"/>
                  </a:cubicBezTo>
                  <a:lnTo>
                    <a:pt x="6735" y="522"/>
                  </a:lnTo>
                  <a:cubicBezTo>
                    <a:pt x="6707" y="491"/>
                    <a:pt x="6679" y="478"/>
                    <a:pt x="6651" y="478"/>
                  </a:cubicBezTo>
                  <a:cubicBezTo>
                    <a:pt x="6568" y="478"/>
                    <a:pt x="6489" y="586"/>
                    <a:pt x="6443" y="614"/>
                  </a:cubicBezTo>
                  <a:cubicBezTo>
                    <a:pt x="6185" y="798"/>
                    <a:pt x="6271" y="996"/>
                    <a:pt x="5815" y="1045"/>
                  </a:cubicBezTo>
                  <a:cubicBezTo>
                    <a:pt x="5780" y="1049"/>
                    <a:pt x="5745" y="1051"/>
                    <a:pt x="5711" y="1051"/>
                  </a:cubicBezTo>
                  <a:cubicBezTo>
                    <a:pt x="5087" y="1051"/>
                    <a:pt x="4622" y="337"/>
                    <a:pt x="4202" y="10"/>
                  </a:cubicBezTo>
                  <a:cubicBezTo>
                    <a:pt x="4189" y="4"/>
                    <a:pt x="4174" y="1"/>
                    <a:pt x="4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6982;p48">
              <a:extLst>
                <a:ext uri="{FF2B5EF4-FFF2-40B4-BE49-F238E27FC236}">
                  <a16:creationId xmlns:a16="http://schemas.microsoft.com/office/drawing/2014/main" id="{4CABC240-A8D8-4040-8756-CEB7029F3B46}"/>
                </a:ext>
              </a:extLst>
            </p:cNvPr>
            <p:cNvSpPr/>
            <p:nvPr/>
          </p:nvSpPr>
          <p:spPr>
            <a:xfrm>
              <a:off x="6489550" y="1734975"/>
              <a:ext cx="129900" cy="54450"/>
            </a:xfrm>
            <a:custGeom>
              <a:avLst/>
              <a:gdLst/>
              <a:ahLst/>
              <a:cxnLst/>
              <a:rect l="l" t="t" r="r" b="b"/>
              <a:pathLst>
                <a:path w="5196" h="2178" extrusionOk="0">
                  <a:moveTo>
                    <a:pt x="5103" y="1"/>
                  </a:moveTo>
                  <a:cubicBezTo>
                    <a:pt x="5084" y="1"/>
                    <a:pt x="5066" y="16"/>
                    <a:pt x="5060" y="47"/>
                  </a:cubicBezTo>
                  <a:cubicBezTo>
                    <a:pt x="4998" y="724"/>
                    <a:pt x="4862" y="1390"/>
                    <a:pt x="4136" y="1661"/>
                  </a:cubicBezTo>
                  <a:cubicBezTo>
                    <a:pt x="3852" y="1759"/>
                    <a:pt x="3569" y="1845"/>
                    <a:pt x="3273" y="1907"/>
                  </a:cubicBezTo>
                  <a:cubicBezTo>
                    <a:pt x="3132" y="1936"/>
                    <a:pt x="2937" y="1962"/>
                    <a:pt x="2739" y="1962"/>
                  </a:cubicBezTo>
                  <a:cubicBezTo>
                    <a:pt x="2438" y="1962"/>
                    <a:pt x="2129" y="1903"/>
                    <a:pt x="1980" y="1710"/>
                  </a:cubicBezTo>
                  <a:cubicBezTo>
                    <a:pt x="1918" y="1525"/>
                    <a:pt x="1844" y="1340"/>
                    <a:pt x="1758" y="1168"/>
                  </a:cubicBezTo>
                  <a:cubicBezTo>
                    <a:pt x="1740" y="1140"/>
                    <a:pt x="1707" y="1126"/>
                    <a:pt x="1677" y="1126"/>
                  </a:cubicBezTo>
                  <a:cubicBezTo>
                    <a:pt x="1667" y="1126"/>
                    <a:pt x="1657" y="1128"/>
                    <a:pt x="1647" y="1131"/>
                  </a:cubicBezTo>
                  <a:cubicBezTo>
                    <a:pt x="1411" y="1285"/>
                    <a:pt x="847" y="1680"/>
                    <a:pt x="429" y="1680"/>
                  </a:cubicBezTo>
                  <a:cubicBezTo>
                    <a:pt x="280" y="1680"/>
                    <a:pt x="149" y="1630"/>
                    <a:pt x="58" y="1500"/>
                  </a:cubicBezTo>
                  <a:cubicBezTo>
                    <a:pt x="51" y="1493"/>
                    <a:pt x="43" y="1490"/>
                    <a:pt x="35" y="1490"/>
                  </a:cubicBezTo>
                  <a:cubicBezTo>
                    <a:pt x="16" y="1490"/>
                    <a:pt x="0" y="1508"/>
                    <a:pt x="9" y="1525"/>
                  </a:cubicBezTo>
                  <a:cubicBezTo>
                    <a:pt x="98" y="1709"/>
                    <a:pt x="284" y="1770"/>
                    <a:pt x="488" y="1770"/>
                  </a:cubicBezTo>
                  <a:cubicBezTo>
                    <a:pt x="707" y="1770"/>
                    <a:pt x="946" y="1700"/>
                    <a:pt x="1105" y="1636"/>
                  </a:cubicBezTo>
                  <a:cubicBezTo>
                    <a:pt x="1285" y="1555"/>
                    <a:pt x="1393" y="1428"/>
                    <a:pt x="1529" y="1428"/>
                  </a:cubicBezTo>
                  <a:cubicBezTo>
                    <a:pt x="1580" y="1428"/>
                    <a:pt x="1634" y="1445"/>
                    <a:pt x="1697" y="1488"/>
                  </a:cubicBezTo>
                  <a:cubicBezTo>
                    <a:pt x="1721" y="1513"/>
                    <a:pt x="1709" y="1636"/>
                    <a:pt x="1746" y="1673"/>
                  </a:cubicBezTo>
                  <a:cubicBezTo>
                    <a:pt x="1869" y="1870"/>
                    <a:pt x="2054" y="2018"/>
                    <a:pt x="2263" y="2104"/>
                  </a:cubicBezTo>
                  <a:cubicBezTo>
                    <a:pt x="2427" y="2155"/>
                    <a:pt x="2612" y="2177"/>
                    <a:pt x="2807" y="2177"/>
                  </a:cubicBezTo>
                  <a:cubicBezTo>
                    <a:pt x="3360" y="2177"/>
                    <a:pt x="3988" y="2000"/>
                    <a:pt x="4407" y="1808"/>
                  </a:cubicBezTo>
                  <a:cubicBezTo>
                    <a:pt x="5183" y="1451"/>
                    <a:pt x="5195" y="811"/>
                    <a:pt x="5146" y="47"/>
                  </a:cubicBezTo>
                  <a:cubicBezTo>
                    <a:pt x="5140" y="16"/>
                    <a:pt x="5121" y="1"/>
                    <a:pt x="5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6983;p48">
              <a:extLst>
                <a:ext uri="{FF2B5EF4-FFF2-40B4-BE49-F238E27FC236}">
                  <a16:creationId xmlns:a16="http://schemas.microsoft.com/office/drawing/2014/main" id="{48ADD365-B079-4E86-B224-6D1024A458EF}"/>
                </a:ext>
              </a:extLst>
            </p:cNvPr>
            <p:cNvSpPr/>
            <p:nvPr/>
          </p:nvSpPr>
          <p:spPr>
            <a:xfrm>
              <a:off x="6503625" y="1243100"/>
              <a:ext cx="414525" cy="746600"/>
            </a:xfrm>
            <a:custGeom>
              <a:avLst/>
              <a:gdLst/>
              <a:ahLst/>
              <a:cxnLst/>
              <a:rect l="l" t="t" r="r" b="b"/>
              <a:pathLst>
                <a:path w="16581" h="29864" extrusionOk="0">
                  <a:moveTo>
                    <a:pt x="6369" y="0"/>
                  </a:moveTo>
                  <a:lnTo>
                    <a:pt x="0" y="19549"/>
                  </a:lnTo>
                  <a:cubicBezTo>
                    <a:pt x="25" y="19574"/>
                    <a:pt x="62" y="19574"/>
                    <a:pt x="87" y="19586"/>
                  </a:cubicBezTo>
                  <a:cubicBezTo>
                    <a:pt x="130" y="19595"/>
                    <a:pt x="172" y="19599"/>
                    <a:pt x="214" y="19599"/>
                  </a:cubicBezTo>
                  <a:cubicBezTo>
                    <a:pt x="773" y="19599"/>
                    <a:pt x="1176" y="18871"/>
                    <a:pt x="1750" y="18699"/>
                  </a:cubicBezTo>
                  <a:cubicBezTo>
                    <a:pt x="1849" y="18668"/>
                    <a:pt x="1945" y="18653"/>
                    <a:pt x="2039" y="18653"/>
                  </a:cubicBezTo>
                  <a:cubicBezTo>
                    <a:pt x="2751" y="18653"/>
                    <a:pt x="3314" y="19495"/>
                    <a:pt x="3684" y="20202"/>
                  </a:cubicBezTo>
                  <a:cubicBezTo>
                    <a:pt x="4287" y="21360"/>
                    <a:pt x="5014" y="22444"/>
                    <a:pt x="5852" y="23454"/>
                  </a:cubicBezTo>
                  <a:cubicBezTo>
                    <a:pt x="6172" y="23836"/>
                    <a:pt x="6529" y="24218"/>
                    <a:pt x="7009" y="24354"/>
                  </a:cubicBezTo>
                  <a:cubicBezTo>
                    <a:pt x="7156" y="24397"/>
                    <a:pt x="7302" y="24416"/>
                    <a:pt x="7448" y="24416"/>
                  </a:cubicBezTo>
                  <a:cubicBezTo>
                    <a:pt x="8312" y="24416"/>
                    <a:pt x="9167" y="23761"/>
                    <a:pt x="10064" y="23761"/>
                  </a:cubicBezTo>
                  <a:cubicBezTo>
                    <a:pt x="10084" y="23761"/>
                    <a:pt x="10105" y="23762"/>
                    <a:pt x="10126" y="23762"/>
                  </a:cubicBezTo>
                  <a:cubicBezTo>
                    <a:pt x="10914" y="23787"/>
                    <a:pt x="11592" y="24341"/>
                    <a:pt x="12035" y="25006"/>
                  </a:cubicBezTo>
                  <a:cubicBezTo>
                    <a:pt x="12479" y="25659"/>
                    <a:pt x="12738" y="26411"/>
                    <a:pt x="13107" y="27113"/>
                  </a:cubicBezTo>
                  <a:cubicBezTo>
                    <a:pt x="13526" y="27914"/>
                    <a:pt x="14080" y="28628"/>
                    <a:pt x="14745" y="29244"/>
                  </a:cubicBezTo>
                  <a:cubicBezTo>
                    <a:pt x="15004" y="29515"/>
                    <a:pt x="15337" y="29724"/>
                    <a:pt x="15706" y="29835"/>
                  </a:cubicBezTo>
                  <a:cubicBezTo>
                    <a:pt x="15797" y="29854"/>
                    <a:pt x="15889" y="29864"/>
                    <a:pt x="15980" y="29864"/>
                  </a:cubicBezTo>
                  <a:cubicBezTo>
                    <a:pt x="16187" y="29864"/>
                    <a:pt x="16393" y="29815"/>
                    <a:pt x="16581" y="29712"/>
                  </a:cubicBezTo>
                  <a:lnTo>
                    <a:pt x="636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6984;p48">
              <a:extLst>
                <a:ext uri="{FF2B5EF4-FFF2-40B4-BE49-F238E27FC236}">
                  <a16:creationId xmlns:a16="http://schemas.microsoft.com/office/drawing/2014/main" id="{1E8EF588-159A-483F-98C5-ED291FCA3AAC}"/>
                </a:ext>
              </a:extLst>
            </p:cNvPr>
            <p:cNvSpPr/>
            <p:nvPr/>
          </p:nvSpPr>
          <p:spPr>
            <a:xfrm>
              <a:off x="7412475" y="2059800"/>
              <a:ext cx="335950" cy="38200"/>
            </a:xfrm>
            <a:custGeom>
              <a:avLst/>
              <a:gdLst/>
              <a:ahLst/>
              <a:cxnLst/>
              <a:rect l="l" t="t" r="r" b="b"/>
              <a:pathLst>
                <a:path w="13438" h="1528" extrusionOk="0">
                  <a:moveTo>
                    <a:pt x="1461" y="0"/>
                  </a:moveTo>
                  <a:cubicBezTo>
                    <a:pt x="1447" y="0"/>
                    <a:pt x="1435" y="5"/>
                    <a:pt x="1427" y="13"/>
                  </a:cubicBezTo>
                  <a:cubicBezTo>
                    <a:pt x="1235" y="243"/>
                    <a:pt x="812" y="899"/>
                    <a:pt x="436" y="899"/>
                  </a:cubicBezTo>
                  <a:cubicBezTo>
                    <a:pt x="329" y="899"/>
                    <a:pt x="226" y="846"/>
                    <a:pt x="133" y="715"/>
                  </a:cubicBezTo>
                  <a:cubicBezTo>
                    <a:pt x="119" y="697"/>
                    <a:pt x="100" y="689"/>
                    <a:pt x="82" y="689"/>
                  </a:cubicBezTo>
                  <a:cubicBezTo>
                    <a:pt x="39" y="689"/>
                    <a:pt x="0" y="733"/>
                    <a:pt x="35" y="777"/>
                  </a:cubicBezTo>
                  <a:cubicBezTo>
                    <a:pt x="127" y="905"/>
                    <a:pt x="271" y="955"/>
                    <a:pt x="429" y="955"/>
                  </a:cubicBezTo>
                  <a:cubicBezTo>
                    <a:pt x="696" y="955"/>
                    <a:pt x="1001" y="813"/>
                    <a:pt x="1156" y="666"/>
                  </a:cubicBezTo>
                  <a:cubicBezTo>
                    <a:pt x="1217" y="604"/>
                    <a:pt x="1390" y="272"/>
                    <a:pt x="1415" y="272"/>
                  </a:cubicBezTo>
                  <a:cubicBezTo>
                    <a:pt x="1450" y="264"/>
                    <a:pt x="1461" y="259"/>
                    <a:pt x="1462" y="259"/>
                  </a:cubicBezTo>
                  <a:lnTo>
                    <a:pt x="1462" y="259"/>
                  </a:lnTo>
                  <a:cubicBezTo>
                    <a:pt x="1465" y="259"/>
                    <a:pt x="1408" y="290"/>
                    <a:pt x="1513" y="395"/>
                  </a:cubicBezTo>
                  <a:cubicBezTo>
                    <a:pt x="1772" y="641"/>
                    <a:pt x="1809" y="974"/>
                    <a:pt x="2154" y="1146"/>
                  </a:cubicBezTo>
                  <a:cubicBezTo>
                    <a:pt x="2300" y="1223"/>
                    <a:pt x="2456" y="1262"/>
                    <a:pt x="2612" y="1262"/>
                  </a:cubicBezTo>
                  <a:cubicBezTo>
                    <a:pt x="2706" y="1262"/>
                    <a:pt x="2800" y="1248"/>
                    <a:pt x="2893" y="1220"/>
                  </a:cubicBezTo>
                  <a:cubicBezTo>
                    <a:pt x="3125" y="1147"/>
                    <a:pt x="3527" y="419"/>
                    <a:pt x="3617" y="419"/>
                  </a:cubicBezTo>
                  <a:cubicBezTo>
                    <a:pt x="3618" y="419"/>
                    <a:pt x="3619" y="419"/>
                    <a:pt x="3620" y="419"/>
                  </a:cubicBezTo>
                  <a:cubicBezTo>
                    <a:pt x="3755" y="641"/>
                    <a:pt x="3903" y="838"/>
                    <a:pt x="4063" y="1035"/>
                  </a:cubicBezTo>
                  <a:cubicBezTo>
                    <a:pt x="4309" y="1257"/>
                    <a:pt x="4667" y="1503"/>
                    <a:pt x="4999" y="1528"/>
                  </a:cubicBezTo>
                  <a:cubicBezTo>
                    <a:pt x="5295" y="1516"/>
                    <a:pt x="5578" y="1417"/>
                    <a:pt x="5800" y="1220"/>
                  </a:cubicBezTo>
                  <a:cubicBezTo>
                    <a:pt x="5898" y="1134"/>
                    <a:pt x="6502" y="333"/>
                    <a:pt x="6564" y="333"/>
                  </a:cubicBezTo>
                  <a:cubicBezTo>
                    <a:pt x="6650" y="592"/>
                    <a:pt x="6748" y="850"/>
                    <a:pt x="6859" y="1097"/>
                  </a:cubicBezTo>
                  <a:cubicBezTo>
                    <a:pt x="7019" y="1306"/>
                    <a:pt x="7266" y="1442"/>
                    <a:pt x="7537" y="1466"/>
                  </a:cubicBezTo>
                  <a:cubicBezTo>
                    <a:pt x="7590" y="1473"/>
                    <a:pt x="7643" y="1477"/>
                    <a:pt x="7696" y="1477"/>
                  </a:cubicBezTo>
                  <a:cubicBezTo>
                    <a:pt x="7925" y="1477"/>
                    <a:pt x="8147" y="1412"/>
                    <a:pt x="8337" y="1282"/>
                  </a:cubicBezTo>
                  <a:cubicBezTo>
                    <a:pt x="8535" y="1158"/>
                    <a:pt x="8966" y="456"/>
                    <a:pt x="9101" y="456"/>
                  </a:cubicBezTo>
                  <a:cubicBezTo>
                    <a:pt x="9163" y="456"/>
                    <a:pt x="9520" y="1072"/>
                    <a:pt x="9668" y="1171"/>
                  </a:cubicBezTo>
                  <a:cubicBezTo>
                    <a:pt x="9831" y="1249"/>
                    <a:pt x="10002" y="1290"/>
                    <a:pt x="10174" y="1290"/>
                  </a:cubicBezTo>
                  <a:cubicBezTo>
                    <a:pt x="10301" y="1290"/>
                    <a:pt x="10429" y="1267"/>
                    <a:pt x="10555" y="1220"/>
                  </a:cubicBezTo>
                  <a:cubicBezTo>
                    <a:pt x="10937" y="1097"/>
                    <a:pt x="10900" y="875"/>
                    <a:pt x="11121" y="604"/>
                  </a:cubicBezTo>
                  <a:cubicBezTo>
                    <a:pt x="11186" y="531"/>
                    <a:pt x="11176" y="498"/>
                    <a:pt x="11155" y="485"/>
                  </a:cubicBezTo>
                  <a:lnTo>
                    <a:pt x="11155" y="485"/>
                  </a:lnTo>
                  <a:cubicBezTo>
                    <a:pt x="11156" y="485"/>
                    <a:pt x="11156" y="485"/>
                    <a:pt x="11157" y="485"/>
                  </a:cubicBezTo>
                  <a:cubicBezTo>
                    <a:pt x="11177" y="485"/>
                    <a:pt x="11205" y="484"/>
                    <a:pt x="11245" y="481"/>
                  </a:cubicBezTo>
                  <a:cubicBezTo>
                    <a:pt x="11250" y="481"/>
                    <a:pt x="11255" y="480"/>
                    <a:pt x="11260" y="480"/>
                  </a:cubicBezTo>
                  <a:cubicBezTo>
                    <a:pt x="11447" y="480"/>
                    <a:pt x="11543" y="705"/>
                    <a:pt x="11663" y="814"/>
                  </a:cubicBezTo>
                  <a:cubicBezTo>
                    <a:pt x="11762" y="912"/>
                    <a:pt x="11861" y="986"/>
                    <a:pt x="11971" y="1035"/>
                  </a:cubicBezTo>
                  <a:cubicBezTo>
                    <a:pt x="12125" y="1106"/>
                    <a:pt x="12349" y="1146"/>
                    <a:pt x="12569" y="1146"/>
                  </a:cubicBezTo>
                  <a:cubicBezTo>
                    <a:pt x="12771" y="1146"/>
                    <a:pt x="12969" y="1112"/>
                    <a:pt x="13105" y="1035"/>
                  </a:cubicBezTo>
                  <a:cubicBezTo>
                    <a:pt x="13388" y="887"/>
                    <a:pt x="13339" y="666"/>
                    <a:pt x="13437" y="395"/>
                  </a:cubicBezTo>
                  <a:cubicBezTo>
                    <a:pt x="13437" y="395"/>
                    <a:pt x="13432" y="389"/>
                    <a:pt x="13428" y="389"/>
                  </a:cubicBezTo>
                  <a:cubicBezTo>
                    <a:pt x="13426" y="389"/>
                    <a:pt x="13425" y="391"/>
                    <a:pt x="13425" y="395"/>
                  </a:cubicBezTo>
                  <a:lnTo>
                    <a:pt x="13425" y="407"/>
                  </a:lnTo>
                  <a:cubicBezTo>
                    <a:pt x="13264" y="809"/>
                    <a:pt x="12874" y="1063"/>
                    <a:pt x="12455" y="1063"/>
                  </a:cubicBezTo>
                  <a:cubicBezTo>
                    <a:pt x="12360" y="1063"/>
                    <a:pt x="12264" y="1050"/>
                    <a:pt x="12169" y="1023"/>
                  </a:cubicBezTo>
                  <a:cubicBezTo>
                    <a:pt x="11750" y="887"/>
                    <a:pt x="11491" y="444"/>
                    <a:pt x="11146" y="185"/>
                  </a:cubicBezTo>
                  <a:cubicBezTo>
                    <a:pt x="11136" y="182"/>
                    <a:pt x="11127" y="180"/>
                    <a:pt x="11119" y="180"/>
                  </a:cubicBezTo>
                  <a:cubicBezTo>
                    <a:pt x="11098" y="180"/>
                    <a:pt x="11081" y="190"/>
                    <a:pt x="11064" y="206"/>
                  </a:cubicBezTo>
                  <a:lnTo>
                    <a:pt x="11064" y="206"/>
                  </a:lnTo>
                  <a:cubicBezTo>
                    <a:pt x="11077" y="176"/>
                    <a:pt x="11087" y="152"/>
                    <a:pt x="11087" y="152"/>
                  </a:cubicBezTo>
                  <a:lnTo>
                    <a:pt x="11087" y="152"/>
                  </a:lnTo>
                  <a:cubicBezTo>
                    <a:pt x="11087" y="152"/>
                    <a:pt x="11079" y="169"/>
                    <a:pt x="11060" y="210"/>
                  </a:cubicBezTo>
                  <a:cubicBezTo>
                    <a:pt x="11061" y="209"/>
                    <a:pt x="11063" y="207"/>
                    <a:pt x="11064" y="206"/>
                  </a:cubicBezTo>
                  <a:lnTo>
                    <a:pt x="11064" y="206"/>
                  </a:lnTo>
                  <a:cubicBezTo>
                    <a:pt x="11039" y="263"/>
                    <a:pt x="11004" y="345"/>
                    <a:pt x="11011" y="345"/>
                  </a:cubicBezTo>
                  <a:lnTo>
                    <a:pt x="11011" y="481"/>
                  </a:lnTo>
                  <a:cubicBezTo>
                    <a:pt x="10767" y="953"/>
                    <a:pt x="10513" y="1189"/>
                    <a:pt x="10246" y="1189"/>
                  </a:cubicBezTo>
                  <a:cubicBezTo>
                    <a:pt x="10095" y="1189"/>
                    <a:pt x="9939" y="1113"/>
                    <a:pt x="9779" y="961"/>
                  </a:cubicBezTo>
                  <a:cubicBezTo>
                    <a:pt x="9372" y="715"/>
                    <a:pt x="9385" y="506"/>
                    <a:pt x="9114" y="185"/>
                  </a:cubicBezTo>
                  <a:cubicBezTo>
                    <a:pt x="9097" y="174"/>
                    <a:pt x="9078" y="168"/>
                    <a:pt x="9061" y="168"/>
                  </a:cubicBezTo>
                  <a:cubicBezTo>
                    <a:pt x="9040" y="168"/>
                    <a:pt x="9022" y="177"/>
                    <a:pt x="9015" y="198"/>
                  </a:cubicBezTo>
                  <a:cubicBezTo>
                    <a:pt x="8766" y="713"/>
                    <a:pt x="8235" y="1336"/>
                    <a:pt x="7682" y="1336"/>
                  </a:cubicBezTo>
                  <a:cubicBezTo>
                    <a:pt x="7442" y="1336"/>
                    <a:pt x="7198" y="1219"/>
                    <a:pt x="6970" y="924"/>
                  </a:cubicBezTo>
                  <a:cubicBezTo>
                    <a:pt x="6785" y="690"/>
                    <a:pt x="6773" y="370"/>
                    <a:pt x="6588" y="136"/>
                  </a:cubicBezTo>
                  <a:cubicBezTo>
                    <a:pt x="6574" y="116"/>
                    <a:pt x="6555" y="108"/>
                    <a:pt x="6536" y="108"/>
                  </a:cubicBezTo>
                  <a:cubicBezTo>
                    <a:pt x="6508" y="108"/>
                    <a:pt x="6480" y="126"/>
                    <a:pt x="6465" y="148"/>
                  </a:cubicBezTo>
                  <a:cubicBezTo>
                    <a:pt x="6243" y="444"/>
                    <a:pt x="6096" y="801"/>
                    <a:pt x="5775" y="1035"/>
                  </a:cubicBezTo>
                  <a:cubicBezTo>
                    <a:pt x="5536" y="1206"/>
                    <a:pt x="5283" y="1281"/>
                    <a:pt x="5040" y="1281"/>
                  </a:cubicBezTo>
                  <a:cubicBezTo>
                    <a:pt x="4458" y="1281"/>
                    <a:pt x="3929" y="850"/>
                    <a:pt x="3755" y="259"/>
                  </a:cubicBezTo>
                  <a:cubicBezTo>
                    <a:pt x="3739" y="226"/>
                    <a:pt x="3706" y="204"/>
                    <a:pt x="3675" y="204"/>
                  </a:cubicBezTo>
                  <a:cubicBezTo>
                    <a:pt x="3659" y="204"/>
                    <a:pt x="3644" y="210"/>
                    <a:pt x="3632" y="222"/>
                  </a:cubicBezTo>
                  <a:cubicBezTo>
                    <a:pt x="3447" y="382"/>
                    <a:pt x="3373" y="641"/>
                    <a:pt x="3201" y="789"/>
                  </a:cubicBezTo>
                  <a:lnTo>
                    <a:pt x="2351" y="1097"/>
                  </a:lnTo>
                  <a:lnTo>
                    <a:pt x="1796" y="653"/>
                  </a:lnTo>
                  <a:cubicBezTo>
                    <a:pt x="1673" y="469"/>
                    <a:pt x="1575" y="259"/>
                    <a:pt x="1525" y="50"/>
                  </a:cubicBezTo>
                  <a:cubicBezTo>
                    <a:pt x="1517" y="17"/>
                    <a:pt x="1487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6985;p48">
              <a:extLst>
                <a:ext uri="{FF2B5EF4-FFF2-40B4-BE49-F238E27FC236}">
                  <a16:creationId xmlns:a16="http://schemas.microsoft.com/office/drawing/2014/main" id="{43A65870-2E21-41EF-BEF6-F36727847554}"/>
                </a:ext>
              </a:extLst>
            </p:cNvPr>
            <p:cNvSpPr/>
            <p:nvPr/>
          </p:nvSpPr>
          <p:spPr>
            <a:xfrm>
              <a:off x="7426000" y="2015250"/>
              <a:ext cx="317800" cy="40600"/>
            </a:xfrm>
            <a:custGeom>
              <a:avLst/>
              <a:gdLst/>
              <a:ahLst/>
              <a:cxnLst/>
              <a:rect l="l" t="t" r="r" b="b"/>
              <a:pathLst>
                <a:path w="12712" h="1624" extrusionOk="0">
                  <a:moveTo>
                    <a:pt x="11494" y="1"/>
                  </a:moveTo>
                  <a:cubicBezTo>
                    <a:pt x="11476" y="1"/>
                    <a:pt x="11457" y="7"/>
                    <a:pt x="11443" y="21"/>
                  </a:cubicBezTo>
                  <a:cubicBezTo>
                    <a:pt x="11357" y="230"/>
                    <a:pt x="11344" y="464"/>
                    <a:pt x="11221" y="662"/>
                  </a:cubicBezTo>
                  <a:cubicBezTo>
                    <a:pt x="11110" y="871"/>
                    <a:pt x="10593" y="1240"/>
                    <a:pt x="10297" y="1314"/>
                  </a:cubicBezTo>
                  <a:cubicBezTo>
                    <a:pt x="10184" y="1344"/>
                    <a:pt x="10081" y="1357"/>
                    <a:pt x="9987" y="1357"/>
                  </a:cubicBezTo>
                  <a:cubicBezTo>
                    <a:pt x="9258" y="1357"/>
                    <a:pt x="9080" y="538"/>
                    <a:pt x="8622" y="58"/>
                  </a:cubicBezTo>
                  <a:cubicBezTo>
                    <a:pt x="8609" y="49"/>
                    <a:pt x="8594" y="45"/>
                    <a:pt x="8580" y="45"/>
                  </a:cubicBezTo>
                  <a:cubicBezTo>
                    <a:pt x="8555" y="45"/>
                    <a:pt x="8531" y="59"/>
                    <a:pt x="8523" y="83"/>
                  </a:cubicBezTo>
                  <a:cubicBezTo>
                    <a:pt x="8486" y="317"/>
                    <a:pt x="8659" y="797"/>
                    <a:pt x="8560" y="957"/>
                  </a:cubicBezTo>
                  <a:lnTo>
                    <a:pt x="7562" y="1117"/>
                  </a:lnTo>
                  <a:cubicBezTo>
                    <a:pt x="7501" y="1006"/>
                    <a:pt x="7427" y="896"/>
                    <a:pt x="7353" y="797"/>
                  </a:cubicBezTo>
                  <a:cubicBezTo>
                    <a:pt x="7242" y="649"/>
                    <a:pt x="7131" y="489"/>
                    <a:pt x="7045" y="329"/>
                  </a:cubicBezTo>
                  <a:cubicBezTo>
                    <a:pt x="7033" y="310"/>
                    <a:pt x="7011" y="301"/>
                    <a:pt x="6990" y="301"/>
                  </a:cubicBezTo>
                  <a:cubicBezTo>
                    <a:pt x="6968" y="301"/>
                    <a:pt x="6947" y="310"/>
                    <a:pt x="6934" y="329"/>
                  </a:cubicBezTo>
                  <a:cubicBezTo>
                    <a:pt x="6663" y="711"/>
                    <a:pt x="6478" y="1290"/>
                    <a:pt x="5899" y="1290"/>
                  </a:cubicBezTo>
                  <a:cubicBezTo>
                    <a:pt x="5894" y="1290"/>
                    <a:pt x="5889" y="1290"/>
                    <a:pt x="5884" y="1290"/>
                  </a:cubicBezTo>
                  <a:cubicBezTo>
                    <a:pt x="5317" y="1290"/>
                    <a:pt x="5109" y="621"/>
                    <a:pt x="4865" y="243"/>
                  </a:cubicBezTo>
                  <a:cubicBezTo>
                    <a:pt x="4850" y="221"/>
                    <a:pt x="4828" y="208"/>
                    <a:pt x="4806" y="208"/>
                  </a:cubicBezTo>
                  <a:cubicBezTo>
                    <a:pt x="4791" y="208"/>
                    <a:pt x="4776" y="215"/>
                    <a:pt x="4766" y="230"/>
                  </a:cubicBezTo>
                  <a:cubicBezTo>
                    <a:pt x="4544" y="489"/>
                    <a:pt x="4458" y="846"/>
                    <a:pt x="4212" y="1068"/>
                  </a:cubicBezTo>
                  <a:cubicBezTo>
                    <a:pt x="3959" y="1287"/>
                    <a:pt x="3694" y="1438"/>
                    <a:pt x="3444" y="1438"/>
                  </a:cubicBezTo>
                  <a:cubicBezTo>
                    <a:pt x="3158" y="1438"/>
                    <a:pt x="2889" y="1241"/>
                    <a:pt x="2672" y="723"/>
                  </a:cubicBezTo>
                  <a:cubicBezTo>
                    <a:pt x="2635" y="649"/>
                    <a:pt x="2635" y="538"/>
                    <a:pt x="2610" y="464"/>
                  </a:cubicBezTo>
                  <a:cubicBezTo>
                    <a:pt x="2596" y="422"/>
                    <a:pt x="2563" y="400"/>
                    <a:pt x="2529" y="400"/>
                  </a:cubicBezTo>
                  <a:cubicBezTo>
                    <a:pt x="2504" y="400"/>
                    <a:pt x="2479" y="413"/>
                    <a:pt x="2463" y="440"/>
                  </a:cubicBezTo>
                  <a:cubicBezTo>
                    <a:pt x="2253" y="735"/>
                    <a:pt x="2081" y="1117"/>
                    <a:pt x="1650" y="1142"/>
                  </a:cubicBezTo>
                  <a:cubicBezTo>
                    <a:pt x="1627" y="1143"/>
                    <a:pt x="1605" y="1143"/>
                    <a:pt x="1583" y="1143"/>
                  </a:cubicBezTo>
                  <a:cubicBezTo>
                    <a:pt x="1041" y="1143"/>
                    <a:pt x="672" y="850"/>
                    <a:pt x="566" y="329"/>
                  </a:cubicBezTo>
                  <a:cubicBezTo>
                    <a:pt x="558" y="290"/>
                    <a:pt x="526" y="271"/>
                    <a:pt x="494" y="271"/>
                  </a:cubicBezTo>
                  <a:cubicBezTo>
                    <a:pt x="475" y="271"/>
                    <a:pt x="456" y="278"/>
                    <a:pt x="442" y="292"/>
                  </a:cubicBezTo>
                  <a:cubicBezTo>
                    <a:pt x="295" y="415"/>
                    <a:pt x="184" y="563"/>
                    <a:pt x="48" y="686"/>
                  </a:cubicBezTo>
                  <a:cubicBezTo>
                    <a:pt x="1" y="743"/>
                    <a:pt x="48" y="821"/>
                    <a:pt x="106" y="821"/>
                  </a:cubicBezTo>
                  <a:cubicBezTo>
                    <a:pt x="123" y="821"/>
                    <a:pt x="142" y="814"/>
                    <a:pt x="159" y="797"/>
                  </a:cubicBezTo>
                  <a:cubicBezTo>
                    <a:pt x="196" y="760"/>
                    <a:pt x="354" y="565"/>
                    <a:pt x="392" y="551"/>
                  </a:cubicBezTo>
                  <a:lnTo>
                    <a:pt x="392" y="551"/>
                  </a:lnTo>
                  <a:cubicBezTo>
                    <a:pt x="401" y="570"/>
                    <a:pt x="423" y="598"/>
                    <a:pt x="467" y="637"/>
                  </a:cubicBezTo>
                  <a:cubicBezTo>
                    <a:pt x="529" y="723"/>
                    <a:pt x="590" y="822"/>
                    <a:pt x="640" y="920"/>
                  </a:cubicBezTo>
                  <a:cubicBezTo>
                    <a:pt x="763" y="1130"/>
                    <a:pt x="984" y="1277"/>
                    <a:pt x="1218" y="1327"/>
                  </a:cubicBezTo>
                  <a:cubicBezTo>
                    <a:pt x="1275" y="1334"/>
                    <a:pt x="1331" y="1337"/>
                    <a:pt x="1387" y="1337"/>
                  </a:cubicBezTo>
                  <a:cubicBezTo>
                    <a:pt x="1625" y="1337"/>
                    <a:pt x="1859" y="1274"/>
                    <a:pt x="2068" y="1154"/>
                  </a:cubicBezTo>
                  <a:cubicBezTo>
                    <a:pt x="2192" y="1080"/>
                    <a:pt x="2253" y="933"/>
                    <a:pt x="2364" y="859"/>
                  </a:cubicBezTo>
                  <a:cubicBezTo>
                    <a:pt x="2430" y="816"/>
                    <a:pt x="2460" y="783"/>
                    <a:pt x="2473" y="760"/>
                  </a:cubicBezTo>
                  <a:lnTo>
                    <a:pt x="2473" y="760"/>
                  </a:lnTo>
                  <a:cubicBezTo>
                    <a:pt x="2481" y="776"/>
                    <a:pt x="2497" y="796"/>
                    <a:pt x="2524" y="822"/>
                  </a:cubicBezTo>
                  <a:cubicBezTo>
                    <a:pt x="2672" y="982"/>
                    <a:pt x="2672" y="1240"/>
                    <a:pt x="2894" y="1413"/>
                  </a:cubicBezTo>
                  <a:cubicBezTo>
                    <a:pt x="3023" y="1550"/>
                    <a:pt x="3199" y="1624"/>
                    <a:pt x="3379" y="1624"/>
                  </a:cubicBezTo>
                  <a:cubicBezTo>
                    <a:pt x="3473" y="1624"/>
                    <a:pt x="3568" y="1603"/>
                    <a:pt x="3658" y="1561"/>
                  </a:cubicBezTo>
                  <a:cubicBezTo>
                    <a:pt x="4002" y="1450"/>
                    <a:pt x="4298" y="1228"/>
                    <a:pt x="4532" y="945"/>
                  </a:cubicBezTo>
                  <a:cubicBezTo>
                    <a:pt x="4631" y="834"/>
                    <a:pt x="4606" y="723"/>
                    <a:pt x="4754" y="637"/>
                  </a:cubicBezTo>
                  <a:cubicBezTo>
                    <a:pt x="4868" y="569"/>
                    <a:pt x="4899" y="537"/>
                    <a:pt x="4909" y="537"/>
                  </a:cubicBezTo>
                  <a:lnTo>
                    <a:pt x="4909" y="537"/>
                  </a:lnTo>
                  <a:cubicBezTo>
                    <a:pt x="4922" y="537"/>
                    <a:pt x="4896" y="597"/>
                    <a:pt x="4988" y="711"/>
                  </a:cubicBezTo>
                  <a:cubicBezTo>
                    <a:pt x="5086" y="809"/>
                    <a:pt x="5123" y="994"/>
                    <a:pt x="5210" y="1105"/>
                  </a:cubicBezTo>
                  <a:cubicBezTo>
                    <a:pt x="5375" y="1320"/>
                    <a:pt x="5628" y="1435"/>
                    <a:pt x="5883" y="1435"/>
                  </a:cubicBezTo>
                  <a:cubicBezTo>
                    <a:pt x="6066" y="1435"/>
                    <a:pt x="6250" y="1376"/>
                    <a:pt x="6405" y="1253"/>
                  </a:cubicBezTo>
                  <a:cubicBezTo>
                    <a:pt x="6582" y="1135"/>
                    <a:pt x="6850" y="597"/>
                    <a:pt x="7034" y="597"/>
                  </a:cubicBezTo>
                  <a:cubicBezTo>
                    <a:pt x="7042" y="597"/>
                    <a:pt x="7050" y="598"/>
                    <a:pt x="7057" y="600"/>
                  </a:cubicBezTo>
                  <a:cubicBezTo>
                    <a:pt x="7316" y="686"/>
                    <a:pt x="7415" y="1253"/>
                    <a:pt x="7686" y="1425"/>
                  </a:cubicBezTo>
                  <a:cubicBezTo>
                    <a:pt x="7790" y="1490"/>
                    <a:pt x="7909" y="1520"/>
                    <a:pt x="8028" y="1520"/>
                  </a:cubicBezTo>
                  <a:cubicBezTo>
                    <a:pt x="8316" y="1520"/>
                    <a:pt x="8601" y="1343"/>
                    <a:pt x="8671" y="1056"/>
                  </a:cubicBezTo>
                  <a:cubicBezTo>
                    <a:pt x="8708" y="920"/>
                    <a:pt x="8585" y="625"/>
                    <a:pt x="8646" y="501"/>
                  </a:cubicBezTo>
                  <a:cubicBezTo>
                    <a:pt x="8681" y="439"/>
                    <a:pt x="8708" y="414"/>
                    <a:pt x="8731" y="414"/>
                  </a:cubicBezTo>
                  <a:cubicBezTo>
                    <a:pt x="8799" y="414"/>
                    <a:pt x="8832" y="634"/>
                    <a:pt x="8905" y="772"/>
                  </a:cubicBezTo>
                  <a:cubicBezTo>
                    <a:pt x="9041" y="1031"/>
                    <a:pt x="9262" y="1240"/>
                    <a:pt x="9533" y="1376"/>
                  </a:cubicBezTo>
                  <a:cubicBezTo>
                    <a:pt x="9683" y="1440"/>
                    <a:pt x="9849" y="1470"/>
                    <a:pt x="10019" y="1470"/>
                  </a:cubicBezTo>
                  <a:cubicBezTo>
                    <a:pt x="10506" y="1470"/>
                    <a:pt x="11024" y="1224"/>
                    <a:pt x="11270" y="822"/>
                  </a:cubicBezTo>
                  <a:cubicBezTo>
                    <a:pt x="11332" y="723"/>
                    <a:pt x="11418" y="317"/>
                    <a:pt x="11480" y="292"/>
                  </a:cubicBezTo>
                  <a:cubicBezTo>
                    <a:pt x="11498" y="284"/>
                    <a:pt x="11516" y="280"/>
                    <a:pt x="11533" y="280"/>
                  </a:cubicBezTo>
                  <a:cubicBezTo>
                    <a:pt x="11698" y="280"/>
                    <a:pt x="11798" y="624"/>
                    <a:pt x="11899" y="735"/>
                  </a:cubicBezTo>
                  <a:cubicBezTo>
                    <a:pt x="12087" y="960"/>
                    <a:pt x="12355" y="1093"/>
                    <a:pt x="12637" y="1093"/>
                  </a:cubicBezTo>
                  <a:cubicBezTo>
                    <a:pt x="12650" y="1093"/>
                    <a:pt x="12662" y="1093"/>
                    <a:pt x="12675" y="1093"/>
                  </a:cubicBezTo>
                  <a:cubicBezTo>
                    <a:pt x="12712" y="1093"/>
                    <a:pt x="12712" y="1043"/>
                    <a:pt x="12675" y="1031"/>
                  </a:cubicBezTo>
                  <a:lnTo>
                    <a:pt x="12675" y="1019"/>
                  </a:lnTo>
                  <a:cubicBezTo>
                    <a:pt x="11899" y="982"/>
                    <a:pt x="11886" y="403"/>
                    <a:pt x="11529" y="9"/>
                  </a:cubicBezTo>
                  <a:cubicBezTo>
                    <a:pt x="11519" y="4"/>
                    <a:pt x="11506" y="1"/>
                    <a:pt x="11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6986;p48">
              <a:extLst>
                <a:ext uri="{FF2B5EF4-FFF2-40B4-BE49-F238E27FC236}">
                  <a16:creationId xmlns:a16="http://schemas.microsoft.com/office/drawing/2014/main" id="{D60CB190-D253-4612-AA20-CA650D09DD67}"/>
                </a:ext>
              </a:extLst>
            </p:cNvPr>
            <p:cNvSpPr/>
            <p:nvPr/>
          </p:nvSpPr>
          <p:spPr>
            <a:xfrm>
              <a:off x="7440500" y="1961125"/>
              <a:ext cx="283250" cy="55125"/>
            </a:xfrm>
            <a:custGeom>
              <a:avLst/>
              <a:gdLst/>
              <a:ahLst/>
              <a:cxnLst/>
              <a:rect l="l" t="t" r="r" b="b"/>
              <a:pathLst>
                <a:path w="11330" h="2205" extrusionOk="0">
                  <a:moveTo>
                    <a:pt x="6559" y="0"/>
                  </a:moveTo>
                  <a:cubicBezTo>
                    <a:pt x="6529" y="0"/>
                    <a:pt x="6502" y="22"/>
                    <a:pt x="6502" y="55"/>
                  </a:cubicBezTo>
                  <a:cubicBezTo>
                    <a:pt x="6477" y="400"/>
                    <a:pt x="6502" y="856"/>
                    <a:pt x="6416" y="1188"/>
                  </a:cubicBezTo>
                  <a:cubicBezTo>
                    <a:pt x="6354" y="1410"/>
                    <a:pt x="6182" y="1779"/>
                    <a:pt x="5997" y="1915"/>
                  </a:cubicBezTo>
                  <a:cubicBezTo>
                    <a:pt x="5834" y="2029"/>
                    <a:pt x="5688" y="2077"/>
                    <a:pt x="5559" y="2077"/>
                  </a:cubicBezTo>
                  <a:cubicBezTo>
                    <a:pt x="5076" y="2077"/>
                    <a:pt x="4834" y="1400"/>
                    <a:pt x="4814" y="991"/>
                  </a:cubicBezTo>
                  <a:cubicBezTo>
                    <a:pt x="4806" y="964"/>
                    <a:pt x="4777" y="944"/>
                    <a:pt x="4749" y="944"/>
                  </a:cubicBezTo>
                  <a:cubicBezTo>
                    <a:pt x="4737" y="944"/>
                    <a:pt x="4726" y="947"/>
                    <a:pt x="4716" y="954"/>
                  </a:cubicBezTo>
                  <a:cubicBezTo>
                    <a:pt x="4420" y="1272"/>
                    <a:pt x="4182" y="1844"/>
                    <a:pt x="3690" y="1844"/>
                  </a:cubicBezTo>
                  <a:cubicBezTo>
                    <a:pt x="3630" y="1844"/>
                    <a:pt x="3565" y="1835"/>
                    <a:pt x="3496" y="1816"/>
                  </a:cubicBezTo>
                  <a:cubicBezTo>
                    <a:pt x="2979" y="1681"/>
                    <a:pt x="2917" y="1250"/>
                    <a:pt x="2646" y="880"/>
                  </a:cubicBezTo>
                  <a:cubicBezTo>
                    <a:pt x="2632" y="859"/>
                    <a:pt x="2609" y="846"/>
                    <a:pt x="2586" y="846"/>
                  </a:cubicBezTo>
                  <a:cubicBezTo>
                    <a:pt x="2569" y="846"/>
                    <a:pt x="2551" y="852"/>
                    <a:pt x="2536" y="868"/>
                  </a:cubicBezTo>
                  <a:cubicBezTo>
                    <a:pt x="2338" y="1040"/>
                    <a:pt x="2215" y="1299"/>
                    <a:pt x="2006" y="1447"/>
                  </a:cubicBezTo>
                  <a:cubicBezTo>
                    <a:pt x="1871" y="1575"/>
                    <a:pt x="1701" y="1640"/>
                    <a:pt x="1529" y="1640"/>
                  </a:cubicBezTo>
                  <a:cubicBezTo>
                    <a:pt x="1371" y="1640"/>
                    <a:pt x="1212" y="1584"/>
                    <a:pt x="1082" y="1471"/>
                  </a:cubicBezTo>
                  <a:cubicBezTo>
                    <a:pt x="1057" y="1435"/>
                    <a:pt x="1020" y="1410"/>
                    <a:pt x="983" y="1385"/>
                  </a:cubicBezTo>
                  <a:cubicBezTo>
                    <a:pt x="675" y="1385"/>
                    <a:pt x="392" y="1582"/>
                    <a:pt x="72" y="1619"/>
                  </a:cubicBezTo>
                  <a:cubicBezTo>
                    <a:pt x="1" y="1631"/>
                    <a:pt x="9" y="1768"/>
                    <a:pt x="86" y="1768"/>
                  </a:cubicBezTo>
                  <a:cubicBezTo>
                    <a:pt x="90" y="1768"/>
                    <a:pt x="93" y="1768"/>
                    <a:pt x="96" y="1767"/>
                  </a:cubicBezTo>
                  <a:cubicBezTo>
                    <a:pt x="361" y="1735"/>
                    <a:pt x="653" y="1622"/>
                    <a:pt x="910" y="1622"/>
                  </a:cubicBezTo>
                  <a:cubicBezTo>
                    <a:pt x="952" y="1622"/>
                    <a:pt x="993" y="1625"/>
                    <a:pt x="1033" y="1632"/>
                  </a:cubicBezTo>
                  <a:cubicBezTo>
                    <a:pt x="1258" y="1671"/>
                    <a:pt x="1351" y="1796"/>
                    <a:pt x="1559" y="1796"/>
                  </a:cubicBezTo>
                  <a:cubicBezTo>
                    <a:pt x="1613" y="1796"/>
                    <a:pt x="1674" y="1787"/>
                    <a:pt x="1747" y="1767"/>
                  </a:cubicBezTo>
                  <a:cubicBezTo>
                    <a:pt x="2055" y="1681"/>
                    <a:pt x="2141" y="1361"/>
                    <a:pt x="2388" y="1237"/>
                  </a:cubicBezTo>
                  <a:cubicBezTo>
                    <a:pt x="2441" y="1213"/>
                    <a:pt x="2485" y="1202"/>
                    <a:pt x="2521" y="1202"/>
                  </a:cubicBezTo>
                  <a:cubicBezTo>
                    <a:pt x="2720" y="1202"/>
                    <a:pt x="2703" y="1529"/>
                    <a:pt x="2880" y="1706"/>
                  </a:cubicBezTo>
                  <a:cubicBezTo>
                    <a:pt x="3070" y="1895"/>
                    <a:pt x="3381" y="1997"/>
                    <a:pt x="3689" y="1997"/>
                  </a:cubicBezTo>
                  <a:cubicBezTo>
                    <a:pt x="3982" y="1997"/>
                    <a:pt x="4270" y="1904"/>
                    <a:pt x="4445" y="1706"/>
                  </a:cubicBezTo>
                  <a:cubicBezTo>
                    <a:pt x="4519" y="1619"/>
                    <a:pt x="4531" y="1471"/>
                    <a:pt x="4605" y="1398"/>
                  </a:cubicBezTo>
                  <a:cubicBezTo>
                    <a:pt x="4687" y="1298"/>
                    <a:pt x="4694" y="1243"/>
                    <a:pt x="4694" y="1243"/>
                  </a:cubicBezTo>
                  <a:lnTo>
                    <a:pt x="4694" y="1243"/>
                  </a:lnTo>
                  <a:cubicBezTo>
                    <a:pt x="4695" y="1243"/>
                    <a:pt x="4688" y="1310"/>
                    <a:pt x="4765" y="1459"/>
                  </a:cubicBezTo>
                  <a:cubicBezTo>
                    <a:pt x="4901" y="1706"/>
                    <a:pt x="4901" y="1866"/>
                    <a:pt x="5159" y="2050"/>
                  </a:cubicBezTo>
                  <a:cubicBezTo>
                    <a:pt x="5313" y="2158"/>
                    <a:pt x="5457" y="2205"/>
                    <a:pt x="5589" y="2205"/>
                  </a:cubicBezTo>
                  <a:cubicBezTo>
                    <a:pt x="5913" y="2205"/>
                    <a:pt x="6171" y="1925"/>
                    <a:pt x="6354" y="1558"/>
                  </a:cubicBezTo>
                  <a:cubicBezTo>
                    <a:pt x="6551" y="1188"/>
                    <a:pt x="6514" y="856"/>
                    <a:pt x="6601" y="461"/>
                  </a:cubicBezTo>
                  <a:cubicBezTo>
                    <a:pt x="6609" y="414"/>
                    <a:pt x="6610" y="376"/>
                    <a:pt x="6607" y="348"/>
                  </a:cubicBezTo>
                  <a:lnTo>
                    <a:pt x="6607" y="348"/>
                  </a:lnTo>
                  <a:cubicBezTo>
                    <a:pt x="6612" y="356"/>
                    <a:pt x="6618" y="365"/>
                    <a:pt x="6625" y="375"/>
                  </a:cubicBezTo>
                  <a:cubicBezTo>
                    <a:pt x="6736" y="511"/>
                    <a:pt x="6798" y="794"/>
                    <a:pt x="6884" y="929"/>
                  </a:cubicBezTo>
                  <a:cubicBezTo>
                    <a:pt x="7099" y="1281"/>
                    <a:pt x="7377" y="2006"/>
                    <a:pt x="7870" y="2006"/>
                  </a:cubicBezTo>
                  <a:cubicBezTo>
                    <a:pt x="7913" y="2006"/>
                    <a:pt x="7958" y="2001"/>
                    <a:pt x="8005" y="1989"/>
                  </a:cubicBezTo>
                  <a:cubicBezTo>
                    <a:pt x="8695" y="1816"/>
                    <a:pt x="8682" y="1188"/>
                    <a:pt x="8682" y="658"/>
                  </a:cubicBezTo>
                  <a:cubicBezTo>
                    <a:pt x="8686" y="495"/>
                    <a:pt x="8702" y="434"/>
                    <a:pt x="8726" y="434"/>
                  </a:cubicBezTo>
                  <a:cubicBezTo>
                    <a:pt x="8781" y="434"/>
                    <a:pt x="8880" y="766"/>
                    <a:pt x="8966" y="929"/>
                  </a:cubicBezTo>
                  <a:cubicBezTo>
                    <a:pt x="9064" y="1127"/>
                    <a:pt x="9187" y="1324"/>
                    <a:pt x="9311" y="1508"/>
                  </a:cubicBezTo>
                  <a:cubicBezTo>
                    <a:pt x="9508" y="1792"/>
                    <a:pt x="9803" y="2014"/>
                    <a:pt x="10136" y="2124"/>
                  </a:cubicBezTo>
                  <a:cubicBezTo>
                    <a:pt x="10256" y="2160"/>
                    <a:pt x="10366" y="2176"/>
                    <a:pt x="10465" y="2176"/>
                  </a:cubicBezTo>
                  <a:cubicBezTo>
                    <a:pt x="11126" y="2176"/>
                    <a:pt x="11329" y="1451"/>
                    <a:pt x="11319" y="819"/>
                  </a:cubicBezTo>
                  <a:cubicBezTo>
                    <a:pt x="11319" y="800"/>
                    <a:pt x="11306" y="791"/>
                    <a:pt x="11294" y="791"/>
                  </a:cubicBezTo>
                  <a:cubicBezTo>
                    <a:pt x="11282" y="791"/>
                    <a:pt x="11269" y="800"/>
                    <a:pt x="11269" y="819"/>
                  </a:cubicBezTo>
                  <a:lnTo>
                    <a:pt x="11282" y="819"/>
                  </a:lnTo>
                  <a:cubicBezTo>
                    <a:pt x="11273" y="1426"/>
                    <a:pt x="10727" y="1910"/>
                    <a:pt x="10192" y="1910"/>
                  </a:cubicBezTo>
                  <a:cubicBezTo>
                    <a:pt x="9989" y="1910"/>
                    <a:pt x="9788" y="1840"/>
                    <a:pt x="9619" y="1681"/>
                  </a:cubicBezTo>
                  <a:cubicBezTo>
                    <a:pt x="9446" y="1484"/>
                    <a:pt x="9298" y="1274"/>
                    <a:pt x="9175" y="1040"/>
                  </a:cubicBezTo>
                  <a:cubicBezTo>
                    <a:pt x="8990" y="732"/>
                    <a:pt x="8879" y="400"/>
                    <a:pt x="8658" y="116"/>
                  </a:cubicBezTo>
                  <a:cubicBezTo>
                    <a:pt x="8645" y="108"/>
                    <a:pt x="8630" y="104"/>
                    <a:pt x="8615" y="104"/>
                  </a:cubicBezTo>
                  <a:cubicBezTo>
                    <a:pt x="8585" y="104"/>
                    <a:pt x="8555" y="121"/>
                    <a:pt x="8547" y="153"/>
                  </a:cubicBezTo>
                  <a:cubicBezTo>
                    <a:pt x="8535" y="301"/>
                    <a:pt x="8535" y="449"/>
                    <a:pt x="8559" y="597"/>
                  </a:cubicBezTo>
                  <a:cubicBezTo>
                    <a:pt x="8596" y="1053"/>
                    <a:pt x="8389" y="1827"/>
                    <a:pt x="7949" y="1827"/>
                  </a:cubicBezTo>
                  <a:cubicBezTo>
                    <a:pt x="7795" y="1827"/>
                    <a:pt x="7612" y="1732"/>
                    <a:pt x="7401" y="1496"/>
                  </a:cubicBezTo>
                  <a:cubicBezTo>
                    <a:pt x="7032" y="1065"/>
                    <a:pt x="6970" y="400"/>
                    <a:pt x="6601" y="18"/>
                  </a:cubicBezTo>
                  <a:cubicBezTo>
                    <a:pt x="6588" y="6"/>
                    <a:pt x="6573" y="0"/>
                    <a:pt x="6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6987;p48">
              <a:extLst>
                <a:ext uri="{FF2B5EF4-FFF2-40B4-BE49-F238E27FC236}">
                  <a16:creationId xmlns:a16="http://schemas.microsoft.com/office/drawing/2014/main" id="{638C2045-B35D-4266-BAF1-EEBC315396B4}"/>
                </a:ext>
              </a:extLst>
            </p:cNvPr>
            <p:cNvSpPr/>
            <p:nvPr/>
          </p:nvSpPr>
          <p:spPr>
            <a:xfrm>
              <a:off x="7692750" y="1937425"/>
              <a:ext cx="3850" cy="4525"/>
            </a:xfrm>
            <a:custGeom>
              <a:avLst/>
              <a:gdLst/>
              <a:ahLst/>
              <a:cxnLst/>
              <a:rect l="l" t="t" r="r" b="b"/>
              <a:pathLst>
                <a:path w="154" h="181" extrusionOk="0">
                  <a:moveTo>
                    <a:pt x="121" y="0"/>
                  </a:moveTo>
                  <a:cubicBezTo>
                    <a:pt x="116" y="0"/>
                    <a:pt x="111" y="2"/>
                    <a:pt x="108" y="5"/>
                  </a:cubicBezTo>
                  <a:cubicBezTo>
                    <a:pt x="83" y="54"/>
                    <a:pt x="58" y="104"/>
                    <a:pt x="21" y="141"/>
                  </a:cubicBezTo>
                  <a:cubicBezTo>
                    <a:pt x="0" y="151"/>
                    <a:pt x="25" y="180"/>
                    <a:pt x="47" y="180"/>
                  </a:cubicBezTo>
                  <a:cubicBezTo>
                    <a:pt x="51" y="180"/>
                    <a:pt x="55" y="179"/>
                    <a:pt x="58" y="178"/>
                  </a:cubicBezTo>
                  <a:cubicBezTo>
                    <a:pt x="95" y="128"/>
                    <a:pt x="120" y="79"/>
                    <a:pt x="145" y="30"/>
                  </a:cubicBezTo>
                  <a:cubicBezTo>
                    <a:pt x="154" y="12"/>
                    <a:pt x="136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6988;p48">
              <a:extLst>
                <a:ext uri="{FF2B5EF4-FFF2-40B4-BE49-F238E27FC236}">
                  <a16:creationId xmlns:a16="http://schemas.microsoft.com/office/drawing/2014/main" id="{E6FF9B58-0CC2-4833-9E2C-FED428FE9CFD}"/>
                </a:ext>
              </a:extLst>
            </p:cNvPr>
            <p:cNvSpPr/>
            <p:nvPr/>
          </p:nvSpPr>
          <p:spPr>
            <a:xfrm>
              <a:off x="7449150" y="1938775"/>
              <a:ext cx="245500" cy="45375"/>
            </a:xfrm>
            <a:custGeom>
              <a:avLst/>
              <a:gdLst/>
              <a:ahLst/>
              <a:cxnLst/>
              <a:rect l="l" t="t" r="r" b="b"/>
              <a:pathLst>
                <a:path w="9820" h="1815" extrusionOk="0">
                  <a:moveTo>
                    <a:pt x="7075" y="0"/>
                  </a:moveTo>
                  <a:cubicBezTo>
                    <a:pt x="7052" y="0"/>
                    <a:pt x="7031" y="13"/>
                    <a:pt x="7018" y="37"/>
                  </a:cubicBezTo>
                  <a:cubicBezTo>
                    <a:pt x="6801" y="472"/>
                    <a:pt x="6127" y="732"/>
                    <a:pt x="5504" y="732"/>
                  </a:cubicBezTo>
                  <a:cubicBezTo>
                    <a:pt x="5068" y="732"/>
                    <a:pt x="4657" y="605"/>
                    <a:pt x="4444" y="321"/>
                  </a:cubicBezTo>
                  <a:cubicBezTo>
                    <a:pt x="4427" y="293"/>
                    <a:pt x="4403" y="280"/>
                    <a:pt x="4379" y="280"/>
                  </a:cubicBezTo>
                  <a:cubicBezTo>
                    <a:pt x="4350" y="280"/>
                    <a:pt x="4322" y="299"/>
                    <a:pt x="4308" y="333"/>
                  </a:cubicBezTo>
                  <a:cubicBezTo>
                    <a:pt x="4185" y="764"/>
                    <a:pt x="3865" y="1121"/>
                    <a:pt x="3434" y="1281"/>
                  </a:cubicBezTo>
                  <a:cubicBezTo>
                    <a:pt x="3341" y="1312"/>
                    <a:pt x="3257" y="1325"/>
                    <a:pt x="3176" y="1325"/>
                  </a:cubicBezTo>
                  <a:cubicBezTo>
                    <a:pt x="2934" y="1325"/>
                    <a:pt x="2728" y="1208"/>
                    <a:pt x="2461" y="1097"/>
                  </a:cubicBezTo>
                  <a:cubicBezTo>
                    <a:pt x="2337" y="1047"/>
                    <a:pt x="2288" y="961"/>
                    <a:pt x="2153" y="961"/>
                  </a:cubicBezTo>
                  <a:cubicBezTo>
                    <a:pt x="2116" y="961"/>
                    <a:pt x="2079" y="986"/>
                    <a:pt x="2079" y="1023"/>
                  </a:cubicBezTo>
                  <a:cubicBezTo>
                    <a:pt x="2086" y="1527"/>
                    <a:pt x="1474" y="1680"/>
                    <a:pt x="904" y="1680"/>
                  </a:cubicBezTo>
                  <a:cubicBezTo>
                    <a:pt x="555" y="1680"/>
                    <a:pt x="222" y="1623"/>
                    <a:pt x="58" y="1552"/>
                  </a:cubicBezTo>
                  <a:cubicBezTo>
                    <a:pt x="56" y="1551"/>
                    <a:pt x="53" y="1551"/>
                    <a:pt x="50" y="1551"/>
                  </a:cubicBezTo>
                  <a:cubicBezTo>
                    <a:pt x="27" y="1551"/>
                    <a:pt x="1" y="1591"/>
                    <a:pt x="34" y="1602"/>
                  </a:cubicBezTo>
                  <a:cubicBezTo>
                    <a:pt x="311" y="1744"/>
                    <a:pt x="612" y="1815"/>
                    <a:pt x="912" y="1815"/>
                  </a:cubicBezTo>
                  <a:cubicBezTo>
                    <a:pt x="1185" y="1815"/>
                    <a:pt x="1457" y="1756"/>
                    <a:pt x="1709" y="1639"/>
                  </a:cubicBezTo>
                  <a:cubicBezTo>
                    <a:pt x="1894" y="1565"/>
                    <a:pt x="1992" y="1405"/>
                    <a:pt x="2153" y="1318"/>
                  </a:cubicBezTo>
                  <a:cubicBezTo>
                    <a:pt x="2244" y="1261"/>
                    <a:pt x="2267" y="1233"/>
                    <a:pt x="2295" y="1233"/>
                  </a:cubicBezTo>
                  <a:cubicBezTo>
                    <a:pt x="2328" y="1233"/>
                    <a:pt x="2369" y="1270"/>
                    <a:pt x="2534" y="1343"/>
                  </a:cubicBezTo>
                  <a:cubicBezTo>
                    <a:pt x="2714" y="1430"/>
                    <a:pt x="2907" y="1473"/>
                    <a:pt x="3098" y="1473"/>
                  </a:cubicBezTo>
                  <a:cubicBezTo>
                    <a:pt x="3366" y="1473"/>
                    <a:pt x="3630" y="1390"/>
                    <a:pt x="3852" y="1232"/>
                  </a:cubicBezTo>
                  <a:cubicBezTo>
                    <a:pt x="4025" y="1097"/>
                    <a:pt x="4160" y="937"/>
                    <a:pt x="4284" y="752"/>
                  </a:cubicBezTo>
                  <a:cubicBezTo>
                    <a:pt x="4349" y="669"/>
                    <a:pt x="4380" y="616"/>
                    <a:pt x="4393" y="584"/>
                  </a:cubicBezTo>
                  <a:lnTo>
                    <a:pt x="4393" y="584"/>
                  </a:lnTo>
                  <a:cubicBezTo>
                    <a:pt x="4406" y="597"/>
                    <a:pt x="4433" y="609"/>
                    <a:pt x="4481" y="616"/>
                  </a:cubicBezTo>
                  <a:cubicBezTo>
                    <a:pt x="4739" y="653"/>
                    <a:pt x="4986" y="813"/>
                    <a:pt x="5269" y="826"/>
                  </a:cubicBezTo>
                  <a:cubicBezTo>
                    <a:pt x="5356" y="834"/>
                    <a:pt x="5444" y="838"/>
                    <a:pt x="5532" y="838"/>
                  </a:cubicBezTo>
                  <a:cubicBezTo>
                    <a:pt x="5842" y="838"/>
                    <a:pt x="6154" y="789"/>
                    <a:pt x="6452" y="703"/>
                  </a:cubicBezTo>
                  <a:cubicBezTo>
                    <a:pt x="6686" y="629"/>
                    <a:pt x="6797" y="493"/>
                    <a:pt x="6994" y="395"/>
                  </a:cubicBezTo>
                  <a:cubicBezTo>
                    <a:pt x="7048" y="369"/>
                    <a:pt x="7083" y="347"/>
                    <a:pt x="7104" y="329"/>
                  </a:cubicBezTo>
                  <a:lnTo>
                    <a:pt x="7104" y="329"/>
                  </a:lnTo>
                  <a:cubicBezTo>
                    <a:pt x="7125" y="341"/>
                    <a:pt x="7153" y="355"/>
                    <a:pt x="7191" y="370"/>
                  </a:cubicBezTo>
                  <a:cubicBezTo>
                    <a:pt x="7425" y="456"/>
                    <a:pt x="7597" y="690"/>
                    <a:pt x="7881" y="764"/>
                  </a:cubicBezTo>
                  <a:cubicBezTo>
                    <a:pt x="8087" y="826"/>
                    <a:pt x="8302" y="853"/>
                    <a:pt x="8511" y="853"/>
                  </a:cubicBezTo>
                  <a:cubicBezTo>
                    <a:pt x="8552" y="853"/>
                    <a:pt x="8592" y="852"/>
                    <a:pt x="8632" y="850"/>
                  </a:cubicBezTo>
                  <a:cubicBezTo>
                    <a:pt x="8642" y="851"/>
                    <a:pt x="8652" y="851"/>
                    <a:pt x="8662" y="851"/>
                  </a:cubicBezTo>
                  <a:cubicBezTo>
                    <a:pt x="9167" y="851"/>
                    <a:pt x="9621" y="546"/>
                    <a:pt x="9802" y="87"/>
                  </a:cubicBezTo>
                  <a:cubicBezTo>
                    <a:pt x="9820" y="51"/>
                    <a:pt x="9793" y="22"/>
                    <a:pt x="9768" y="22"/>
                  </a:cubicBezTo>
                  <a:cubicBezTo>
                    <a:pt x="9758" y="22"/>
                    <a:pt x="9748" y="27"/>
                    <a:pt x="9741" y="37"/>
                  </a:cubicBezTo>
                  <a:lnTo>
                    <a:pt x="9753" y="37"/>
                  </a:lnTo>
                  <a:cubicBezTo>
                    <a:pt x="9522" y="528"/>
                    <a:pt x="9061" y="738"/>
                    <a:pt x="8576" y="738"/>
                  </a:cubicBezTo>
                  <a:cubicBezTo>
                    <a:pt x="8027" y="738"/>
                    <a:pt x="7449" y="469"/>
                    <a:pt x="7142" y="37"/>
                  </a:cubicBezTo>
                  <a:cubicBezTo>
                    <a:pt x="7123" y="13"/>
                    <a:pt x="7098" y="0"/>
                    <a:pt x="7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6989;p48">
              <a:extLst>
                <a:ext uri="{FF2B5EF4-FFF2-40B4-BE49-F238E27FC236}">
                  <a16:creationId xmlns:a16="http://schemas.microsoft.com/office/drawing/2014/main" id="{E58A474B-F5C5-4B4A-A16C-034C937B8EDB}"/>
                </a:ext>
              </a:extLst>
            </p:cNvPr>
            <p:cNvSpPr/>
            <p:nvPr/>
          </p:nvSpPr>
          <p:spPr>
            <a:xfrm>
              <a:off x="7446200" y="1889475"/>
              <a:ext cx="250675" cy="57250"/>
            </a:xfrm>
            <a:custGeom>
              <a:avLst/>
              <a:gdLst/>
              <a:ahLst/>
              <a:cxnLst/>
              <a:rect l="l" t="t" r="r" b="b"/>
              <a:pathLst>
                <a:path w="10027" h="2290" extrusionOk="0">
                  <a:moveTo>
                    <a:pt x="8528" y="297"/>
                  </a:moveTo>
                  <a:cubicBezTo>
                    <a:pt x="8529" y="297"/>
                    <a:pt x="8530" y="298"/>
                    <a:pt x="8530" y="298"/>
                  </a:cubicBezTo>
                  <a:lnTo>
                    <a:pt x="8530" y="298"/>
                  </a:lnTo>
                  <a:cubicBezTo>
                    <a:pt x="8529" y="298"/>
                    <a:pt x="8529" y="297"/>
                    <a:pt x="8528" y="297"/>
                  </a:cubicBezTo>
                  <a:close/>
                  <a:moveTo>
                    <a:pt x="8404" y="0"/>
                  </a:moveTo>
                  <a:cubicBezTo>
                    <a:pt x="8391" y="0"/>
                    <a:pt x="8378" y="4"/>
                    <a:pt x="8368" y="14"/>
                  </a:cubicBezTo>
                  <a:cubicBezTo>
                    <a:pt x="7999" y="346"/>
                    <a:pt x="8146" y="901"/>
                    <a:pt x="7740" y="1246"/>
                  </a:cubicBezTo>
                  <a:cubicBezTo>
                    <a:pt x="7509" y="1440"/>
                    <a:pt x="7192" y="1534"/>
                    <a:pt x="6868" y="1534"/>
                  </a:cubicBezTo>
                  <a:cubicBezTo>
                    <a:pt x="6210" y="1534"/>
                    <a:pt x="5523" y="1147"/>
                    <a:pt x="5473" y="445"/>
                  </a:cubicBezTo>
                  <a:cubicBezTo>
                    <a:pt x="5473" y="402"/>
                    <a:pt x="5436" y="380"/>
                    <a:pt x="5399" y="380"/>
                  </a:cubicBezTo>
                  <a:cubicBezTo>
                    <a:pt x="5362" y="380"/>
                    <a:pt x="5326" y="402"/>
                    <a:pt x="5326" y="445"/>
                  </a:cubicBezTo>
                  <a:cubicBezTo>
                    <a:pt x="5338" y="1316"/>
                    <a:pt x="4660" y="1652"/>
                    <a:pt x="3924" y="1652"/>
                  </a:cubicBezTo>
                  <a:cubicBezTo>
                    <a:pt x="3911" y="1652"/>
                    <a:pt x="3898" y="1652"/>
                    <a:pt x="3884" y="1652"/>
                  </a:cubicBezTo>
                  <a:cubicBezTo>
                    <a:pt x="3552" y="1652"/>
                    <a:pt x="3231" y="1578"/>
                    <a:pt x="2936" y="1430"/>
                  </a:cubicBezTo>
                  <a:cubicBezTo>
                    <a:pt x="2806" y="1371"/>
                    <a:pt x="2685" y="1247"/>
                    <a:pt x="2540" y="1201"/>
                  </a:cubicBezTo>
                  <a:lnTo>
                    <a:pt x="2540" y="1201"/>
                  </a:lnTo>
                  <a:cubicBezTo>
                    <a:pt x="2502" y="1088"/>
                    <a:pt x="2421" y="980"/>
                    <a:pt x="2283" y="888"/>
                  </a:cubicBezTo>
                  <a:cubicBezTo>
                    <a:pt x="2270" y="881"/>
                    <a:pt x="2256" y="877"/>
                    <a:pt x="2242" y="877"/>
                  </a:cubicBezTo>
                  <a:cubicBezTo>
                    <a:pt x="2190" y="877"/>
                    <a:pt x="2140" y="926"/>
                    <a:pt x="2160" y="975"/>
                  </a:cubicBezTo>
                  <a:cubicBezTo>
                    <a:pt x="2188" y="1044"/>
                    <a:pt x="2224" y="1108"/>
                    <a:pt x="2268" y="1168"/>
                  </a:cubicBezTo>
                  <a:lnTo>
                    <a:pt x="2268" y="1168"/>
                  </a:lnTo>
                  <a:cubicBezTo>
                    <a:pt x="2188" y="1204"/>
                    <a:pt x="2156" y="1330"/>
                    <a:pt x="2172" y="1541"/>
                  </a:cubicBezTo>
                  <a:cubicBezTo>
                    <a:pt x="2208" y="1849"/>
                    <a:pt x="2061" y="1998"/>
                    <a:pt x="1787" y="1998"/>
                  </a:cubicBezTo>
                  <a:cubicBezTo>
                    <a:pt x="1776" y="1998"/>
                    <a:pt x="1765" y="1997"/>
                    <a:pt x="1753" y="1997"/>
                  </a:cubicBezTo>
                  <a:cubicBezTo>
                    <a:pt x="1597" y="2055"/>
                    <a:pt x="1434" y="2091"/>
                    <a:pt x="1262" y="2091"/>
                  </a:cubicBezTo>
                  <a:cubicBezTo>
                    <a:pt x="1217" y="2091"/>
                    <a:pt x="1171" y="2088"/>
                    <a:pt x="1125" y="2083"/>
                  </a:cubicBezTo>
                  <a:cubicBezTo>
                    <a:pt x="1073" y="2083"/>
                    <a:pt x="1003" y="2084"/>
                    <a:pt x="924" y="2084"/>
                  </a:cubicBezTo>
                  <a:cubicBezTo>
                    <a:pt x="648" y="2084"/>
                    <a:pt x="259" y="2070"/>
                    <a:pt x="115" y="1935"/>
                  </a:cubicBezTo>
                  <a:cubicBezTo>
                    <a:pt x="106" y="1928"/>
                    <a:pt x="95" y="1925"/>
                    <a:pt x="85" y="1925"/>
                  </a:cubicBezTo>
                  <a:cubicBezTo>
                    <a:pt x="42" y="1925"/>
                    <a:pt x="1" y="1982"/>
                    <a:pt x="41" y="2022"/>
                  </a:cubicBezTo>
                  <a:cubicBezTo>
                    <a:pt x="224" y="2217"/>
                    <a:pt x="584" y="2290"/>
                    <a:pt x="959" y="2290"/>
                  </a:cubicBezTo>
                  <a:cubicBezTo>
                    <a:pt x="1364" y="2290"/>
                    <a:pt x="1787" y="2204"/>
                    <a:pt x="2024" y="2096"/>
                  </a:cubicBezTo>
                  <a:cubicBezTo>
                    <a:pt x="2288" y="1974"/>
                    <a:pt x="2518" y="1713"/>
                    <a:pt x="2559" y="1443"/>
                  </a:cubicBezTo>
                  <a:lnTo>
                    <a:pt x="2559" y="1443"/>
                  </a:lnTo>
                  <a:cubicBezTo>
                    <a:pt x="2932" y="1698"/>
                    <a:pt x="3471" y="1813"/>
                    <a:pt x="3947" y="1813"/>
                  </a:cubicBezTo>
                  <a:cubicBezTo>
                    <a:pt x="4191" y="1813"/>
                    <a:pt x="4418" y="1783"/>
                    <a:pt x="4599" y="1726"/>
                  </a:cubicBezTo>
                  <a:cubicBezTo>
                    <a:pt x="4956" y="1627"/>
                    <a:pt x="5375" y="1344"/>
                    <a:pt x="5436" y="962"/>
                  </a:cubicBezTo>
                  <a:cubicBezTo>
                    <a:pt x="5443" y="927"/>
                    <a:pt x="5442" y="884"/>
                    <a:pt x="5437" y="841"/>
                  </a:cubicBezTo>
                  <a:lnTo>
                    <a:pt x="5437" y="841"/>
                  </a:lnTo>
                  <a:cubicBezTo>
                    <a:pt x="5494" y="951"/>
                    <a:pt x="5568" y="1057"/>
                    <a:pt x="5658" y="1147"/>
                  </a:cubicBezTo>
                  <a:cubicBezTo>
                    <a:pt x="5967" y="1463"/>
                    <a:pt x="6494" y="1679"/>
                    <a:pt x="6995" y="1679"/>
                  </a:cubicBezTo>
                  <a:cubicBezTo>
                    <a:pt x="7352" y="1679"/>
                    <a:pt x="7696" y="1569"/>
                    <a:pt x="7937" y="1307"/>
                  </a:cubicBezTo>
                  <a:cubicBezTo>
                    <a:pt x="8097" y="1135"/>
                    <a:pt x="8146" y="888"/>
                    <a:pt x="8208" y="679"/>
                  </a:cubicBezTo>
                  <a:cubicBezTo>
                    <a:pt x="8244" y="572"/>
                    <a:pt x="8268" y="211"/>
                    <a:pt x="8403" y="154"/>
                  </a:cubicBezTo>
                  <a:lnTo>
                    <a:pt x="8403" y="154"/>
                  </a:lnTo>
                  <a:cubicBezTo>
                    <a:pt x="8364" y="181"/>
                    <a:pt x="8535" y="298"/>
                    <a:pt x="8530" y="298"/>
                  </a:cubicBezTo>
                  <a:cubicBezTo>
                    <a:pt x="8530" y="298"/>
                    <a:pt x="8530" y="298"/>
                    <a:pt x="8530" y="298"/>
                  </a:cubicBezTo>
                  <a:lnTo>
                    <a:pt x="8530" y="298"/>
                  </a:lnTo>
                  <a:cubicBezTo>
                    <a:pt x="9022" y="507"/>
                    <a:pt x="9404" y="827"/>
                    <a:pt x="9970" y="925"/>
                  </a:cubicBezTo>
                  <a:cubicBezTo>
                    <a:pt x="9974" y="926"/>
                    <a:pt x="9978" y="927"/>
                    <a:pt x="9982" y="927"/>
                  </a:cubicBezTo>
                  <a:cubicBezTo>
                    <a:pt x="10021" y="927"/>
                    <a:pt x="10027" y="875"/>
                    <a:pt x="9982" y="864"/>
                  </a:cubicBezTo>
                  <a:lnTo>
                    <a:pt x="9994" y="864"/>
                  </a:lnTo>
                  <a:cubicBezTo>
                    <a:pt x="9452" y="741"/>
                    <a:pt x="8787" y="470"/>
                    <a:pt x="8454" y="26"/>
                  </a:cubicBezTo>
                  <a:cubicBezTo>
                    <a:pt x="8447" y="11"/>
                    <a:pt x="8425" y="0"/>
                    <a:pt x="8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6990;p48">
              <a:extLst>
                <a:ext uri="{FF2B5EF4-FFF2-40B4-BE49-F238E27FC236}">
                  <a16:creationId xmlns:a16="http://schemas.microsoft.com/office/drawing/2014/main" id="{9DB7DA18-253D-4BBD-97BB-F73DC64EAC17}"/>
                </a:ext>
              </a:extLst>
            </p:cNvPr>
            <p:cNvSpPr/>
            <p:nvPr/>
          </p:nvSpPr>
          <p:spPr>
            <a:xfrm>
              <a:off x="7482700" y="1842625"/>
              <a:ext cx="193525" cy="51450"/>
            </a:xfrm>
            <a:custGeom>
              <a:avLst/>
              <a:gdLst/>
              <a:ahLst/>
              <a:cxnLst/>
              <a:rect l="l" t="t" r="r" b="b"/>
              <a:pathLst>
                <a:path w="7741" h="2058" extrusionOk="0">
                  <a:moveTo>
                    <a:pt x="4125" y="1"/>
                  </a:moveTo>
                  <a:cubicBezTo>
                    <a:pt x="4083" y="1"/>
                    <a:pt x="4050" y="35"/>
                    <a:pt x="4050" y="89"/>
                  </a:cubicBezTo>
                  <a:cubicBezTo>
                    <a:pt x="4026" y="385"/>
                    <a:pt x="4198" y="779"/>
                    <a:pt x="4112" y="1050"/>
                  </a:cubicBezTo>
                  <a:cubicBezTo>
                    <a:pt x="3926" y="1551"/>
                    <a:pt x="3427" y="1772"/>
                    <a:pt x="2928" y="1772"/>
                  </a:cubicBezTo>
                  <a:cubicBezTo>
                    <a:pt x="2764" y="1772"/>
                    <a:pt x="2601" y="1749"/>
                    <a:pt x="2449" y="1703"/>
                  </a:cubicBezTo>
                  <a:cubicBezTo>
                    <a:pt x="1907" y="1531"/>
                    <a:pt x="1550" y="1161"/>
                    <a:pt x="1119" y="828"/>
                  </a:cubicBezTo>
                  <a:cubicBezTo>
                    <a:pt x="1103" y="823"/>
                    <a:pt x="1088" y="820"/>
                    <a:pt x="1073" y="820"/>
                  </a:cubicBezTo>
                  <a:cubicBezTo>
                    <a:pt x="1051" y="820"/>
                    <a:pt x="1029" y="826"/>
                    <a:pt x="1008" y="841"/>
                  </a:cubicBezTo>
                  <a:cubicBezTo>
                    <a:pt x="768" y="1103"/>
                    <a:pt x="655" y="1904"/>
                    <a:pt x="200" y="1904"/>
                  </a:cubicBezTo>
                  <a:cubicBezTo>
                    <a:pt x="164" y="1904"/>
                    <a:pt x="125" y="1899"/>
                    <a:pt x="84" y="1888"/>
                  </a:cubicBezTo>
                  <a:cubicBezTo>
                    <a:pt x="79" y="1887"/>
                    <a:pt x="75" y="1886"/>
                    <a:pt x="71" y="1886"/>
                  </a:cubicBezTo>
                  <a:cubicBezTo>
                    <a:pt x="29" y="1886"/>
                    <a:pt x="1" y="1940"/>
                    <a:pt x="34" y="1974"/>
                  </a:cubicBezTo>
                  <a:cubicBezTo>
                    <a:pt x="98" y="2033"/>
                    <a:pt x="163" y="2058"/>
                    <a:pt x="228" y="2058"/>
                  </a:cubicBezTo>
                  <a:cubicBezTo>
                    <a:pt x="352" y="2058"/>
                    <a:pt x="476" y="1968"/>
                    <a:pt x="589" y="1863"/>
                  </a:cubicBezTo>
                  <a:cubicBezTo>
                    <a:pt x="700" y="1752"/>
                    <a:pt x="811" y="1617"/>
                    <a:pt x="897" y="1481"/>
                  </a:cubicBezTo>
                  <a:cubicBezTo>
                    <a:pt x="1026" y="1287"/>
                    <a:pt x="1080" y="1186"/>
                    <a:pt x="1166" y="1186"/>
                  </a:cubicBezTo>
                  <a:cubicBezTo>
                    <a:pt x="1227" y="1186"/>
                    <a:pt x="1305" y="1238"/>
                    <a:pt x="1439" y="1346"/>
                  </a:cubicBezTo>
                  <a:cubicBezTo>
                    <a:pt x="1847" y="1658"/>
                    <a:pt x="2497" y="1960"/>
                    <a:pt x="3095" y="1960"/>
                  </a:cubicBezTo>
                  <a:cubicBezTo>
                    <a:pt x="3489" y="1960"/>
                    <a:pt x="3860" y="1829"/>
                    <a:pt x="4124" y="1481"/>
                  </a:cubicBezTo>
                  <a:cubicBezTo>
                    <a:pt x="4297" y="1260"/>
                    <a:pt x="4223" y="483"/>
                    <a:pt x="4321" y="422"/>
                  </a:cubicBezTo>
                  <a:cubicBezTo>
                    <a:pt x="4324" y="420"/>
                    <a:pt x="4327" y="419"/>
                    <a:pt x="4331" y="419"/>
                  </a:cubicBezTo>
                  <a:cubicBezTo>
                    <a:pt x="4430" y="419"/>
                    <a:pt x="4881" y="1030"/>
                    <a:pt x="5011" y="1149"/>
                  </a:cubicBezTo>
                  <a:cubicBezTo>
                    <a:pt x="5208" y="1346"/>
                    <a:pt x="5430" y="1506"/>
                    <a:pt x="5676" y="1629"/>
                  </a:cubicBezTo>
                  <a:cubicBezTo>
                    <a:pt x="5811" y="1683"/>
                    <a:pt x="5959" y="1706"/>
                    <a:pt x="6111" y="1706"/>
                  </a:cubicBezTo>
                  <a:cubicBezTo>
                    <a:pt x="6446" y="1706"/>
                    <a:pt x="6801" y="1596"/>
                    <a:pt x="7081" y="1469"/>
                  </a:cubicBezTo>
                  <a:cubicBezTo>
                    <a:pt x="7499" y="1272"/>
                    <a:pt x="7586" y="1038"/>
                    <a:pt x="7733" y="594"/>
                  </a:cubicBezTo>
                  <a:cubicBezTo>
                    <a:pt x="7741" y="573"/>
                    <a:pt x="7727" y="560"/>
                    <a:pt x="7712" y="560"/>
                  </a:cubicBezTo>
                  <a:cubicBezTo>
                    <a:pt x="7701" y="560"/>
                    <a:pt x="7689" y="567"/>
                    <a:pt x="7684" y="582"/>
                  </a:cubicBezTo>
                  <a:lnTo>
                    <a:pt x="7672" y="582"/>
                  </a:lnTo>
                  <a:cubicBezTo>
                    <a:pt x="7435" y="1227"/>
                    <a:pt x="6885" y="1551"/>
                    <a:pt x="6308" y="1551"/>
                  </a:cubicBezTo>
                  <a:cubicBezTo>
                    <a:pt x="5926" y="1551"/>
                    <a:pt x="5532" y="1409"/>
                    <a:pt x="5208" y="1124"/>
                  </a:cubicBezTo>
                  <a:cubicBezTo>
                    <a:pt x="4814" y="779"/>
                    <a:pt x="4629" y="274"/>
                    <a:pt x="4173" y="15"/>
                  </a:cubicBezTo>
                  <a:cubicBezTo>
                    <a:pt x="4157" y="5"/>
                    <a:pt x="4140" y="1"/>
                    <a:pt x="4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6991;p48">
              <a:extLst>
                <a:ext uri="{FF2B5EF4-FFF2-40B4-BE49-F238E27FC236}">
                  <a16:creationId xmlns:a16="http://schemas.microsoft.com/office/drawing/2014/main" id="{E58D88C4-2F40-4B62-9C6B-47C8B25BD6D2}"/>
                </a:ext>
              </a:extLst>
            </p:cNvPr>
            <p:cNvSpPr/>
            <p:nvPr/>
          </p:nvSpPr>
          <p:spPr>
            <a:xfrm>
              <a:off x="7509425" y="1806575"/>
              <a:ext cx="161075" cy="32575"/>
            </a:xfrm>
            <a:custGeom>
              <a:avLst/>
              <a:gdLst/>
              <a:ahLst/>
              <a:cxnLst/>
              <a:rect l="l" t="t" r="r" b="b"/>
              <a:pathLst>
                <a:path w="6443" h="1303" extrusionOk="0">
                  <a:moveTo>
                    <a:pt x="4558" y="1"/>
                  </a:moveTo>
                  <a:cubicBezTo>
                    <a:pt x="4536" y="1"/>
                    <a:pt x="4515" y="10"/>
                    <a:pt x="4496" y="28"/>
                  </a:cubicBezTo>
                  <a:cubicBezTo>
                    <a:pt x="3966" y="611"/>
                    <a:pt x="3294" y="1096"/>
                    <a:pt x="2563" y="1096"/>
                  </a:cubicBezTo>
                  <a:cubicBezTo>
                    <a:pt x="2259" y="1096"/>
                    <a:pt x="1945" y="1012"/>
                    <a:pt x="1626" y="817"/>
                  </a:cubicBezTo>
                  <a:cubicBezTo>
                    <a:pt x="1466" y="718"/>
                    <a:pt x="1368" y="595"/>
                    <a:pt x="1195" y="583"/>
                  </a:cubicBezTo>
                  <a:cubicBezTo>
                    <a:pt x="1164" y="581"/>
                    <a:pt x="1134" y="580"/>
                    <a:pt x="1103" y="580"/>
                  </a:cubicBezTo>
                  <a:cubicBezTo>
                    <a:pt x="875" y="580"/>
                    <a:pt x="651" y="631"/>
                    <a:pt x="417" y="631"/>
                  </a:cubicBezTo>
                  <a:cubicBezTo>
                    <a:pt x="317" y="631"/>
                    <a:pt x="216" y="622"/>
                    <a:pt x="111" y="595"/>
                  </a:cubicBezTo>
                  <a:cubicBezTo>
                    <a:pt x="25" y="595"/>
                    <a:pt x="0" y="706"/>
                    <a:pt x="74" y="755"/>
                  </a:cubicBezTo>
                  <a:cubicBezTo>
                    <a:pt x="240" y="844"/>
                    <a:pt x="436" y="893"/>
                    <a:pt x="635" y="893"/>
                  </a:cubicBezTo>
                  <a:cubicBezTo>
                    <a:pt x="658" y="893"/>
                    <a:pt x="680" y="892"/>
                    <a:pt x="702" y="891"/>
                  </a:cubicBezTo>
                  <a:cubicBezTo>
                    <a:pt x="911" y="891"/>
                    <a:pt x="1041" y="869"/>
                    <a:pt x="1160" y="869"/>
                  </a:cubicBezTo>
                  <a:cubicBezTo>
                    <a:pt x="1295" y="869"/>
                    <a:pt x="1418" y="896"/>
                    <a:pt x="1626" y="1014"/>
                  </a:cubicBezTo>
                  <a:cubicBezTo>
                    <a:pt x="1957" y="1194"/>
                    <a:pt x="2289" y="1302"/>
                    <a:pt x="2627" y="1302"/>
                  </a:cubicBezTo>
                  <a:cubicBezTo>
                    <a:pt x="2868" y="1302"/>
                    <a:pt x="3112" y="1248"/>
                    <a:pt x="3363" y="1125"/>
                  </a:cubicBezTo>
                  <a:cubicBezTo>
                    <a:pt x="3683" y="965"/>
                    <a:pt x="3967" y="731"/>
                    <a:pt x="4275" y="533"/>
                  </a:cubicBezTo>
                  <a:cubicBezTo>
                    <a:pt x="4454" y="426"/>
                    <a:pt x="4511" y="379"/>
                    <a:pt x="4564" y="379"/>
                  </a:cubicBezTo>
                  <a:cubicBezTo>
                    <a:pt x="4620" y="379"/>
                    <a:pt x="4670" y="432"/>
                    <a:pt x="4854" y="521"/>
                  </a:cubicBezTo>
                  <a:cubicBezTo>
                    <a:pt x="5303" y="730"/>
                    <a:pt x="5664" y="895"/>
                    <a:pt x="6139" y="895"/>
                  </a:cubicBezTo>
                  <a:cubicBezTo>
                    <a:pt x="6224" y="895"/>
                    <a:pt x="6312" y="890"/>
                    <a:pt x="6406" y="878"/>
                  </a:cubicBezTo>
                  <a:cubicBezTo>
                    <a:pt x="6443" y="878"/>
                    <a:pt x="6443" y="817"/>
                    <a:pt x="6406" y="817"/>
                  </a:cubicBezTo>
                  <a:cubicBezTo>
                    <a:pt x="5679" y="768"/>
                    <a:pt x="5100" y="595"/>
                    <a:pt x="4620" y="28"/>
                  </a:cubicBezTo>
                  <a:cubicBezTo>
                    <a:pt x="4601" y="10"/>
                    <a:pt x="4580" y="1"/>
                    <a:pt x="4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6992;p48">
              <a:extLst>
                <a:ext uri="{FF2B5EF4-FFF2-40B4-BE49-F238E27FC236}">
                  <a16:creationId xmlns:a16="http://schemas.microsoft.com/office/drawing/2014/main" id="{CF46F006-84CE-4AF2-B9FD-012BEAAEBD7A}"/>
                </a:ext>
              </a:extLst>
            </p:cNvPr>
            <p:cNvSpPr/>
            <p:nvPr/>
          </p:nvSpPr>
          <p:spPr>
            <a:xfrm>
              <a:off x="7545900" y="1762300"/>
              <a:ext cx="99350" cy="37100"/>
            </a:xfrm>
            <a:custGeom>
              <a:avLst/>
              <a:gdLst/>
              <a:ahLst/>
              <a:cxnLst/>
              <a:rect l="l" t="t" r="r" b="b"/>
              <a:pathLst>
                <a:path w="3974" h="1484" extrusionOk="0">
                  <a:moveTo>
                    <a:pt x="3727" y="1"/>
                  </a:moveTo>
                  <a:lnTo>
                    <a:pt x="3678" y="38"/>
                  </a:lnTo>
                  <a:cubicBezTo>
                    <a:pt x="3657" y="48"/>
                    <a:pt x="3672" y="77"/>
                    <a:pt x="3692" y="77"/>
                  </a:cubicBezTo>
                  <a:cubicBezTo>
                    <a:pt x="3696" y="77"/>
                    <a:pt x="3699" y="77"/>
                    <a:pt x="3703" y="75"/>
                  </a:cubicBezTo>
                  <a:lnTo>
                    <a:pt x="3690" y="63"/>
                  </a:lnTo>
                  <a:cubicBezTo>
                    <a:pt x="3696" y="59"/>
                    <a:pt x="3701" y="57"/>
                    <a:pt x="3706" y="57"/>
                  </a:cubicBezTo>
                  <a:cubicBezTo>
                    <a:pt x="3788" y="57"/>
                    <a:pt x="3543" y="715"/>
                    <a:pt x="3543" y="715"/>
                  </a:cubicBezTo>
                  <a:cubicBezTo>
                    <a:pt x="3263" y="1084"/>
                    <a:pt x="2821" y="1301"/>
                    <a:pt x="2355" y="1301"/>
                  </a:cubicBezTo>
                  <a:cubicBezTo>
                    <a:pt x="2307" y="1301"/>
                    <a:pt x="2260" y="1299"/>
                    <a:pt x="2212" y="1294"/>
                  </a:cubicBezTo>
                  <a:cubicBezTo>
                    <a:pt x="1769" y="1233"/>
                    <a:pt x="1535" y="1023"/>
                    <a:pt x="1338" y="654"/>
                  </a:cubicBezTo>
                  <a:cubicBezTo>
                    <a:pt x="1313" y="580"/>
                    <a:pt x="1288" y="506"/>
                    <a:pt x="1251" y="444"/>
                  </a:cubicBezTo>
                  <a:cubicBezTo>
                    <a:pt x="1133" y="309"/>
                    <a:pt x="1012" y="274"/>
                    <a:pt x="885" y="274"/>
                  </a:cubicBezTo>
                  <a:cubicBezTo>
                    <a:pt x="749" y="274"/>
                    <a:pt x="606" y="313"/>
                    <a:pt x="451" y="313"/>
                  </a:cubicBezTo>
                  <a:cubicBezTo>
                    <a:pt x="339" y="313"/>
                    <a:pt x="220" y="293"/>
                    <a:pt x="93" y="223"/>
                  </a:cubicBezTo>
                  <a:cubicBezTo>
                    <a:pt x="86" y="219"/>
                    <a:pt x="78" y="217"/>
                    <a:pt x="70" y="217"/>
                  </a:cubicBezTo>
                  <a:cubicBezTo>
                    <a:pt x="31" y="217"/>
                    <a:pt x="1" y="265"/>
                    <a:pt x="32" y="297"/>
                  </a:cubicBezTo>
                  <a:cubicBezTo>
                    <a:pt x="186" y="481"/>
                    <a:pt x="374" y="503"/>
                    <a:pt x="557" y="503"/>
                  </a:cubicBezTo>
                  <a:cubicBezTo>
                    <a:pt x="613" y="503"/>
                    <a:pt x="668" y="501"/>
                    <a:pt x="722" y="501"/>
                  </a:cubicBezTo>
                  <a:cubicBezTo>
                    <a:pt x="845" y="501"/>
                    <a:pt x="960" y="511"/>
                    <a:pt x="1054" y="580"/>
                  </a:cubicBezTo>
                  <a:cubicBezTo>
                    <a:pt x="1202" y="703"/>
                    <a:pt x="1239" y="962"/>
                    <a:pt x="1387" y="1110"/>
                  </a:cubicBezTo>
                  <a:cubicBezTo>
                    <a:pt x="1596" y="1331"/>
                    <a:pt x="1880" y="1454"/>
                    <a:pt x="2175" y="1479"/>
                  </a:cubicBezTo>
                  <a:cubicBezTo>
                    <a:pt x="2215" y="1482"/>
                    <a:pt x="2256" y="1484"/>
                    <a:pt x="2295" y="1484"/>
                  </a:cubicBezTo>
                  <a:cubicBezTo>
                    <a:pt x="2758" y="1484"/>
                    <a:pt x="3200" y="1289"/>
                    <a:pt x="3518" y="937"/>
                  </a:cubicBezTo>
                  <a:cubicBezTo>
                    <a:pt x="3678" y="740"/>
                    <a:pt x="3974" y="247"/>
                    <a:pt x="3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6993;p48">
              <a:extLst>
                <a:ext uri="{FF2B5EF4-FFF2-40B4-BE49-F238E27FC236}">
                  <a16:creationId xmlns:a16="http://schemas.microsoft.com/office/drawing/2014/main" id="{90FA1C73-1731-434C-91F2-AD42450DC0A2}"/>
                </a:ext>
              </a:extLst>
            </p:cNvPr>
            <p:cNvSpPr/>
            <p:nvPr/>
          </p:nvSpPr>
          <p:spPr>
            <a:xfrm>
              <a:off x="7452750" y="1468200"/>
              <a:ext cx="185725" cy="445650"/>
            </a:xfrm>
            <a:custGeom>
              <a:avLst/>
              <a:gdLst/>
              <a:ahLst/>
              <a:cxnLst/>
              <a:rect l="l" t="t" r="r" b="b"/>
              <a:pathLst>
                <a:path w="7429" h="17826" extrusionOk="0">
                  <a:moveTo>
                    <a:pt x="4189" y="1"/>
                  </a:moveTo>
                  <a:lnTo>
                    <a:pt x="1" y="17826"/>
                  </a:lnTo>
                  <a:lnTo>
                    <a:pt x="50" y="17801"/>
                  </a:lnTo>
                  <a:cubicBezTo>
                    <a:pt x="1516" y="16976"/>
                    <a:pt x="1627" y="14857"/>
                    <a:pt x="2772" y="13625"/>
                  </a:cubicBezTo>
                  <a:cubicBezTo>
                    <a:pt x="3154" y="13206"/>
                    <a:pt x="3659" y="12886"/>
                    <a:pt x="3955" y="12393"/>
                  </a:cubicBezTo>
                  <a:cubicBezTo>
                    <a:pt x="4411" y="11617"/>
                    <a:pt x="4411" y="10361"/>
                    <a:pt x="5298" y="10188"/>
                  </a:cubicBezTo>
                  <a:cubicBezTo>
                    <a:pt x="5353" y="10178"/>
                    <a:pt x="5409" y="10174"/>
                    <a:pt x="5465" y="10174"/>
                  </a:cubicBezTo>
                  <a:cubicBezTo>
                    <a:pt x="5818" y="10174"/>
                    <a:pt x="6180" y="10348"/>
                    <a:pt x="6542" y="10348"/>
                  </a:cubicBezTo>
                  <a:cubicBezTo>
                    <a:pt x="6874" y="10324"/>
                    <a:pt x="7195" y="10176"/>
                    <a:pt x="7429" y="9929"/>
                  </a:cubicBezTo>
                  <a:lnTo>
                    <a:pt x="418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6994;p48">
              <a:extLst>
                <a:ext uri="{FF2B5EF4-FFF2-40B4-BE49-F238E27FC236}">
                  <a16:creationId xmlns:a16="http://schemas.microsoft.com/office/drawing/2014/main" id="{B056EDB9-02CD-46B9-8693-15EC4F5152D2}"/>
                </a:ext>
              </a:extLst>
            </p:cNvPr>
            <p:cNvSpPr/>
            <p:nvPr/>
          </p:nvSpPr>
          <p:spPr>
            <a:xfrm>
              <a:off x="5686175" y="2325225"/>
              <a:ext cx="35875" cy="22525"/>
            </a:xfrm>
            <a:custGeom>
              <a:avLst/>
              <a:gdLst/>
              <a:ahLst/>
              <a:cxnLst/>
              <a:rect l="l" t="t" r="r" b="b"/>
              <a:pathLst>
                <a:path w="1435" h="901" extrusionOk="0">
                  <a:moveTo>
                    <a:pt x="1415" y="1"/>
                  </a:moveTo>
                  <a:cubicBezTo>
                    <a:pt x="1408" y="1"/>
                    <a:pt x="1402" y="5"/>
                    <a:pt x="1397" y="14"/>
                  </a:cubicBezTo>
                  <a:cubicBezTo>
                    <a:pt x="1299" y="224"/>
                    <a:pt x="1163" y="408"/>
                    <a:pt x="1003" y="569"/>
                  </a:cubicBezTo>
                  <a:cubicBezTo>
                    <a:pt x="859" y="735"/>
                    <a:pt x="655" y="822"/>
                    <a:pt x="451" y="822"/>
                  </a:cubicBezTo>
                  <a:cubicBezTo>
                    <a:pt x="322" y="822"/>
                    <a:pt x="193" y="788"/>
                    <a:pt x="79" y="716"/>
                  </a:cubicBezTo>
                  <a:cubicBezTo>
                    <a:pt x="71" y="712"/>
                    <a:pt x="64" y="711"/>
                    <a:pt x="57" y="711"/>
                  </a:cubicBezTo>
                  <a:cubicBezTo>
                    <a:pt x="20" y="711"/>
                    <a:pt x="1" y="759"/>
                    <a:pt x="42" y="790"/>
                  </a:cubicBezTo>
                  <a:cubicBezTo>
                    <a:pt x="166" y="863"/>
                    <a:pt x="308" y="901"/>
                    <a:pt x="449" y="901"/>
                  </a:cubicBezTo>
                  <a:cubicBezTo>
                    <a:pt x="616" y="901"/>
                    <a:pt x="783" y="848"/>
                    <a:pt x="917" y="741"/>
                  </a:cubicBezTo>
                  <a:cubicBezTo>
                    <a:pt x="1114" y="593"/>
                    <a:pt x="1385" y="273"/>
                    <a:pt x="1434" y="27"/>
                  </a:cubicBezTo>
                  <a:cubicBezTo>
                    <a:pt x="1434" y="11"/>
                    <a:pt x="1425" y="1"/>
                    <a:pt x="1415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6995;p48">
              <a:extLst>
                <a:ext uri="{FF2B5EF4-FFF2-40B4-BE49-F238E27FC236}">
                  <a16:creationId xmlns:a16="http://schemas.microsoft.com/office/drawing/2014/main" id="{37D41AB7-E107-4090-AD42-DD3108F0A63E}"/>
                </a:ext>
              </a:extLst>
            </p:cNvPr>
            <p:cNvSpPr/>
            <p:nvPr/>
          </p:nvSpPr>
          <p:spPr>
            <a:xfrm>
              <a:off x="5721400" y="2311625"/>
              <a:ext cx="47750" cy="26900"/>
            </a:xfrm>
            <a:custGeom>
              <a:avLst/>
              <a:gdLst/>
              <a:ahLst/>
              <a:cxnLst/>
              <a:rect l="l" t="t" r="r" b="b"/>
              <a:pathLst>
                <a:path w="1910" h="1076" extrusionOk="0">
                  <a:moveTo>
                    <a:pt x="1873" y="1"/>
                  </a:moveTo>
                  <a:cubicBezTo>
                    <a:pt x="1861" y="1"/>
                    <a:pt x="1848" y="10"/>
                    <a:pt x="1848" y="29"/>
                  </a:cubicBezTo>
                  <a:cubicBezTo>
                    <a:pt x="1750" y="484"/>
                    <a:pt x="1454" y="916"/>
                    <a:pt x="974" y="989"/>
                  </a:cubicBezTo>
                  <a:cubicBezTo>
                    <a:pt x="898" y="1001"/>
                    <a:pt x="808" y="1009"/>
                    <a:pt x="715" y="1009"/>
                  </a:cubicBezTo>
                  <a:cubicBezTo>
                    <a:pt x="401" y="1009"/>
                    <a:pt x="54" y="917"/>
                    <a:pt x="111" y="546"/>
                  </a:cubicBezTo>
                  <a:cubicBezTo>
                    <a:pt x="111" y="531"/>
                    <a:pt x="97" y="520"/>
                    <a:pt x="87" y="520"/>
                  </a:cubicBezTo>
                  <a:cubicBezTo>
                    <a:pt x="80" y="520"/>
                    <a:pt x="74" y="524"/>
                    <a:pt x="74" y="534"/>
                  </a:cubicBezTo>
                  <a:lnTo>
                    <a:pt x="74" y="521"/>
                  </a:lnTo>
                  <a:lnTo>
                    <a:pt x="74" y="521"/>
                  </a:lnTo>
                  <a:cubicBezTo>
                    <a:pt x="38" y="706"/>
                    <a:pt x="1" y="805"/>
                    <a:pt x="161" y="916"/>
                  </a:cubicBezTo>
                  <a:cubicBezTo>
                    <a:pt x="335" y="1022"/>
                    <a:pt x="524" y="1075"/>
                    <a:pt x="717" y="1075"/>
                  </a:cubicBezTo>
                  <a:cubicBezTo>
                    <a:pt x="770" y="1075"/>
                    <a:pt x="822" y="1071"/>
                    <a:pt x="875" y="1063"/>
                  </a:cubicBezTo>
                  <a:cubicBezTo>
                    <a:pt x="1380" y="1026"/>
                    <a:pt x="1910" y="583"/>
                    <a:pt x="1898" y="29"/>
                  </a:cubicBezTo>
                  <a:cubicBezTo>
                    <a:pt x="1898" y="10"/>
                    <a:pt x="1885" y="1"/>
                    <a:pt x="187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6996;p48">
              <a:extLst>
                <a:ext uri="{FF2B5EF4-FFF2-40B4-BE49-F238E27FC236}">
                  <a16:creationId xmlns:a16="http://schemas.microsoft.com/office/drawing/2014/main" id="{3D32FAB3-5E3B-4C19-AE09-1BBE125FFF5D}"/>
                </a:ext>
              </a:extLst>
            </p:cNvPr>
            <p:cNvSpPr/>
            <p:nvPr/>
          </p:nvSpPr>
          <p:spPr>
            <a:xfrm>
              <a:off x="5767300" y="2313600"/>
              <a:ext cx="45800" cy="24100"/>
            </a:xfrm>
            <a:custGeom>
              <a:avLst/>
              <a:gdLst/>
              <a:ahLst/>
              <a:cxnLst/>
              <a:rect l="l" t="t" r="r" b="b"/>
              <a:pathLst>
                <a:path w="1832" h="964" extrusionOk="0">
                  <a:moveTo>
                    <a:pt x="1801" y="1"/>
                  </a:moveTo>
                  <a:cubicBezTo>
                    <a:pt x="1796" y="1"/>
                    <a:pt x="1790" y="4"/>
                    <a:pt x="1786" y="11"/>
                  </a:cubicBezTo>
                  <a:cubicBezTo>
                    <a:pt x="1515" y="356"/>
                    <a:pt x="1503" y="800"/>
                    <a:pt x="949" y="849"/>
                  </a:cubicBezTo>
                  <a:cubicBezTo>
                    <a:pt x="909" y="854"/>
                    <a:pt x="870" y="856"/>
                    <a:pt x="830" y="856"/>
                  </a:cubicBezTo>
                  <a:cubicBezTo>
                    <a:pt x="674" y="856"/>
                    <a:pt x="520" y="817"/>
                    <a:pt x="382" y="738"/>
                  </a:cubicBezTo>
                  <a:cubicBezTo>
                    <a:pt x="111" y="578"/>
                    <a:pt x="99" y="368"/>
                    <a:pt x="136" y="85"/>
                  </a:cubicBezTo>
                  <a:cubicBezTo>
                    <a:pt x="136" y="70"/>
                    <a:pt x="121" y="59"/>
                    <a:pt x="111" y="59"/>
                  </a:cubicBezTo>
                  <a:cubicBezTo>
                    <a:pt x="104" y="59"/>
                    <a:pt x="99" y="63"/>
                    <a:pt x="99" y="73"/>
                  </a:cubicBezTo>
                  <a:lnTo>
                    <a:pt x="99" y="85"/>
                  </a:lnTo>
                  <a:cubicBezTo>
                    <a:pt x="49" y="307"/>
                    <a:pt x="0" y="430"/>
                    <a:pt x="136" y="639"/>
                  </a:cubicBezTo>
                  <a:cubicBezTo>
                    <a:pt x="271" y="812"/>
                    <a:pt x="468" y="923"/>
                    <a:pt x="690" y="947"/>
                  </a:cubicBezTo>
                  <a:cubicBezTo>
                    <a:pt x="748" y="958"/>
                    <a:pt x="807" y="964"/>
                    <a:pt x="866" y="964"/>
                  </a:cubicBezTo>
                  <a:cubicBezTo>
                    <a:pt x="1067" y="964"/>
                    <a:pt x="1267" y="899"/>
                    <a:pt x="1429" y="775"/>
                  </a:cubicBezTo>
                  <a:cubicBezTo>
                    <a:pt x="1663" y="590"/>
                    <a:pt x="1712" y="294"/>
                    <a:pt x="1823" y="36"/>
                  </a:cubicBezTo>
                  <a:cubicBezTo>
                    <a:pt x="1832" y="18"/>
                    <a:pt x="1816" y="1"/>
                    <a:pt x="180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6997;p48">
              <a:extLst>
                <a:ext uri="{FF2B5EF4-FFF2-40B4-BE49-F238E27FC236}">
                  <a16:creationId xmlns:a16="http://schemas.microsoft.com/office/drawing/2014/main" id="{699CECD3-30ED-4717-93E5-AF85EFA8B404}"/>
                </a:ext>
              </a:extLst>
            </p:cNvPr>
            <p:cNvSpPr/>
            <p:nvPr/>
          </p:nvSpPr>
          <p:spPr>
            <a:xfrm>
              <a:off x="5811050" y="2314025"/>
              <a:ext cx="45275" cy="22750"/>
            </a:xfrm>
            <a:custGeom>
              <a:avLst/>
              <a:gdLst/>
              <a:ahLst/>
              <a:cxnLst/>
              <a:rect l="l" t="t" r="r" b="b"/>
              <a:pathLst>
                <a:path w="1811" h="910" extrusionOk="0">
                  <a:moveTo>
                    <a:pt x="1693" y="0"/>
                  </a:moveTo>
                  <a:cubicBezTo>
                    <a:pt x="1684" y="0"/>
                    <a:pt x="1675" y="6"/>
                    <a:pt x="1675" y="19"/>
                  </a:cubicBezTo>
                  <a:cubicBezTo>
                    <a:pt x="1662" y="130"/>
                    <a:pt x="1650" y="253"/>
                    <a:pt x="1625" y="376"/>
                  </a:cubicBezTo>
                  <a:cubicBezTo>
                    <a:pt x="1527" y="622"/>
                    <a:pt x="1305" y="783"/>
                    <a:pt x="1046" y="807"/>
                  </a:cubicBezTo>
                  <a:cubicBezTo>
                    <a:pt x="1013" y="812"/>
                    <a:pt x="977" y="814"/>
                    <a:pt x="940" y="814"/>
                  </a:cubicBezTo>
                  <a:cubicBezTo>
                    <a:pt x="584" y="814"/>
                    <a:pt x="60" y="606"/>
                    <a:pt x="49" y="216"/>
                  </a:cubicBezTo>
                  <a:cubicBezTo>
                    <a:pt x="42" y="210"/>
                    <a:pt x="33" y="207"/>
                    <a:pt x="25" y="207"/>
                  </a:cubicBezTo>
                  <a:cubicBezTo>
                    <a:pt x="18" y="207"/>
                    <a:pt x="12" y="210"/>
                    <a:pt x="12" y="216"/>
                  </a:cubicBezTo>
                  <a:cubicBezTo>
                    <a:pt x="0" y="654"/>
                    <a:pt x="540" y="909"/>
                    <a:pt x="932" y="909"/>
                  </a:cubicBezTo>
                  <a:cubicBezTo>
                    <a:pt x="959" y="909"/>
                    <a:pt x="984" y="908"/>
                    <a:pt x="1009" y="906"/>
                  </a:cubicBezTo>
                  <a:cubicBezTo>
                    <a:pt x="1477" y="881"/>
                    <a:pt x="1810" y="462"/>
                    <a:pt x="1711" y="19"/>
                  </a:cubicBezTo>
                  <a:cubicBezTo>
                    <a:pt x="1711" y="6"/>
                    <a:pt x="1702" y="0"/>
                    <a:pt x="1693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6998;p48">
              <a:extLst>
                <a:ext uri="{FF2B5EF4-FFF2-40B4-BE49-F238E27FC236}">
                  <a16:creationId xmlns:a16="http://schemas.microsoft.com/office/drawing/2014/main" id="{F08A72A5-6DF7-4ACB-800D-D672EB915EA7}"/>
                </a:ext>
              </a:extLst>
            </p:cNvPr>
            <p:cNvSpPr/>
            <p:nvPr/>
          </p:nvSpPr>
          <p:spPr>
            <a:xfrm>
              <a:off x="5855675" y="2317400"/>
              <a:ext cx="36350" cy="18450"/>
            </a:xfrm>
            <a:custGeom>
              <a:avLst/>
              <a:gdLst/>
              <a:ahLst/>
              <a:cxnLst/>
              <a:rect l="l" t="t" r="r" b="b"/>
              <a:pathLst>
                <a:path w="1454" h="738" extrusionOk="0">
                  <a:moveTo>
                    <a:pt x="1399" y="1"/>
                  </a:moveTo>
                  <a:cubicBezTo>
                    <a:pt x="1389" y="1"/>
                    <a:pt x="1380" y="7"/>
                    <a:pt x="1380" y="19"/>
                  </a:cubicBezTo>
                  <a:cubicBezTo>
                    <a:pt x="1355" y="204"/>
                    <a:pt x="1343" y="389"/>
                    <a:pt x="1171" y="500"/>
                  </a:cubicBezTo>
                  <a:cubicBezTo>
                    <a:pt x="1060" y="574"/>
                    <a:pt x="924" y="623"/>
                    <a:pt x="789" y="635"/>
                  </a:cubicBezTo>
                  <a:cubicBezTo>
                    <a:pt x="720" y="649"/>
                    <a:pt x="650" y="659"/>
                    <a:pt x="581" y="659"/>
                  </a:cubicBezTo>
                  <a:cubicBezTo>
                    <a:pt x="464" y="659"/>
                    <a:pt x="352" y="630"/>
                    <a:pt x="259" y="537"/>
                  </a:cubicBezTo>
                  <a:cubicBezTo>
                    <a:pt x="148" y="426"/>
                    <a:pt x="74" y="303"/>
                    <a:pt x="37" y="155"/>
                  </a:cubicBezTo>
                  <a:cubicBezTo>
                    <a:pt x="37" y="142"/>
                    <a:pt x="28" y="136"/>
                    <a:pt x="19" y="136"/>
                  </a:cubicBezTo>
                  <a:cubicBezTo>
                    <a:pt x="10" y="136"/>
                    <a:pt x="0" y="142"/>
                    <a:pt x="0" y="155"/>
                  </a:cubicBezTo>
                  <a:cubicBezTo>
                    <a:pt x="33" y="489"/>
                    <a:pt x="310" y="738"/>
                    <a:pt x="625" y="738"/>
                  </a:cubicBezTo>
                  <a:cubicBezTo>
                    <a:pt x="671" y="738"/>
                    <a:pt x="718" y="732"/>
                    <a:pt x="764" y="721"/>
                  </a:cubicBezTo>
                  <a:cubicBezTo>
                    <a:pt x="1183" y="660"/>
                    <a:pt x="1454" y="450"/>
                    <a:pt x="1417" y="19"/>
                  </a:cubicBezTo>
                  <a:cubicBezTo>
                    <a:pt x="1417" y="7"/>
                    <a:pt x="1408" y="1"/>
                    <a:pt x="139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6999;p48">
              <a:extLst>
                <a:ext uri="{FF2B5EF4-FFF2-40B4-BE49-F238E27FC236}">
                  <a16:creationId xmlns:a16="http://schemas.microsoft.com/office/drawing/2014/main" id="{A3F9291A-62AF-422A-B505-5F06A9FC3F80}"/>
                </a:ext>
              </a:extLst>
            </p:cNvPr>
            <p:cNvSpPr/>
            <p:nvPr/>
          </p:nvSpPr>
          <p:spPr>
            <a:xfrm>
              <a:off x="5894275" y="2320250"/>
              <a:ext cx="40775" cy="16000"/>
            </a:xfrm>
            <a:custGeom>
              <a:avLst/>
              <a:gdLst/>
              <a:ahLst/>
              <a:cxnLst/>
              <a:rect l="l" t="t" r="r" b="b"/>
              <a:pathLst>
                <a:path w="1631" h="640" extrusionOk="0">
                  <a:moveTo>
                    <a:pt x="32" y="1"/>
                  </a:moveTo>
                  <a:cubicBezTo>
                    <a:pt x="13" y="1"/>
                    <a:pt x="1" y="21"/>
                    <a:pt x="21" y="41"/>
                  </a:cubicBezTo>
                  <a:lnTo>
                    <a:pt x="9" y="29"/>
                  </a:lnTo>
                  <a:lnTo>
                    <a:pt x="9" y="29"/>
                  </a:lnTo>
                  <a:cubicBezTo>
                    <a:pt x="156" y="176"/>
                    <a:pt x="206" y="312"/>
                    <a:pt x="403" y="398"/>
                  </a:cubicBezTo>
                  <a:cubicBezTo>
                    <a:pt x="575" y="484"/>
                    <a:pt x="772" y="546"/>
                    <a:pt x="969" y="595"/>
                  </a:cubicBezTo>
                  <a:cubicBezTo>
                    <a:pt x="1034" y="625"/>
                    <a:pt x="1104" y="640"/>
                    <a:pt x="1175" y="640"/>
                  </a:cubicBezTo>
                  <a:cubicBezTo>
                    <a:pt x="1252" y="640"/>
                    <a:pt x="1330" y="621"/>
                    <a:pt x="1400" y="583"/>
                  </a:cubicBezTo>
                  <a:cubicBezTo>
                    <a:pt x="1548" y="484"/>
                    <a:pt x="1536" y="312"/>
                    <a:pt x="1622" y="164"/>
                  </a:cubicBezTo>
                  <a:cubicBezTo>
                    <a:pt x="1631" y="155"/>
                    <a:pt x="1622" y="141"/>
                    <a:pt x="1611" y="141"/>
                  </a:cubicBezTo>
                  <a:cubicBezTo>
                    <a:pt x="1606" y="141"/>
                    <a:pt x="1601" y="144"/>
                    <a:pt x="1598" y="152"/>
                  </a:cubicBezTo>
                  <a:cubicBezTo>
                    <a:pt x="1536" y="226"/>
                    <a:pt x="1499" y="300"/>
                    <a:pt x="1450" y="373"/>
                  </a:cubicBezTo>
                  <a:cubicBezTo>
                    <a:pt x="1361" y="504"/>
                    <a:pt x="1266" y="546"/>
                    <a:pt x="1164" y="546"/>
                  </a:cubicBezTo>
                  <a:cubicBezTo>
                    <a:pt x="1054" y="546"/>
                    <a:pt x="937" y="498"/>
                    <a:pt x="809" y="460"/>
                  </a:cubicBezTo>
                  <a:cubicBezTo>
                    <a:pt x="649" y="423"/>
                    <a:pt x="501" y="373"/>
                    <a:pt x="353" y="312"/>
                  </a:cubicBezTo>
                  <a:cubicBezTo>
                    <a:pt x="243" y="213"/>
                    <a:pt x="132" y="115"/>
                    <a:pt x="45" y="4"/>
                  </a:cubicBezTo>
                  <a:cubicBezTo>
                    <a:pt x="41" y="2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7000;p48">
              <a:extLst>
                <a:ext uri="{FF2B5EF4-FFF2-40B4-BE49-F238E27FC236}">
                  <a16:creationId xmlns:a16="http://schemas.microsoft.com/office/drawing/2014/main" id="{1E5C3379-1F45-4D6A-AC33-EB498D7478F5}"/>
                </a:ext>
              </a:extLst>
            </p:cNvPr>
            <p:cNvSpPr/>
            <p:nvPr/>
          </p:nvSpPr>
          <p:spPr>
            <a:xfrm>
              <a:off x="5905950" y="2287625"/>
              <a:ext cx="25825" cy="14850"/>
            </a:xfrm>
            <a:custGeom>
              <a:avLst/>
              <a:gdLst/>
              <a:ahLst/>
              <a:cxnLst/>
              <a:rect l="l" t="t" r="r" b="b"/>
              <a:pathLst>
                <a:path w="1033" h="594" extrusionOk="0">
                  <a:moveTo>
                    <a:pt x="36" y="1"/>
                  </a:moveTo>
                  <a:cubicBezTo>
                    <a:pt x="16" y="1"/>
                    <a:pt x="1" y="29"/>
                    <a:pt x="22" y="40"/>
                  </a:cubicBezTo>
                  <a:cubicBezTo>
                    <a:pt x="170" y="200"/>
                    <a:pt x="355" y="323"/>
                    <a:pt x="539" y="434"/>
                  </a:cubicBezTo>
                  <a:cubicBezTo>
                    <a:pt x="653" y="496"/>
                    <a:pt x="793" y="593"/>
                    <a:pt x="930" y="593"/>
                  </a:cubicBezTo>
                  <a:cubicBezTo>
                    <a:pt x="956" y="593"/>
                    <a:pt x="982" y="590"/>
                    <a:pt x="1007" y="582"/>
                  </a:cubicBezTo>
                  <a:cubicBezTo>
                    <a:pt x="1032" y="582"/>
                    <a:pt x="1032" y="545"/>
                    <a:pt x="1007" y="533"/>
                  </a:cubicBezTo>
                  <a:cubicBezTo>
                    <a:pt x="662" y="447"/>
                    <a:pt x="342" y="200"/>
                    <a:pt x="47" y="3"/>
                  </a:cubicBezTo>
                  <a:cubicBezTo>
                    <a:pt x="43" y="1"/>
                    <a:pt x="40" y="1"/>
                    <a:pt x="3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7001;p48">
              <a:extLst>
                <a:ext uri="{FF2B5EF4-FFF2-40B4-BE49-F238E27FC236}">
                  <a16:creationId xmlns:a16="http://schemas.microsoft.com/office/drawing/2014/main" id="{AFFF0714-6608-4308-B10E-FBD695C30F47}"/>
                </a:ext>
              </a:extLst>
            </p:cNvPr>
            <p:cNvSpPr/>
            <p:nvPr/>
          </p:nvSpPr>
          <p:spPr>
            <a:xfrm>
              <a:off x="5871375" y="2288450"/>
              <a:ext cx="37900" cy="23400"/>
            </a:xfrm>
            <a:custGeom>
              <a:avLst/>
              <a:gdLst/>
              <a:ahLst/>
              <a:cxnLst/>
              <a:rect l="l" t="t" r="r" b="b"/>
              <a:pathLst>
                <a:path w="1516" h="936" extrusionOk="0">
                  <a:moveTo>
                    <a:pt x="44" y="0"/>
                  </a:moveTo>
                  <a:cubicBezTo>
                    <a:pt x="24" y="0"/>
                    <a:pt x="1" y="16"/>
                    <a:pt x="1" y="44"/>
                  </a:cubicBezTo>
                  <a:cubicBezTo>
                    <a:pt x="13" y="500"/>
                    <a:pt x="370" y="882"/>
                    <a:pt x="826" y="931"/>
                  </a:cubicBezTo>
                  <a:cubicBezTo>
                    <a:pt x="845" y="934"/>
                    <a:pt x="864" y="936"/>
                    <a:pt x="883" y="936"/>
                  </a:cubicBezTo>
                  <a:cubicBezTo>
                    <a:pt x="1013" y="936"/>
                    <a:pt x="1142" y="864"/>
                    <a:pt x="1196" y="746"/>
                  </a:cubicBezTo>
                  <a:cubicBezTo>
                    <a:pt x="1319" y="574"/>
                    <a:pt x="1516" y="364"/>
                    <a:pt x="1467" y="143"/>
                  </a:cubicBezTo>
                  <a:cubicBezTo>
                    <a:pt x="1467" y="133"/>
                    <a:pt x="1461" y="129"/>
                    <a:pt x="1454" y="129"/>
                  </a:cubicBezTo>
                  <a:cubicBezTo>
                    <a:pt x="1444" y="129"/>
                    <a:pt x="1430" y="140"/>
                    <a:pt x="1430" y="155"/>
                  </a:cubicBezTo>
                  <a:lnTo>
                    <a:pt x="1430" y="167"/>
                  </a:lnTo>
                  <a:cubicBezTo>
                    <a:pt x="1454" y="327"/>
                    <a:pt x="1282" y="487"/>
                    <a:pt x="1196" y="611"/>
                  </a:cubicBezTo>
                  <a:cubicBezTo>
                    <a:pt x="1107" y="748"/>
                    <a:pt x="955" y="822"/>
                    <a:pt x="798" y="822"/>
                  </a:cubicBezTo>
                  <a:cubicBezTo>
                    <a:pt x="715" y="822"/>
                    <a:pt x="632" y="801"/>
                    <a:pt x="555" y="758"/>
                  </a:cubicBezTo>
                  <a:cubicBezTo>
                    <a:pt x="284" y="611"/>
                    <a:pt x="112" y="340"/>
                    <a:pt x="75" y="32"/>
                  </a:cubicBezTo>
                  <a:cubicBezTo>
                    <a:pt x="75" y="10"/>
                    <a:pt x="60" y="0"/>
                    <a:pt x="4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7002;p48">
              <a:extLst>
                <a:ext uri="{FF2B5EF4-FFF2-40B4-BE49-F238E27FC236}">
                  <a16:creationId xmlns:a16="http://schemas.microsoft.com/office/drawing/2014/main" id="{95B51850-70DF-4F0C-BD76-4A8EE2EE7040}"/>
                </a:ext>
              </a:extLst>
            </p:cNvPr>
            <p:cNvSpPr/>
            <p:nvPr/>
          </p:nvSpPr>
          <p:spPr>
            <a:xfrm>
              <a:off x="5832875" y="2283800"/>
              <a:ext cx="33600" cy="24050"/>
            </a:xfrm>
            <a:custGeom>
              <a:avLst/>
              <a:gdLst/>
              <a:ahLst/>
              <a:cxnLst/>
              <a:rect l="l" t="t" r="r" b="b"/>
              <a:pathLst>
                <a:path w="1344" h="962" extrusionOk="0">
                  <a:moveTo>
                    <a:pt x="60" y="0"/>
                  </a:moveTo>
                  <a:cubicBezTo>
                    <a:pt x="43" y="0"/>
                    <a:pt x="25" y="13"/>
                    <a:pt x="25" y="33"/>
                  </a:cubicBezTo>
                  <a:cubicBezTo>
                    <a:pt x="1" y="501"/>
                    <a:pt x="346" y="908"/>
                    <a:pt x="814" y="957"/>
                  </a:cubicBezTo>
                  <a:cubicBezTo>
                    <a:pt x="835" y="960"/>
                    <a:pt x="855" y="961"/>
                    <a:pt x="875" y="961"/>
                  </a:cubicBezTo>
                  <a:cubicBezTo>
                    <a:pt x="1181" y="961"/>
                    <a:pt x="1344" y="618"/>
                    <a:pt x="1344" y="329"/>
                  </a:cubicBezTo>
                  <a:cubicBezTo>
                    <a:pt x="1344" y="310"/>
                    <a:pt x="1334" y="301"/>
                    <a:pt x="1325" y="301"/>
                  </a:cubicBezTo>
                  <a:cubicBezTo>
                    <a:pt x="1316" y="301"/>
                    <a:pt x="1307" y="310"/>
                    <a:pt x="1307" y="329"/>
                  </a:cubicBezTo>
                  <a:lnTo>
                    <a:pt x="1307" y="316"/>
                  </a:lnTo>
                  <a:cubicBezTo>
                    <a:pt x="1282" y="452"/>
                    <a:pt x="1233" y="575"/>
                    <a:pt x="1159" y="686"/>
                  </a:cubicBezTo>
                  <a:cubicBezTo>
                    <a:pt x="1088" y="801"/>
                    <a:pt x="988" y="843"/>
                    <a:pt x="880" y="843"/>
                  </a:cubicBezTo>
                  <a:cubicBezTo>
                    <a:pt x="781" y="843"/>
                    <a:pt x="675" y="807"/>
                    <a:pt x="580" y="760"/>
                  </a:cubicBezTo>
                  <a:cubicBezTo>
                    <a:pt x="296" y="612"/>
                    <a:pt x="112" y="341"/>
                    <a:pt x="87" y="33"/>
                  </a:cubicBezTo>
                  <a:cubicBezTo>
                    <a:pt x="87" y="10"/>
                    <a:pt x="74" y="0"/>
                    <a:pt x="60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7003;p48">
              <a:extLst>
                <a:ext uri="{FF2B5EF4-FFF2-40B4-BE49-F238E27FC236}">
                  <a16:creationId xmlns:a16="http://schemas.microsoft.com/office/drawing/2014/main" id="{C775C7FD-45D1-4FDA-ACB2-9F5D60BACBF3}"/>
                </a:ext>
              </a:extLst>
            </p:cNvPr>
            <p:cNvSpPr/>
            <p:nvPr/>
          </p:nvSpPr>
          <p:spPr>
            <a:xfrm>
              <a:off x="5797775" y="2287300"/>
              <a:ext cx="32675" cy="17450"/>
            </a:xfrm>
            <a:custGeom>
              <a:avLst/>
              <a:gdLst/>
              <a:ahLst/>
              <a:cxnLst/>
              <a:rect l="l" t="t" r="r" b="b"/>
              <a:pathLst>
                <a:path w="1307" h="698" extrusionOk="0">
                  <a:moveTo>
                    <a:pt x="1206" y="0"/>
                  </a:moveTo>
                  <a:cubicBezTo>
                    <a:pt x="1188" y="0"/>
                    <a:pt x="1175" y="18"/>
                    <a:pt x="1195" y="28"/>
                  </a:cubicBezTo>
                  <a:cubicBezTo>
                    <a:pt x="1257" y="78"/>
                    <a:pt x="1195" y="238"/>
                    <a:pt x="1171" y="299"/>
                  </a:cubicBezTo>
                  <a:cubicBezTo>
                    <a:pt x="1085" y="447"/>
                    <a:pt x="949" y="546"/>
                    <a:pt x="789" y="583"/>
                  </a:cubicBezTo>
                  <a:cubicBezTo>
                    <a:pt x="751" y="591"/>
                    <a:pt x="713" y="595"/>
                    <a:pt x="675" y="595"/>
                  </a:cubicBezTo>
                  <a:cubicBezTo>
                    <a:pt x="542" y="595"/>
                    <a:pt x="414" y="546"/>
                    <a:pt x="309" y="460"/>
                  </a:cubicBezTo>
                  <a:cubicBezTo>
                    <a:pt x="161" y="361"/>
                    <a:pt x="148" y="226"/>
                    <a:pt x="124" y="53"/>
                  </a:cubicBezTo>
                  <a:cubicBezTo>
                    <a:pt x="124" y="38"/>
                    <a:pt x="111" y="31"/>
                    <a:pt x="95" y="31"/>
                  </a:cubicBezTo>
                  <a:cubicBezTo>
                    <a:pt x="73" y="31"/>
                    <a:pt x="45" y="44"/>
                    <a:pt x="37" y="65"/>
                  </a:cubicBezTo>
                  <a:cubicBezTo>
                    <a:pt x="1" y="262"/>
                    <a:pt x="87" y="460"/>
                    <a:pt x="259" y="558"/>
                  </a:cubicBezTo>
                  <a:cubicBezTo>
                    <a:pt x="378" y="651"/>
                    <a:pt x="525" y="698"/>
                    <a:pt x="674" y="698"/>
                  </a:cubicBezTo>
                  <a:cubicBezTo>
                    <a:pt x="742" y="698"/>
                    <a:pt x="810" y="688"/>
                    <a:pt x="875" y="669"/>
                  </a:cubicBezTo>
                  <a:cubicBezTo>
                    <a:pt x="1035" y="607"/>
                    <a:pt x="1171" y="472"/>
                    <a:pt x="1245" y="312"/>
                  </a:cubicBezTo>
                  <a:cubicBezTo>
                    <a:pt x="1269" y="226"/>
                    <a:pt x="1306" y="53"/>
                    <a:pt x="1220" y="4"/>
                  </a:cubicBezTo>
                  <a:cubicBezTo>
                    <a:pt x="1215" y="1"/>
                    <a:pt x="1211" y="0"/>
                    <a:pt x="1206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7004;p48">
              <a:extLst>
                <a:ext uri="{FF2B5EF4-FFF2-40B4-BE49-F238E27FC236}">
                  <a16:creationId xmlns:a16="http://schemas.microsoft.com/office/drawing/2014/main" id="{1B7C8059-2AEF-4F27-BA9D-F303F8D91109}"/>
                </a:ext>
              </a:extLst>
            </p:cNvPr>
            <p:cNvSpPr/>
            <p:nvPr/>
          </p:nvSpPr>
          <p:spPr>
            <a:xfrm>
              <a:off x="5757750" y="2281900"/>
              <a:ext cx="28975" cy="23000"/>
            </a:xfrm>
            <a:custGeom>
              <a:avLst/>
              <a:gdLst/>
              <a:ahLst/>
              <a:cxnLst/>
              <a:rect l="l" t="t" r="r" b="b"/>
              <a:pathLst>
                <a:path w="1159" h="920" extrusionOk="0">
                  <a:moveTo>
                    <a:pt x="279" y="0"/>
                  </a:moveTo>
                  <a:cubicBezTo>
                    <a:pt x="273" y="0"/>
                    <a:pt x="266" y="3"/>
                    <a:pt x="259" y="10"/>
                  </a:cubicBezTo>
                  <a:cubicBezTo>
                    <a:pt x="0" y="269"/>
                    <a:pt x="283" y="749"/>
                    <a:pt x="542" y="885"/>
                  </a:cubicBezTo>
                  <a:cubicBezTo>
                    <a:pt x="591" y="909"/>
                    <a:pt x="635" y="920"/>
                    <a:pt x="677" y="920"/>
                  </a:cubicBezTo>
                  <a:cubicBezTo>
                    <a:pt x="784" y="920"/>
                    <a:pt x="872" y="850"/>
                    <a:pt x="961" y="762"/>
                  </a:cubicBezTo>
                  <a:cubicBezTo>
                    <a:pt x="1096" y="651"/>
                    <a:pt x="1158" y="478"/>
                    <a:pt x="1146" y="306"/>
                  </a:cubicBezTo>
                  <a:cubicBezTo>
                    <a:pt x="1146" y="288"/>
                    <a:pt x="1133" y="278"/>
                    <a:pt x="1121" y="278"/>
                  </a:cubicBezTo>
                  <a:cubicBezTo>
                    <a:pt x="1109" y="278"/>
                    <a:pt x="1096" y="288"/>
                    <a:pt x="1096" y="306"/>
                  </a:cubicBezTo>
                  <a:cubicBezTo>
                    <a:pt x="1096" y="442"/>
                    <a:pt x="1035" y="577"/>
                    <a:pt x="936" y="676"/>
                  </a:cubicBezTo>
                  <a:cubicBezTo>
                    <a:pt x="864" y="756"/>
                    <a:pt x="785" y="816"/>
                    <a:pt x="691" y="816"/>
                  </a:cubicBezTo>
                  <a:cubicBezTo>
                    <a:pt x="642" y="816"/>
                    <a:pt x="589" y="800"/>
                    <a:pt x="530" y="762"/>
                  </a:cubicBezTo>
                  <a:cubicBezTo>
                    <a:pt x="320" y="626"/>
                    <a:pt x="173" y="281"/>
                    <a:pt x="296" y="47"/>
                  </a:cubicBezTo>
                  <a:cubicBezTo>
                    <a:pt x="305" y="21"/>
                    <a:pt x="294" y="0"/>
                    <a:pt x="27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7005;p48">
              <a:extLst>
                <a:ext uri="{FF2B5EF4-FFF2-40B4-BE49-F238E27FC236}">
                  <a16:creationId xmlns:a16="http://schemas.microsoft.com/office/drawing/2014/main" id="{51EA80CB-82C9-4EBC-8D74-036C9907B78C}"/>
                </a:ext>
              </a:extLst>
            </p:cNvPr>
            <p:cNvSpPr/>
            <p:nvPr/>
          </p:nvSpPr>
          <p:spPr>
            <a:xfrm>
              <a:off x="5711550" y="2289525"/>
              <a:ext cx="39450" cy="21775"/>
            </a:xfrm>
            <a:custGeom>
              <a:avLst/>
              <a:gdLst/>
              <a:ahLst/>
              <a:cxnLst/>
              <a:rect l="l" t="t" r="r" b="b"/>
              <a:pathLst>
                <a:path w="1578" h="871" extrusionOk="0">
                  <a:moveTo>
                    <a:pt x="261" y="1"/>
                  </a:moveTo>
                  <a:cubicBezTo>
                    <a:pt x="249" y="1"/>
                    <a:pt x="239" y="5"/>
                    <a:pt x="234" y="13"/>
                  </a:cubicBezTo>
                  <a:cubicBezTo>
                    <a:pt x="124" y="173"/>
                    <a:pt x="0" y="272"/>
                    <a:pt x="111" y="494"/>
                  </a:cubicBezTo>
                  <a:cubicBezTo>
                    <a:pt x="210" y="679"/>
                    <a:pt x="382" y="814"/>
                    <a:pt x="592" y="851"/>
                  </a:cubicBezTo>
                  <a:cubicBezTo>
                    <a:pt x="655" y="864"/>
                    <a:pt x="714" y="871"/>
                    <a:pt x="771" y="871"/>
                  </a:cubicBezTo>
                  <a:cubicBezTo>
                    <a:pt x="1182" y="871"/>
                    <a:pt x="1436" y="538"/>
                    <a:pt x="1577" y="149"/>
                  </a:cubicBezTo>
                  <a:cubicBezTo>
                    <a:pt x="1577" y="134"/>
                    <a:pt x="1568" y="123"/>
                    <a:pt x="1558" y="123"/>
                  </a:cubicBezTo>
                  <a:cubicBezTo>
                    <a:pt x="1551" y="123"/>
                    <a:pt x="1545" y="127"/>
                    <a:pt x="1540" y="137"/>
                  </a:cubicBezTo>
                  <a:lnTo>
                    <a:pt x="1540" y="149"/>
                  </a:lnTo>
                  <a:cubicBezTo>
                    <a:pt x="1410" y="475"/>
                    <a:pt x="1183" y="782"/>
                    <a:pt x="819" y="782"/>
                  </a:cubicBezTo>
                  <a:cubicBezTo>
                    <a:pt x="770" y="782"/>
                    <a:pt x="719" y="776"/>
                    <a:pt x="666" y="765"/>
                  </a:cubicBezTo>
                  <a:cubicBezTo>
                    <a:pt x="592" y="740"/>
                    <a:pt x="530" y="728"/>
                    <a:pt x="481" y="691"/>
                  </a:cubicBezTo>
                  <a:cubicBezTo>
                    <a:pt x="407" y="666"/>
                    <a:pt x="345" y="629"/>
                    <a:pt x="296" y="580"/>
                  </a:cubicBezTo>
                  <a:lnTo>
                    <a:pt x="185" y="247"/>
                  </a:lnTo>
                  <a:cubicBezTo>
                    <a:pt x="197" y="173"/>
                    <a:pt x="259" y="112"/>
                    <a:pt x="296" y="38"/>
                  </a:cubicBezTo>
                  <a:cubicBezTo>
                    <a:pt x="304" y="14"/>
                    <a:pt x="281" y="1"/>
                    <a:pt x="26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7006;p48">
              <a:extLst>
                <a:ext uri="{FF2B5EF4-FFF2-40B4-BE49-F238E27FC236}">
                  <a16:creationId xmlns:a16="http://schemas.microsoft.com/office/drawing/2014/main" id="{E64CEB7B-BD2A-4E1D-97F7-9FF902C9F6B6}"/>
                </a:ext>
              </a:extLst>
            </p:cNvPr>
            <p:cNvSpPr/>
            <p:nvPr/>
          </p:nvSpPr>
          <p:spPr>
            <a:xfrm>
              <a:off x="5699850" y="2295475"/>
              <a:ext cx="15050" cy="8550"/>
            </a:xfrm>
            <a:custGeom>
              <a:avLst/>
              <a:gdLst/>
              <a:ahLst/>
              <a:cxnLst/>
              <a:rect l="l" t="t" r="r" b="b"/>
              <a:pathLst>
                <a:path w="602" h="342" extrusionOk="0">
                  <a:moveTo>
                    <a:pt x="522" y="1"/>
                  </a:moveTo>
                  <a:cubicBezTo>
                    <a:pt x="469" y="1"/>
                    <a:pt x="432" y="61"/>
                    <a:pt x="394" y="108"/>
                  </a:cubicBezTo>
                  <a:cubicBezTo>
                    <a:pt x="296" y="219"/>
                    <a:pt x="160" y="280"/>
                    <a:pt x="25" y="280"/>
                  </a:cubicBezTo>
                  <a:cubicBezTo>
                    <a:pt x="0" y="293"/>
                    <a:pt x="0" y="317"/>
                    <a:pt x="25" y="330"/>
                  </a:cubicBezTo>
                  <a:cubicBezTo>
                    <a:pt x="62" y="338"/>
                    <a:pt x="99" y="342"/>
                    <a:pt x="135" y="342"/>
                  </a:cubicBezTo>
                  <a:cubicBezTo>
                    <a:pt x="208" y="342"/>
                    <a:pt x="280" y="326"/>
                    <a:pt x="345" y="293"/>
                  </a:cubicBezTo>
                  <a:cubicBezTo>
                    <a:pt x="382" y="280"/>
                    <a:pt x="407" y="243"/>
                    <a:pt x="431" y="219"/>
                  </a:cubicBezTo>
                  <a:cubicBezTo>
                    <a:pt x="454" y="196"/>
                    <a:pt x="497" y="80"/>
                    <a:pt x="533" y="80"/>
                  </a:cubicBezTo>
                  <a:cubicBezTo>
                    <a:pt x="536" y="80"/>
                    <a:pt x="539" y="81"/>
                    <a:pt x="542" y="83"/>
                  </a:cubicBezTo>
                  <a:cubicBezTo>
                    <a:pt x="546" y="85"/>
                    <a:pt x="550" y="85"/>
                    <a:pt x="554" y="85"/>
                  </a:cubicBezTo>
                  <a:cubicBezTo>
                    <a:pt x="584" y="85"/>
                    <a:pt x="601" y="44"/>
                    <a:pt x="579" y="22"/>
                  </a:cubicBezTo>
                  <a:cubicBezTo>
                    <a:pt x="558" y="7"/>
                    <a:pt x="540" y="1"/>
                    <a:pt x="52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7007;p48">
              <a:extLst>
                <a:ext uri="{FF2B5EF4-FFF2-40B4-BE49-F238E27FC236}">
                  <a16:creationId xmlns:a16="http://schemas.microsoft.com/office/drawing/2014/main" id="{6669365F-63BE-4887-8934-6593DD409009}"/>
                </a:ext>
              </a:extLst>
            </p:cNvPr>
            <p:cNvSpPr/>
            <p:nvPr/>
          </p:nvSpPr>
          <p:spPr>
            <a:xfrm>
              <a:off x="5695600" y="2267300"/>
              <a:ext cx="56325" cy="26425"/>
            </a:xfrm>
            <a:custGeom>
              <a:avLst/>
              <a:gdLst/>
              <a:ahLst/>
              <a:cxnLst/>
              <a:rect l="l" t="t" r="r" b="b"/>
              <a:pathLst>
                <a:path w="2253" h="1057" extrusionOk="0">
                  <a:moveTo>
                    <a:pt x="2227" y="0"/>
                  </a:moveTo>
                  <a:cubicBezTo>
                    <a:pt x="2215" y="0"/>
                    <a:pt x="2203" y="9"/>
                    <a:pt x="2203" y="28"/>
                  </a:cubicBezTo>
                  <a:cubicBezTo>
                    <a:pt x="2191" y="126"/>
                    <a:pt x="2080" y="176"/>
                    <a:pt x="2018" y="262"/>
                  </a:cubicBezTo>
                  <a:cubicBezTo>
                    <a:pt x="1907" y="422"/>
                    <a:pt x="1796" y="570"/>
                    <a:pt x="1673" y="718"/>
                  </a:cubicBezTo>
                  <a:cubicBezTo>
                    <a:pt x="1476" y="878"/>
                    <a:pt x="1254" y="964"/>
                    <a:pt x="1008" y="964"/>
                  </a:cubicBezTo>
                  <a:cubicBezTo>
                    <a:pt x="998" y="964"/>
                    <a:pt x="989" y="965"/>
                    <a:pt x="978" y="965"/>
                  </a:cubicBezTo>
                  <a:cubicBezTo>
                    <a:pt x="717" y="965"/>
                    <a:pt x="181" y="816"/>
                    <a:pt x="441" y="496"/>
                  </a:cubicBezTo>
                  <a:cubicBezTo>
                    <a:pt x="460" y="477"/>
                    <a:pt x="443" y="451"/>
                    <a:pt x="423" y="451"/>
                  </a:cubicBezTo>
                  <a:cubicBezTo>
                    <a:pt x="416" y="451"/>
                    <a:pt x="410" y="453"/>
                    <a:pt x="404" y="459"/>
                  </a:cubicBezTo>
                  <a:cubicBezTo>
                    <a:pt x="0" y="917"/>
                    <a:pt x="632" y="1057"/>
                    <a:pt x="1004" y="1057"/>
                  </a:cubicBezTo>
                  <a:cubicBezTo>
                    <a:pt x="1051" y="1057"/>
                    <a:pt x="1095" y="1054"/>
                    <a:pt x="1131" y="1050"/>
                  </a:cubicBezTo>
                  <a:cubicBezTo>
                    <a:pt x="1402" y="1026"/>
                    <a:pt x="1648" y="890"/>
                    <a:pt x="1833" y="681"/>
                  </a:cubicBezTo>
                  <a:cubicBezTo>
                    <a:pt x="1944" y="545"/>
                    <a:pt x="2006" y="373"/>
                    <a:pt x="2117" y="237"/>
                  </a:cubicBezTo>
                  <a:cubicBezTo>
                    <a:pt x="2191" y="139"/>
                    <a:pt x="2227" y="139"/>
                    <a:pt x="2252" y="28"/>
                  </a:cubicBezTo>
                  <a:cubicBezTo>
                    <a:pt x="2252" y="9"/>
                    <a:pt x="2240" y="0"/>
                    <a:pt x="2227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7008;p48">
              <a:extLst>
                <a:ext uri="{FF2B5EF4-FFF2-40B4-BE49-F238E27FC236}">
                  <a16:creationId xmlns:a16="http://schemas.microsoft.com/office/drawing/2014/main" id="{A54BFE72-00C3-4258-99F8-00FD4BFEED74}"/>
                </a:ext>
              </a:extLst>
            </p:cNvPr>
            <p:cNvSpPr/>
            <p:nvPr/>
          </p:nvSpPr>
          <p:spPr>
            <a:xfrm>
              <a:off x="5749725" y="2262800"/>
              <a:ext cx="31450" cy="20525"/>
            </a:xfrm>
            <a:custGeom>
              <a:avLst/>
              <a:gdLst/>
              <a:ahLst/>
              <a:cxnLst/>
              <a:rect l="l" t="t" r="r" b="b"/>
              <a:pathLst>
                <a:path w="1258" h="821" extrusionOk="0">
                  <a:moveTo>
                    <a:pt x="1197" y="1"/>
                  </a:moveTo>
                  <a:cubicBezTo>
                    <a:pt x="1180" y="1"/>
                    <a:pt x="1159" y="14"/>
                    <a:pt x="1159" y="35"/>
                  </a:cubicBezTo>
                  <a:cubicBezTo>
                    <a:pt x="1122" y="282"/>
                    <a:pt x="999" y="602"/>
                    <a:pt x="740" y="688"/>
                  </a:cubicBezTo>
                  <a:cubicBezTo>
                    <a:pt x="673" y="718"/>
                    <a:pt x="605" y="731"/>
                    <a:pt x="538" y="731"/>
                  </a:cubicBezTo>
                  <a:cubicBezTo>
                    <a:pt x="298" y="731"/>
                    <a:pt x="82" y="552"/>
                    <a:pt x="62" y="282"/>
                  </a:cubicBezTo>
                  <a:cubicBezTo>
                    <a:pt x="62" y="263"/>
                    <a:pt x="47" y="254"/>
                    <a:pt x="32" y="254"/>
                  </a:cubicBezTo>
                  <a:cubicBezTo>
                    <a:pt x="16" y="254"/>
                    <a:pt x="1" y="263"/>
                    <a:pt x="1" y="282"/>
                  </a:cubicBezTo>
                  <a:cubicBezTo>
                    <a:pt x="1" y="591"/>
                    <a:pt x="258" y="821"/>
                    <a:pt x="551" y="821"/>
                  </a:cubicBezTo>
                  <a:cubicBezTo>
                    <a:pt x="585" y="821"/>
                    <a:pt x="619" y="818"/>
                    <a:pt x="654" y="811"/>
                  </a:cubicBezTo>
                  <a:cubicBezTo>
                    <a:pt x="1011" y="725"/>
                    <a:pt x="1257" y="393"/>
                    <a:pt x="1220" y="23"/>
                  </a:cubicBezTo>
                  <a:cubicBezTo>
                    <a:pt x="1220" y="7"/>
                    <a:pt x="1210" y="1"/>
                    <a:pt x="1197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7009;p48">
              <a:extLst>
                <a:ext uri="{FF2B5EF4-FFF2-40B4-BE49-F238E27FC236}">
                  <a16:creationId xmlns:a16="http://schemas.microsoft.com/office/drawing/2014/main" id="{E5BA598A-8616-4044-ACB1-33B0016CBEAF}"/>
                </a:ext>
              </a:extLst>
            </p:cNvPr>
            <p:cNvSpPr/>
            <p:nvPr/>
          </p:nvSpPr>
          <p:spPr>
            <a:xfrm>
              <a:off x="5781450" y="2266600"/>
              <a:ext cx="36375" cy="20025"/>
            </a:xfrm>
            <a:custGeom>
              <a:avLst/>
              <a:gdLst/>
              <a:ahLst/>
              <a:cxnLst/>
              <a:rect l="l" t="t" r="r" b="b"/>
              <a:pathLst>
                <a:path w="1455" h="801" extrusionOk="0">
                  <a:moveTo>
                    <a:pt x="81" y="0"/>
                  </a:moveTo>
                  <a:cubicBezTo>
                    <a:pt x="71" y="0"/>
                    <a:pt x="62" y="6"/>
                    <a:pt x="62" y="19"/>
                  </a:cubicBezTo>
                  <a:cubicBezTo>
                    <a:pt x="38" y="191"/>
                    <a:pt x="1" y="314"/>
                    <a:pt x="148" y="462"/>
                  </a:cubicBezTo>
                  <a:cubicBezTo>
                    <a:pt x="321" y="635"/>
                    <a:pt x="530" y="746"/>
                    <a:pt x="764" y="795"/>
                  </a:cubicBezTo>
                  <a:cubicBezTo>
                    <a:pt x="790" y="798"/>
                    <a:pt x="814" y="800"/>
                    <a:pt x="839" y="800"/>
                  </a:cubicBezTo>
                  <a:cubicBezTo>
                    <a:pt x="983" y="800"/>
                    <a:pt x="1115" y="740"/>
                    <a:pt x="1220" y="635"/>
                  </a:cubicBezTo>
                  <a:cubicBezTo>
                    <a:pt x="1294" y="548"/>
                    <a:pt x="1343" y="462"/>
                    <a:pt x="1380" y="351"/>
                  </a:cubicBezTo>
                  <a:cubicBezTo>
                    <a:pt x="1405" y="277"/>
                    <a:pt x="1417" y="204"/>
                    <a:pt x="1430" y="130"/>
                  </a:cubicBezTo>
                  <a:cubicBezTo>
                    <a:pt x="1454" y="117"/>
                    <a:pt x="1454" y="80"/>
                    <a:pt x="1430" y="80"/>
                  </a:cubicBezTo>
                  <a:lnTo>
                    <a:pt x="1417" y="80"/>
                  </a:lnTo>
                  <a:cubicBezTo>
                    <a:pt x="1405" y="80"/>
                    <a:pt x="1393" y="93"/>
                    <a:pt x="1380" y="105"/>
                  </a:cubicBezTo>
                  <a:cubicBezTo>
                    <a:pt x="1314" y="382"/>
                    <a:pt x="1148" y="709"/>
                    <a:pt x="828" y="709"/>
                  </a:cubicBezTo>
                  <a:cubicBezTo>
                    <a:pt x="792" y="709"/>
                    <a:pt x="755" y="705"/>
                    <a:pt x="715" y="696"/>
                  </a:cubicBezTo>
                  <a:cubicBezTo>
                    <a:pt x="592" y="659"/>
                    <a:pt x="481" y="598"/>
                    <a:pt x="370" y="524"/>
                  </a:cubicBezTo>
                  <a:cubicBezTo>
                    <a:pt x="235" y="438"/>
                    <a:pt x="173" y="425"/>
                    <a:pt x="124" y="241"/>
                  </a:cubicBezTo>
                  <a:cubicBezTo>
                    <a:pt x="87" y="56"/>
                    <a:pt x="87" y="142"/>
                    <a:pt x="99" y="19"/>
                  </a:cubicBezTo>
                  <a:cubicBezTo>
                    <a:pt x="99" y="6"/>
                    <a:pt x="90" y="0"/>
                    <a:pt x="81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7010;p48">
              <a:extLst>
                <a:ext uri="{FF2B5EF4-FFF2-40B4-BE49-F238E27FC236}">
                  <a16:creationId xmlns:a16="http://schemas.microsoft.com/office/drawing/2014/main" id="{EB5E2BE1-670C-4943-A87E-CCF196EA6C7D}"/>
                </a:ext>
              </a:extLst>
            </p:cNvPr>
            <p:cNvSpPr/>
            <p:nvPr/>
          </p:nvSpPr>
          <p:spPr>
            <a:xfrm>
              <a:off x="5816875" y="2261425"/>
              <a:ext cx="37575" cy="17675"/>
            </a:xfrm>
            <a:custGeom>
              <a:avLst/>
              <a:gdLst/>
              <a:ahLst/>
              <a:cxnLst/>
              <a:rect l="l" t="t" r="r" b="b"/>
              <a:pathLst>
                <a:path w="1503" h="707" extrusionOk="0">
                  <a:moveTo>
                    <a:pt x="1454" y="1"/>
                  </a:moveTo>
                  <a:cubicBezTo>
                    <a:pt x="1442" y="1"/>
                    <a:pt x="1429" y="10"/>
                    <a:pt x="1429" y="29"/>
                  </a:cubicBezTo>
                  <a:cubicBezTo>
                    <a:pt x="1417" y="201"/>
                    <a:pt x="1343" y="361"/>
                    <a:pt x="1232" y="497"/>
                  </a:cubicBezTo>
                  <a:cubicBezTo>
                    <a:pt x="1097" y="611"/>
                    <a:pt x="943" y="620"/>
                    <a:pt x="788" y="620"/>
                  </a:cubicBezTo>
                  <a:cubicBezTo>
                    <a:pt x="759" y="620"/>
                    <a:pt x="731" y="620"/>
                    <a:pt x="702" y="620"/>
                  </a:cubicBezTo>
                  <a:cubicBezTo>
                    <a:pt x="679" y="623"/>
                    <a:pt x="655" y="625"/>
                    <a:pt x="632" y="625"/>
                  </a:cubicBezTo>
                  <a:cubicBezTo>
                    <a:pt x="471" y="625"/>
                    <a:pt x="317" y="553"/>
                    <a:pt x="210" y="435"/>
                  </a:cubicBezTo>
                  <a:cubicBezTo>
                    <a:pt x="123" y="312"/>
                    <a:pt x="74" y="177"/>
                    <a:pt x="50" y="29"/>
                  </a:cubicBezTo>
                  <a:cubicBezTo>
                    <a:pt x="50" y="13"/>
                    <a:pt x="41" y="6"/>
                    <a:pt x="31" y="6"/>
                  </a:cubicBezTo>
                  <a:cubicBezTo>
                    <a:pt x="17" y="6"/>
                    <a:pt x="0" y="20"/>
                    <a:pt x="0" y="41"/>
                  </a:cubicBezTo>
                  <a:cubicBezTo>
                    <a:pt x="25" y="250"/>
                    <a:pt x="111" y="448"/>
                    <a:pt x="271" y="595"/>
                  </a:cubicBezTo>
                  <a:cubicBezTo>
                    <a:pt x="419" y="706"/>
                    <a:pt x="604" y="682"/>
                    <a:pt x="776" y="694"/>
                  </a:cubicBezTo>
                  <a:cubicBezTo>
                    <a:pt x="787" y="694"/>
                    <a:pt x="797" y="694"/>
                    <a:pt x="807" y="694"/>
                  </a:cubicBezTo>
                  <a:cubicBezTo>
                    <a:pt x="1199" y="694"/>
                    <a:pt x="1503" y="461"/>
                    <a:pt x="1478" y="29"/>
                  </a:cubicBezTo>
                  <a:cubicBezTo>
                    <a:pt x="1478" y="10"/>
                    <a:pt x="1466" y="1"/>
                    <a:pt x="1454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7011;p48">
              <a:extLst>
                <a:ext uri="{FF2B5EF4-FFF2-40B4-BE49-F238E27FC236}">
                  <a16:creationId xmlns:a16="http://schemas.microsoft.com/office/drawing/2014/main" id="{53118494-A762-43A4-BE74-0163DB8DE267}"/>
                </a:ext>
              </a:extLst>
            </p:cNvPr>
            <p:cNvSpPr/>
            <p:nvPr/>
          </p:nvSpPr>
          <p:spPr>
            <a:xfrm>
              <a:off x="5854750" y="2263200"/>
              <a:ext cx="32025" cy="18375"/>
            </a:xfrm>
            <a:custGeom>
              <a:avLst/>
              <a:gdLst/>
              <a:ahLst/>
              <a:cxnLst/>
              <a:rect l="l" t="t" r="r" b="b"/>
              <a:pathLst>
                <a:path w="1281" h="735" extrusionOk="0">
                  <a:moveTo>
                    <a:pt x="19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13" y="19"/>
                  </a:lnTo>
                  <a:cubicBezTo>
                    <a:pt x="13" y="438"/>
                    <a:pt x="198" y="721"/>
                    <a:pt x="629" y="734"/>
                  </a:cubicBezTo>
                  <a:cubicBezTo>
                    <a:pt x="639" y="734"/>
                    <a:pt x="650" y="734"/>
                    <a:pt x="661" y="734"/>
                  </a:cubicBezTo>
                  <a:cubicBezTo>
                    <a:pt x="1071" y="734"/>
                    <a:pt x="1280" y="501"/>
                    <a:pt x="1232" y="69"/>
                  </a:cubicBezTo>
                  <a:cubicBezTo>
                    <a:pt x="1226" y="56"/>
                    <a:pt x="1214" y="50"/>
                    <a:pt x="1203" y="50"/>
                  </a:cubicBezTo>
                  <a:cubicBezTo>
                    <a:pt x="1192" y="50"/>
                    <a:pt x="1183" y="56"/>
                    <a:pt x="1183" y="69"/>
                  </a:cubicBezTo>
                  <a:cubicBezTo>
                    <a:pt x="1183" y="179"/>
                    <a:pt x="1171" y="290"/>
                    <a:pt x="1146" y="401"/>
                  </a:cubicBezTo>
                  <a:cubicBezTo>
                    <a:pt x="1060" y="648"/>
                    <a:pt x="850" y="660"/>
                    <a:pt x="629" y="660"/>
                  </a:cubicBezTo>
                  <a:cubicBezTo>
                    <a:pt x="222" y="660"/>
                    <a:pt x="50" y="401"/>
                    <a:pt x="37" y="19"/>
                  </a:cubicBezTo>
                  <a:cubicBezTo>
                    <a:pt x="37" y="7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7012;p48">
              <a:extLst>
                <a:ext uri="{FF2B5EF4-FFF2-40B4-BE49-F238E27FC236}">
                  <a16:creationId xmlns:a16="http://schemas.microsoft.com/office/drawing/2014/main" id="{B1F83465-266A-42CD-8067-5BCEF08AA338}"/>
                </a:ext>
              </a:extLst>
            </p:cNvPr>
            <p:cNvSpPr/>
            <p:nvPr/>
          </p:nvSpPr>
          <p:spPr>
            <a:xfrm>
              <a:off x="5887075" y="2261450"/>
              <a:ext cx="39150" cy="20500"/>
            </a:xfrm>
            <a:custGeom>
              <a:avLst/>
              <a:gdLst/>
              <a:ahLst/>
              <a:cxnLst/>
              <a:rect l="l" t="t" r="r" b="b"/>
              <a:pathLst>
                <a:path w="1566" h="820" extrusionOk="0">
                  <a:moveTo>
                    <a:pt x="1403" y="1"/>
                  </a:moveTo>
                  <a:cubicBezTo>
                    <a:pt x="1375" y="1"/>
                    <a:pt x="1359" y="31"/>
                    <a:pt x="1381" y="52"/>
                  </a:cubicBezTo>
                  <a:cubicBezTo>
                    <a:pt x="1491" y="176"/>
                    <a:pt x="1110" y="557"/>
                    <a:pt x="1036" y="619"/>
                  </a:cubicBezTo>
                  <a:cubicBezTo>
                    <a:pt x="940" y="684"/>
                    <a:pt x="848" y="707"/>
                    <a:pt x="754" y="707"/>
                  </a:cubicBezTo>
                  <a:cubicBezTo>
                    <a:pt x="654" y="707"/>
                    <a:pt x="552" y="681"/>
                    <a:pt x="444" y="656"/>
                  </a:cubicBezTo>
                  <a:cubicBezTo>
                    <a:pt x="161" y="570"/>
                    <a:pt x="50" y="385"/>
                    <a:pt x="38" y="89"/>
                  </a:cubicBezTo>
                  <a:cubicBezTo>
                    <a:pt x="38" y="77"/>
                    <a:pt x="29" y="71"/>
                    <a:pt x="19" y="71"/>
                  </a:cubicBezTo>
                  <a:cubicBezTo>
                    <a:pt x="10" y="71"/>
                    <a:pt x="1" y="77"/>
                    <a:pt x="1" y="89"/>
                  </a:cubicBezTo>
                  <a:lnTo>
                    <a:pt x="13" y="89"/>
                  </a:lnTo>
                  <a:cubicBezTo>
                    <a:pt x="1" y="348"/>
                    <a:pt x="38" y="557"/>
                    <a:pt x="284" y="681"/>
                  </a:cubicBezTo>
                  <a:cubicBezTo>
                    <a:pt x="424" y="750"/>
                    <a:pt x="600" y="820"/>
                    <a:pt x="770" y="820"/>
                  </a:cubicBezTo>
                  <a:cubicBezTo>
                    <a:pt x="840" y="820"/>
                    <a:pt x="909" y="808"/>
                    <a:pt x="974" y="779"/>
                  </a:cubicBezTo>
                  <a:cubicBezTo>
                    <a:pt x="1171" y="668"/>
                    <a:pt x="1331" y="496"/>
                    <a:pt x="1430" y="299"/>
                  </a:cubicBezTo>
                  <a:cubicBezTo>
                    <a:pt x="1479" y="212"/>
                    <a:pt x="1565" y="28"/>
                    <a:pt x="1417" y="3"/>
                  </a:cubicBezTo>
                  <a:cubicBezTo>
                    <a:pt x="1412" y="1"/>
                    <a:pt x="1408" y="1"/>
                    <a:pt x="140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7013;p48">
              <a:extLst>
                <a:ext uri="{FF2B5EF4-FFF2-40B4-BE49-F238E27FC236}">
                  <a16:creationId xmlns:a16="http://schemas.microsoft.com/office/drawing/2014/main" id="{90D44935-1B15-4432-95AD-D9ABCA0C460F}"/>
                </a:ext>
              </a:extLst>
            </p:cNvPr>
            <p:cNvSpPr/>
            <p:nvPr/>
          </p:nvSpPr>
          <p:spPr>
            <a:xfrm>
              <a:off x="5893400" y="2236450"/>
              <a:ext cx="23525" cy="14675"/>
            </a:xfrm>
            <a:custGeom>
              <a:avLst/>
              <a:gdLst/>
              <a:ahLst/>
              <a:cxnLst/>
              <a:rect l="l" t="t" r="r" b="b"/>
              <a:pathLst>
                <a:path w="941" h="587" extrusionOk="0">
                  <a:moveTo>
                    <a:pt x="30" y="0"/>
                  </a:moveTo>
                  <a:cubicBezTo>
                    <a:pt x="16" y="0"/>
                    <a:pt x="1" y="12"/>
                    <a:pt x="19" y="30"/>
                  </a:cubicBezTo>
                  <a:cubicBezTo>
                    <a:pt x="228" y="350"/>
                    <a:pt x="561" y="449"/>
                    <a:pt x="893" y="584"/>
                  </a:cubicBezTo>
                  <a:cubicBezTo>
                    <a:pt x="897" y="586"/>
                    <a:pt x="901" y="586"/>
                    <a:pt x="905" y="586"/>
                  </a:cubicBezTo>
                  <a:cubicBezTo>
                    <a:pt x="933" y="586"/>
                    <a:pt x="940" y="545"/>
                    <a:pt x="918" y="523"/>
                  </a:cubicBezTo>
                  <a:cubicBezTo>
                    <a:pt x="746" y="473"/>
                    <a:pt x="586" y="399"/>
                    <a:pt x="425" y="313"/>
                  </a:cubicBezTo>
                  <a:cubicBezTo>
                    <a:pt x="290" y="215"/>
                    <a:pt x="167" y="116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7014;p48">
              <a:extLst>
                <a:ext uri="{FF2B5EF4-FFF2-40B4-BE49-F238E27FC236}">
                  <a16:creationId xmlns:a16="http://schemas.microsoft.com/office/drawing/2014/main" id="{95E01742-F728-4E7A-A645-313A66A74E32}"/>
                </a:ext>
              </a:extLst>
            </p:cNvPr>
            <p:cNvSpPr/>
            <p:nvPr/>
          </p:nvSpPr>
          <p:spPr>
            <a:xfrm>
              <a:off x="5858450" y="2237150"/>
              <a:ext cx="34825" cy="28100"/>
            </a:xfrm>
            <a:custGeom>
              <a:avLst/>
              <a:gdLst/>
              <a:ahLst/>
              <a:cxnLst/>
              <a:rect l="l" t="t" r="r" b="b"/>
              <a:pathLst>
                <a:path w="1393" h="1124" extrusionOk="0">
                  <a:moveTo>
                    <a:pt x="1294" y="1"/>
                  </a:moveTo>
                  <a:cubicBezTo>
                    <a:pt x="1283" y="1"/>
                    <a:pt x="1269" y="11"/>
                    <a:pt x="1269" y="27"/>
                  </a:cubicBezTo>
                  <a:cubicBezTo>
                    <a:pt x="1318" y="224"/>
                    <a:pt x="1294" y="421"/>
                    <a:pt x="1232" y="618"/>
                  </a:cubicBezTo>
                  <a:cubicBezTo>
                    <a:pt x="1175" y="788"/>
                    <a:pt x="1111" y="1024"/>
                    <a:pt x="934" y="1024"/>
                  </a:cubicBezTo>
                  <a:cubicBezTo>
                    <a:pt x="881" y="1024"/>
                    <a:pt x="817" y="1002"/>
                    <a:pt x="739" y="950"/>
                  </a:cubicBezTo>
                  <a:cubicBezTo>
                    <a:pt x="407" y="741"/>
                    <a:pt x="160" y="421"/>
                    <a:pt x="50" y="39"/>
                  </a:cubicBezTo>
                  <a:cubicBezTo>
                    <a:pt x="45" y="29"/>
                    <a:pt x="37" y="25"/>
                    <a:pt x="28" y="25"/>
                  </a:cubicBezTo>
                  <a:cubicBezTo>
                    <a:pt x="14" y="25"/>
                    <a:pt x="0" y="36"/>
                    <a:pt x="0" y="51"/>
                  </a:cubicBezTo>
                  <a:cubicBezTo>
                    <a:pt x="37" y="334"/>
                    <a:pt x="173" y="593"/>
                    <a:pt x="370" y="790"/>
                  </a:cubicBezTo>
                  <a:cubicBezTo>
                    <a:pt x="502" y="910"/>
                    <a:pt x="750" y="1123"/>
                    <a:pt x="945" y="1123"/>
                  </a:cubicBezTo>
                  <a:cubicBezTo>
                    <a:pt x="950" y="1123"/>
                    <a:pt x="956" y="1123"/>
                    <a:pt x="961" y="1123"/>
                  </a:cubicBezTo>
                  <a:cubicBezTo>
                    <a:pt x="1109" y="1123"/>
                    <a:pt x="1195" y="950"/>
                    <a:pt x="1232" y="815"/>
                  </a:cubicBezTo>
                  <a:cubicBezTo>
                    <a:pt x="1318" y="569"/>
                    <a:pt x="1392" y="273"/>
                    <a:pt x="1306" y="14"/>
                  </a:cubicBezTo>
                  <a:cubicBezTo>
                    <a:pt x="1306" y="5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7015;p48">
              <a:extLst>
                <a:ext uri="{FF2B5EF4-FFF2-40B4-BE49-F238E27FC236}">
                  <a16:creationId xmlns:a16="http://schemas.microsoft.com/office/drawing/2014/main" id="{B5D86324-7C1F-4F86-B584-9E0E5B74FF1B}"/>
                </a:ext>
              </a:extLst>
            </p:cNvPr>
            <p:cNvSpPr/>
            <p:nvPr/>
          </p:nvSpPr>
          <p:spPr>
            <a:xfrm>
              <a:off x="5820875" y="2239625"/>
              <a:ext cx="34825" cy="20825"/>
            </a:xfrm>
            <a:custGeom>
              <a:avLst/>
              <a:gdLst/>
              <a:ahLst/>
              <a:cxnLst/>
              <a:rect l="l" t="t" r="r" b="b"/>
              <a:pathLst>
                <a:path w="1393" h="833" extrusionOk="0">
                  <a:moveTo>
                    <a:pt x="30" y="1"/>
                  </a:moveTo>
                  <a:cubicBezTo>
                    <a:pt x="16" y="1"/>
                    <a:pt x="0" y="15"/>
                    <a:pt x="0" y="38"/>
                  </a:cubicBezTo>
                  <a:cubicBezTo>
                    <a:pt x="62" y="383"/>
                    <a:pt x="370" y="790"/>
                    <a:pt x="740" y="827"/>
                  </a:cubicBezTo>
                  <a:cubicBezTo>
                    <a:pt x="767" y="831"/>
                    <a:pt x="794" y="833"/>
                    <a:pt x="821" y="833"/>
                  </a:cubicBezTo>
                  <a:cubicBezTo>
                    <a:pt x="1131" y="833"/>
                    <a:pt x="1392" y="577"/>
                    <a:pt x="1392" y="248"/>
                  </a:cubicBezTo>
                  <a:cubicBezTo>
                    <a:pt x="1392" y="242"/>
                    <a:pt x="1389" y="239"/>
                    <a:pt x="1385" y="239"/>
                  </a:cubicBezTo>
                  <a:cubicBezTo>
                    <a:pt x="1380" y="239"/>
                    <a:pt x="1374" y="242"/>
                    <a:pt x="1368" y="248"/>
                  </a:cubicBezTo>
                  <a:lnTo>
                    <a:pt x="1368" y="260"/>
                  </a:lnTo>
                  <a:cubicBezTo>
                    <a:pt x="1333" y="553"/>
                    <a:pt x="1089" y="743"/>
                    <a:pt x="826" y="743"/>
                  </a:cubicBezTo>
                  <a:cubicBezTo>
                    <a:pt x="713" y="743"/>
                    <a:pt x="597" y="708"/>
                    <a:pt x="493" y="630"/>
                  </a:cubicBezTo>
                  <a:cubicBezTo>
                    <a:pt x="284" y="482"/>
                    <a:pt x="173" y="235"/>
                    <a:pt x="50" y="14"/>
                  </a:cubicBezTo>
                  <a:cubicBezTo>
                    <a:pt x="45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7016;p48">
              <a:extLst>
                <a:ext uri="{FF2B5EF4-FFF2-40B4-BE49-F238E27FC236}">
                  <a16:creationId xmlns:a16="http://schemas.microsoft.com/office/drawing/2014/main" id="{CBB5C250-8A62-44CB-9AEC-05A8640E977E}"/>
                </a:ext>
              </a:extLst>
            </p:cNvPr>
            <p:cNvSpPr/>
            <p:nvPr/>
          </p:nvSpPr>
          <p:spPr>
            <a:xfrm>
              <a:off x="5791125" y="2242700"/>
              <a:ext cx="27300" cy="21325"/>
            </a:xfrm>
            <a:custGeom>
              <a:avLst/>
              <a:gdLst/>
              <a:ahLst/>
              <a:cxnLst/>
              <a:rect l="l" t="t" r="r" b="b"/>
              <a:pathLst>
                <a:path w="1092" h="853" extrusionOk="0">
                  <a:moveTo>
                    <a:pt x="1003" y="1"/>
                  </a:moveTo>
                  <a:cubicBezTo>
                    <a:pt x="989" y="1"/>
                    <a:pt x="973" y="11"/>
                    <a:pt x="981" y="26"/>
                  </a:cubicBezTo>
                  <a:cubicBezTo>
                    <a:pt x="1006" y="88"/>
                    <a:pt x="1018" y="162"/>
                    <a:pt x="1030" y="236"/>
                  </a:cubicBezTo>
                  <a:cubicBezTo>
                    <a:pt x="1018" y="310"/>
                    <a:pt x="993" y="383"/>
                    <a:pt x="956" y="445"/>
                  </a:cubicBezTo>
                  <a:cubicBezTo>
                    <a:pt x="902" y="598"/>
                    <a:pt x="828" y="761"/>
                    <a:pt x="656" y="761"/>
                  </a:cubicBezTo>
                  <a:cubicBezTo>
                    <a:pt x="635" y="761"/>
                    <a:pt x="612" y="759"/>
                    <a:pt x="587" y="753"/>
                  </a:cubicBezTo>
                  <a:cubicBezTo>
                    <a:pt x="414" y="704"/>
                    <a:pt x="340" y="544"/>
                    <a:pt x="254" y="408"/>
                  </a:cubicBezTo>
                  <a:cubicBezTo>
                    <a:pt x="180" y="285"/>
                    <a:pt x="119" y="162"/>
                    <a:pt x="69" y="39"/>
                  </a:cubicBezTo>
                  <a:cubicBezTo>
                    <a:pt x="65" y="20"/>
                    <a:pt x="53" y="12"/>
                    <a:pt x="41" y="12"/>
                  </a:cubicBezTo>
                  <a:cubicBezTo>
                    <a:pt x="21" y="12"/>
                    <a:pt x="0" y="33"/>
                    <a:pt x="8" y="63"/>
                  </a:cubicBezTo>
                  <a:cubicBezTo>
                    <a:pt x="45" y="273"/>
                    <a:pt x="143" y="470"/>
                    <a:pt x="279" y="642"/>
                  </a:cubicBezTo>
                  <a:cubicBezTo>
                    <a:pt x="371" y="769"/>
                    <a:pt x="507" y="853"/>
                    <a:pt x="665" y="853"/>
                  </a:cubicBezTo>
                  <a:cubicBezTo>
                    <a:pt x="676" y="853"/>
                    <a:pt x="687" y="852"/>
                    <a:pt x="698" y="852"/>
                  </a:cubicBezTo>
                  <a:cubicBezTo>
                    <a:pt x="846" y="827"/>
                    <a:pt x="932" y="691"/>
                    <a:pt x="981" y="556"/>
                  </a:cubicBezTo>
                  <a:cubicBezTo>
                    <a:pt x="1080" y="396"/>
                    <a:pt x="1092" y="186"/>
                    <a:pt x="1018" y="14"/>
                  </a:cubicBezTo>
                  <a:cubicBezTo>
                    <a:pt x="1018" y="5"/>
                    <a:pt x="1011" y="1"/>
                    <a:pt x="100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7017;p48">
              <a:extLst>
                <a:ext uri="{FF2B5EF4-FFF2-40B4-BE49-F238E27FC236}">
                  <a16:creationId xmlns:a16="http://schemas.microsoft.com/office/drawing/2014/main" id="{7921D7DB-D764-40A8-B467-2DFC7B2AEF65}"/>
                </a:ext>
              </a:extLst>
            </p:cNvPr>
            <p:cNvSpPr/>
            <p:nvPr/>
          </p:nvSpPr>
          <p:spPr>
            <a:xfrm>
              <a:off x="5769125" y="2234650"/>
              <a:ext cx="23450" cy="24900"/>
            </a:xfrm>
            <a:custGeom>
              <a:avLst/>
              <a:gdLst/>
              <a:ahLst/>
              <a:cxnLst/>
              <a:rect l="l" t="t" r="r" b="b"/>
              <a:pathLst>
                <a:path w="938" h="996" extrusionOk="0">
                  <a:moveTo>
                    <a:pt x="44" y="0"/>
                  </a:moveTo>
                  <a:cubicBezTo>
                    <a:pt x="29" y="0"/>
                    <a:pt x="13" y="10"/>
                    <a:pt x="13" y="28"/>
                  </a:cubicBezTo>
                  <a:cubicBezTo>
                    <a:pt x="1" y="287"/>
                    <a:pt x="1" y="927"/>
                    <a:pt x="346" y="989"/>
                  </a:cubicBezTo>
                  <a:cubicBezTo>
                    <a:pt x="366" y="993"/>
                    <a:pt x="385" y="996"/>
                    <a:pt x="403" y="996"/>
                  </a:cubicBezTo>
                  <a:cubicBezTo>
                    <a:pt x="533" y="996"/>
                    <a:pt x="628" y="889"/>
                    <a:pt x="703" y="792"/>
                  </a:cubicBezTo>
                  <a:cubicBezTo>
                    <a:pt x="839" y="656"/>
                    <a:pt x="925" y="484"/>
                    <a:pt x="937" y="287"/>
                  </a:cubicBezTo>
                  <a:cubicBezTo>
                    <a:pt x="937" y="268"/>
                    <a:pt x="928" y="259"/>
                    <a:pt x="919" y="259"/>
                  </a:cubicBezTo>
                  <a:cubicBezTo>
                    <a:pt x="909" y="259"/>
                    <a:pt x="900" y="268"/>
                    <a:pt x="900" y="287"/>
                  </a:cubicBezTo>
                  <a:cubicBezTo>
                    <a:pt x="879" y="442"/>
                    <a:pt x="624" y="910"/>
                    <a:pt x="404" y="910"/>
                  </a:cubicBezTo>
                  <a:cubicBezTo>
                    <a:pt x="362" y="910"/>
                    <a:pt x="322" y="893"/>
                    <a:pt x="284" y="853"/>
                  </a:cubicBezTo>
                  <a:cubicBezTo>
                    <a:pt x="210" y="755"/>
                    <a:pt x="161" y="644"/>
                    <a:pt x="149" y="521"/>
                  </a:cubicBezTo>
                  <a:cubicBezTo>
                    <a:pt x="112" y="361"/>
                    <a:pt x="87" y="200"/>
                    <a:pt x="75" y="28"/>
                  </a:cubicBezTo>
                  <a:cubicBezTo>
                    <a:pt x="75" y="10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7018;p48">
              <a:extLst>
                <a:ext uri="{FF2B5EF4-FFF2-40B4-BE49-F238E27FC236}">
                  <a16:creationId xmlns:a16="http://schemas.microsoft.com/office/drawing/2014/main" id="{170CB8AD-A32D-4AD7-B35F-4EDACEC7F937}"/>
                </a:ext>
              </a:extLst>
            </p:cNvPr>
            <p:cNvSpPr/>
            <p:nvPr/>
          </p:nvSpPr>
          <p:spPr>
            <a:xfrm>
              <a:off x="5737725" y="2231075"/>
              <a:ext cx="28350" cy="28950"/>
            </a:xfrm>
            <a:custGeom>
              <a:avLst/>
              <a:gdLst/>
              <a:ahLst/>
              <a:cxnLst/>
              <a:rect l="l" t="t" r="r" b="b"/>
              <a:pathLst>
                <a:path w="1134" h="1158" extrusionOk="0">
                  <a:moveTo>
                    <a:pt x="39" y="1"/>
                  </a:moveTo>
                  <a:cubicBezTo>
                    <a:pt x="21" y="1"/>
                    <a:pt x="0" y="14"/>
                    <a:pt x="0" y="35"/>
                  </a:cubicBezTo>
                  <a:cubicBezTo>
                    <a:pt x="0" y="196"/>
                    <a:pt x="13" y="356"/>
                    <a:pt x="62" y="516"/>
                  </a:cubicBezTo>
                  <a:cubicBezTo>
                    <a:pt x="87" y="651"/>
                    <a:pt x="124" y="799"/>
                    <a:pt x="161" y="935"/>
                  </a:cubicBezTo>
                  <a:cubicBezTo>
                    <a:pt x="195" y="1063"/>
                    <a:pt x="318" y="1157"/>
                    <a:pt x="456" y="1157"/>
                  </a:cubicBezTo>
                  <a:cubicBezTo>
                    <a:pt x="464" y="1157"/>
                    <a:pt x="472" y="1157"/>
                    <a:pt x="481" y="1156"/>
                  </a:cubicBezTo>
                  <a:cubicBezTo>
                    <a:pt x="813" y="1119"/>
                    <a:pt x="1134" y="676"/>
                    <a:pt x="949" y="356"/>
                  </a:cubicBezTo>
                  <a:cubicBezTo>
                    <a:pt x="945" y="349"/>
                    <a:pt x="940" y="346"/>
                    <a:pt x="934" y="346"/>
                  </a:cubicBezTo>
                  <a:cubicBezTo>
                    <a:pt x="919" y="346"/>
                    <a:pt x="903" y="363"/>
                    <a:pt x="912" y="380"/>
                  </a:cubicBezTo>
                  <a:cubicBezTo>
                    <a:pt x="1030" y="626"/>
                    <a:pt x="748" y="1067"/>
                    <a:pt x="492" y="1067"/>
                  </a:cubicBezTo>
                  <a:cubicBezTo>
                    <a:pt x="427" y="1067"/>
                    <a:pt x="363" y="1039"/>
                    <a:pt x="308" y="972"/>
                  </a:cubicBezTo>
                  <a:cubicBezTo>
                    <a:pt x="222" y="861"/>
                    <a:pt x="210" y="651"/>
                    <a:pt x="185" y="528"/>
                  </a:cubicBezTo>
                  <a:cubicBezTo>
                    <a:pt x="136" y="356"/>
                    <a:pt x="99" y="196"/>
                    <a:pt x="62" y="23"/>
                  </a:cubicBezTo>
                  <a:cubicBezTo>
                    <a:pt x="62" y="8"/>
                    <a:pt x="51" y="1"/>
                    <a:pt x="39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7019;p48">
              <a:extLst>
                <a:ext uri="{FF2B5EF4-FFF2-40B4-BE49-F238E27FC236}">
                  <a16:creationId xmlns:a16="http://schemas.microsoft.com/office/drawing/2014/main" id="{51784379-7A85-4D2E-BD35-9C02BAD1C708}"/>
                </a:ext>
              </a:extLst>
            </p:cNvPr>
            <p:cNvSpPr/>
            <p:nvPr/>
          </p:nvSpPr>
          <p:spPr>
            <a:xfrm>
              <a:off x="5706800" y="2238400"/>
              <a:ext cx="27550" cy="19950"/>
            </a:xfrm>
            <a:custGeom>
              <a:avLst/>
              <a:gdLst/>
              <a:ahLst/>
              <a:cxnLst/>
              <a:rect l="l" t="t" r="r" b="b"/>
              <a:pathLst>
                <a:path w="1102" h="798" extrusionOk="0">
                  <a:moveTo>
                    <a:pt x="1069" y="0"/>
                  </a:moveTo>
                  <a:cubicBezTo>
                    <a:pt x="1060" y="0"/>
                    <a:pt x="1053" y="4"/>
                    <a:pt x="1053" y="13"/>
                  </a:cubicBezTo>
                  <a:cubicBezTo>
                    <a:pt x="991" y="198"/>
                    <a:pt x="880" y="346"/>
                    <a:pt x="745" y="469"/>
                  </a:cubicBezTo>
                  <a:cubicBezTo>
                    <a:pt x="621" y="584"/>
                    <a:pt x="423" y="698"/>
                    <a:pt x="237" y="698"/>
                  </a:cubicBezTo>
                  <a:cubicBezTo>
                    <a:pt x="183" y="698"/>
                    <a:pt x="130" y="689"/>
                    <a:pt x="80" y="666"/>
                  </a:cubicBezTo>
                  <a:cubicBezTo>
                    <a:pt x="73" y="662"/>
                    <a:pt x="65" y="660"/>
                    <a:pt x="58" y="660"/>
                  </a:cubicBezTo>
                  <a:cubicBezTo>
                    <a:pt x="27" y="660"/>
                    <a:pt x="0" y="698"/>
                    <a:pt x="30" y="728"/>
                  </a:cubicBezTo>
                  <a:cubicBezTo>
                    <a:pt x="89" y="777"/>
                    <a:pt x="167" y="797"/>
                    <a:pt x="250" y="797"/>
                  </a:cubicBezTo>
                  <a:cubicBezTo>
                    <a:pt x="395" y="797"/>
                    <a:pt x="557" y="737"/>
                    <a:pt x="658" y="666"/>
                  </a:cubicBezTo>
                  <a:cubicBezTo>
                    <a:pt x="880" y="506"/>
                    <a:pt x="1028" y="284"/>
                    <a:pt x="1102" y="26"/>
                  </a:cubicBezTo>
                  <a:cubicBezTo>
                    <a:pt x="1102" y="11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7020;p48">
              <a:extLst>
                <a:ext uri="{FF2B5EF4-FFF2-40B4-BE49-F238E27FC236}">
                  <a16:creationId xmlns:a16="http://schemas.microsoft.com/office/drawing/2014/main" id="{158AD7BE-2992-42A3-A6E1-159A26653FDB}"/>
                </a:ext>
              </a:extLst>
            </p:cNvPr>
            <p:cNvSpPr/>
            <p:nvPr/>
          </p:nvSpPr>
          <p:spPr>
            <a:xfrm>
              <a:off x="5717500" y="2218750"/>
              <a:ext cx="35650" cy="16000"/>
            </a:xfrm>
            <a:custGeom>
              <a:avLst/>
              <a:gdLst/>
              <a:ahLst/>
              <a:cxnLst/>
              <a:rect l="l" t="t" r="r" b="b"/>
              <a:pathLst>
                <a:path w="1426" h="640" extrusionOk="0">
                  <a:moveTo>
                    <a:pt x="1355" y="0"/>
                  </a:moveTo>
                  <a:cubicBezTo>
                    <a:pt x="1342" y="0"/>
                    <a:pt x="1327" y="10"/>
                    <a:pt x="1327" y="23"/>
                  </a:cubicBezTo>
                  <a:cubicBezTo>
                    <a:pt x="1277" y="370"/>
                    <a:pt x="966" y="533"/>
                    <a:pt x="654" y="533"/>
                  </a:cubicBezTo>
                  <a:cubicBezTo>
                    <a:pt x="577" y="533"/>
                    <a:pt x="500" y="523"/>
                    <a:pt x="428" y="504"/>
                  </a:cubicBezTo>
                  <a:cubicBezTo>
                    <a:pt x="267" y="479"/>
                    <a:pt x="132" y="356"/>
                    <a:pt x="95" y="196"/>
                  </a:cubicBezTo>
                  <a:cubicBezTo>
                    <a:pt x="70" y="134"/>
                    <a:pt x="83" y="85"/>
                    <a:pt x="33" y="36"/>
                  </a:cubicBezTo>
                  <a:cubicBezTo>
                    <a:pt x="30" y="28"/>
                    <a:pt x="25" y="25"/>
                    <a:pt x="20" y="25"/>
                  </a:cubicBezTo>
                  <a:cubicBezTo>
                    <a:pt x="9" y="25"/>
                    <a:pt x="0" y="40"/>
                    <a:pt x="9" y="48"/>
                  </a:cubicBezTo>
                  <a:lnTo>
                    <a:pt x="9" y="60"/>
                  </a:lnTo>
                  <a:cubicBezTo>
                    <a:pt x="107" y="221"/>
                    <a:pt x="9" y="368"/>
                    <a:pt x="169" y="492"/>
                  </a:cubicBezTo>
                  <a:cubicBezTo>
                    <a:pt x="317" y="590"/>
                    <a:pt x="489" y="639"/>
                    <a:pt x="662" y="639"/>
                  </a:cubicBezTo>
                  <a:cubicBezTo>
                    <a:pt x="1019" y="639"/>
                    <a:pt x="1425" y="405"/>
                    <a:pt x="1376" y="23"/>
                  </a:cubicBezTo>
                  <a:cubicBezTo>
                    <a:pt x="1376" y="7"/>
                    <a:pt x="1366" y="0"/>
                    <a:pt x="1355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7021;p48">
              <a:extLst>
                <a:ext uri="{FF2B5EF4-FFF2-40B4-BE49-F238E27FC236}">
                  <a16:creationId xmlns:a16="http://schemas.microsoft.com/office/drawing/2014/main" id="{806FBBB9-9966-4219-A192-1C416A7B0034}"/>
                </a:ext>
              </a:extLst>
            </p:cNvPr>
            <p:cNvSpPr/>
            <p:nvPr/>
          </p:nvSpPr>
          <p:spPr>
            <a:xfrm>
              <a:off x="5750650" y="2211925"/>
              <a:ext cx="26200" cy="20075"/>
            </a:xfrm>
            <a:custGeom>
              <a:avLst/>
              <a:gdLst/>
              <a:ahLst/>
              <a:cxnLst/>
              <a:rect l="l" t="t" r="r" b="b"/>
              <a:pathLst>
                <a:path w="1048" h="803" extrusionOk="0">
                  <a:moveTo>
                    <a:pt x="81" y="1"/>
                  </a:moveTo>
                  <a:cubicBezTo>
                    <a:pt x="59" y="1"/>
                    <a:pt x="38" y="13"/>
                    <a:pt x="38" y="38"/>
                  </a:cubicBezTo>
                  <a:cubicBezTo>
                    <a:pt x="1" y="223"/>
                    <a:pt x="50" y="420"/>
                    <a:pt x="161" y="567"/>
                  </a:cubicBezTo>
                  <a:cubicBezTo>
                    <a:pt x="272" y="691"/>
                    <a:pt x="420" y="777"/>
                    <a:pt x="580" y="801"/>
                  </a:cubicBezTo>
                  <a:cubicBezTo>
                    <a:pt x="590" y="802"/>
                    <a:pt x="599" y="802"/>
                    <a:pt x="609" y="802"/>
                  </a:cubicBezTo>
                  <a:cubicBezTo>
                    <a:pt x="943" y="802"/>
                    <a:pt x="1048" y="388"/>
                    <a:pt x="1048" y="124"/>
                  </a:cubicBezTo>
                  <a:cubicBezTo>
                    <a:pt x="1048" y="102"/>
                    <a:pt x="1027" y="89"/>
                    <a:pt x="1007" y="89"/>
                  </a:cubicBezTo>
                  <a:cubicBezTo>
                    <a:pt x="993" y="89"/>
                    <a:pt x="979" y="96"/>
                    <a:pt x="974" y="112"/>
                  </a:cubicBezTo>
                  <a:cubicBezTo>
                    <a:pt x="913" y="306"/>
                    <a:pt x="865" y="679"/>
                    <a:pt x="605" y="679"/>
                  </a:cubicBezTo>
                  <a:cubicBezTo>
                    <a:pt x="601" y="679"/>
                    <a:pt x="596" y="678"/>
                    <a:pt x="592" y="678"/>
                  </a:cubicBezTo>
                  <a:cubicBezTo>
                    <a:pt x="469" y="666"/>
                    <a:pt x="346" y="604"/>
                    <a:pt x="260" y="518"/>
                  </a:cubicBezTo>
                  <a:cubicBezTo>
                    <a:pt x="149" y="383"/>
                    <a:pt x="99" y="210"/>
                    <a:pt x="124" y="38"/>
                  </a:cubicBezTo>
                  <a:cubicBezTo>
                    <a:pt x="124" y="13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7022;p48">
              <a:extLst>
                <a:ext uri="{FF2B5EF4-FFF2-40B4-BE49-F238E27FC236}">
                  <a16:creationId xmlns:a16="http://schemas.microsoft.com/office/drawing/2014/main" id="{C7F2B85E-A0EE-405E-97DA-CBDB8B0420AF}"/>
                </a:ext>
              </a:extLst>
            </p:cNvPr>
            <p:cNvSpPr/>
            <p:nvPr/>
          </p:nvSpPr>
          <p:spPr>
            <a:xfrm>
              <a:off x="5773450" y="2210750"/>
              <a:ext cx="37900" cy="19075"/>
            </a:xfrm>
            <a:custGeom>
              <a:avLst/>
              <a:gdLst/>
              <a:ahLst/>
              <a:cxnLst/>
              <a:rect l="l" t="t" r="r" b="b"/>
              <a:pathLst>
                <a:path w="1516" h="763" extrusionOk="0">
                  <a:moveTo>
                    <a:pt x="1471" y="1"/>
                  </a:moveTo>
                  <a:cubicBezTo>
                    <a:pt x="1458" y="1"/>
                    <a:pt x="1447" y="8"/>
                    <a:pt x="1442" y="23"/>
                  </a:cubicBezTo>
                  <a:cubicBezTo>
                    <a:pt x="1368" y="331"/>
                    <a:pt x="1109" y="651"/>
                    <a:pt x="764" y="651"/>
                  </a:cubicBezTo>
                  <a:cubicBezTo>
                    <a:pt x="456" y="651"/>
                    <a:pt x="136" y="516"/>
                    <a:pt x="74" y="183"/>
                  </a:cubicBezTo>
                  <a:cubicBezTo>
                    <a:pt x="69" y="169"/>
                    <a:pt x="57" y="162"/>
                    <a:pt x="44" y="162"/>
                  </a:cubicBezTo>
                  <a:cubicBezTo>
                    <a:pt x="23" y="162"/>
                    <a:pt x="0" y="178"/>
                    <a:pt x="0" y="208"/>
                  </a:cubicBezTo>
                  <a:lnTo>
                    <a:pt x="13" y="208"/>
                  </a:lnTo>
                  <a:cubicBezTo>
                    <a:pt x="74" y="602"/>
                    <a:pt x="444" y="750"/>
                    <a:pt x="801" y="762"/>
                  </a:cubicBezTo>
                  <a:cubicBezTo>
                    <a:pt x="1195" y="762"/>
                    <a:pt x="1491" y="393"/>
                    <a:pt x="1516" y="35"/>
                  </a:cubicBezTo>
                  <a:cubicBezTo>
                    <a:pt x="1508" y="14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7023;p48">
              <a:extLst>
                <a:ext uri="{FF2B5EF4-FFF2-40B4-BE49-F238E27FC236}">
                  <a16:creationId xmlns:a16="http://schemas.microsoft.com/office/drawing/2014/main" id="{92C69312-C384-4B68-ACCF-015139DC8538}"/>
                </a:ext>
              </a:extLst>
            </p:cNvPr>
            <p:cNvSpPr/>
            <p:nvPr/>
          </p:nvSpPr>
          <p:spPr>
            <a:xfrm>
              <a:off x="5803925" y="2212925"/>
              <a:ext cx="42225" cy="21925"/>
            </a:xfrm>
            <a:custGeom>
              <a:avLst/>
              <a:gdLst/>
              <a:ahLst/>
              <a:cxnLst/>
              <a:rect l="l" t="t" r="r" b="b"/>
              <a:pathLst>
                <a:path w="1689" h="877" extrusionOk="0">
                  <a:moveTo>
                    <a:pt x="35" y="0"/>
                  </a:moveTo>
                  <a:cubicBezTo>
                    <a:pt x="20" y="0"/>
                    <a:pt x="6" y="13"/>
                    <a:pt x="13" y="35"/>
                  </a:cubicBezTo>
                  <a:lnTo>
                    <a:pt x="1" y="35"/>
                  </a:lnTo>
                  <a:cubicBezTo>
                    <a:pt x="149" y="441"/>
                    <a:pt x="420" y="811"/>
                    <a:pt x="876" y="872"/>
                  </a:cubicBezTo>
                  <a:cubicBezTo>
                    <a:pt x="904" y="875"/>
                    <a:pt x="931" y="877"/>
                    <a:pt x="957" y="877"/>
                  </a:cubicBezTo>
                  <a:cubicBezTo>
                    <a:pt x="1395" y="877"/>
                    <a:pt x="1607" y="504"/>
                    <a:pt x="1689" y="121"/>
                  </a:cubicBezTo>
                  <a:cubicBezTo>
                    <a:pt x="1689" y="106"/>
                    <a:pt x="1674" y="95"/>
                    <a:pt x="1664" y="95"/>
                  </a:cubicBezTo>
                  <a:cubicBezTo>
                    <a:pt x="1657" y="95"/>
                    <a:pt x="1652" y="99"/>
                    <a:pt x="1652" y="109"/>
                  </a:cubicBezTo>
                  <a:cubicBezTo>
                    <a:pt x="1505" y="446"/>
                    <a:pt x="1339" y="783"/>
                    <a:pt x="955" y="783"/>
                  </a:cubicBezTo>
                  <a:cubicBezTo>
                    <a:pt x="918" y="783"/>
                    <a:pt x="879" y="780"/>
                    <a:pt x="839" y="774"/>
                  </a:cubicBezTo>
                  <a:cubicBezTo>
                    <a:pt x="420" y="712"/>
                    <a:pt x="198" y="380"/>
                    <a:pt x="63" y="22"/>
                  </a:cubicBezTo>
                  <a:cubicBezTo>
                    <a:pt x="57" y="7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7024;p48">
              <a:extLst>
                <a:ext uri="{FF2B5EF4-FFF2-40B4-BE49-F238E27FC236}">
                  <a16:creationId xmlns:a16="http://schemas.microsoft.com/office/drawing/2014/main" id="{64B52807-2173-4C26-9394-501BB4708C87}"/>
                </a:ext>
              </a:extLst>
            </p:cNvPr>
            <p:cNvSpPr/>
            <p:nvPr/>
          </p:nvSpPr>
          <p:spPr>
            <a:xfrm>
              <a:off x="5837650" y="2216650"/>
              <a:ext cx="34575" cy="16375"/>
            </a:xfrm>
            <a:custGeom>
              <a:avLst/>
              <a:gdLst/>
              <a:ahLst/>
              <a:cxnLst/>
              <a:rect l="l" t="t" r="r" b="b"/>
              <a:pathLst>
                <a:path w="1383" h="655" extrusionOk="0">
                  <a:moveTo>
                    <a:pt x="38" y="1"/>
                  </a:moveTo>
                  <a:cubicBezTo>
                    <a:pt x="18" y="1"/>
                    <a:pt x="0" y="27"/>
                    <a:pt x="19" y="46"/>
                  </a:cubicBezTo>
                  <a:lnTo>
                    <a:pt x="19" y="34"/>
                  </a:lnTo>
                  <a:cubicBezTo>
                    <a:pt x="266" y="255"/>
                    <a:pt x="438" y="600"/>
                    <a:pt x="795" y="649"/>
                  </a:cubicBezTo>
                  <a:cubicBezTo>
                    <a:pt x="821" y="653"/>
                    <a:pt x="846" y="655"/>
                    <a:pt x="869" y="655"/>
                  </a:cubicBezTo>
                  <a:cubicBezTo>
                    <a:pt x="1165" y="655"/>
                    <a:pt x="1317" y="382"/>
                    <a:pt x="1374" y="120"/>
                  </a:cubicBezTo>
                  <a:cubicBezTo>
                    <a:pt x="1382" y="87"/>
                    <a:pt x="1352" y="65"/>
                    <a:pt x="1328" y="65"/>
                  </a:cubicBezTo>
                  <a:cubicBezTo>
                    <a:pt x="1315" y="65"/>
                    <a:pt x="1304" y="70"/>
                    <a:pt x="1300" y="83"/>
                  </a:cubicBezTo>
                  <a:cubicBezTo>
                    <a:pt x="1263" y="181"/>
                    <a:pt x="1214" y="268"/>
                    <a:pt x="1177" y="366"/>
                  </a:cubicBezTo>
                  <a:cubicBezTo>
                    <a:pt x="1096" y="488"/>
                    <a:pt x="960" y="557"/>
                    <a:pt x="820" y="557"/>
                  </a:cubicBezTo>
                  <a:cubicBezTo>
                    <a:pt x="749" y="557"/>
                    <a:pt x="677" y="539"/>
                    <a:pt x="611" y="502"/>
                  </a:cubicBezTo>
                  <a:cubicBezTo>
                    <a:pt x="376" y="391"/>
                    <a:pt x="241" y="157"/>
                    <a:pt x="56" y="9"/>
                  </a:cubicBezTo>
                  <a:cubicBezTo>
                    <a:pt x="50" y="3"/>
                    <a:pt x="44" y="1"/>
                    <a:pt x="38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7025;p48">
              <a:extLst>
                <a:ext uri="{FF2B5EF4-FFF2-40B4-BE49-F238E27FC236}">
                  <a16:creationId xmlns:a16="http://schemas.microsoft.com/office/drawing/2014/main" id="{5DC0F097-47CE-4217-A2C5-A0C8FD9D730F}"/>
                </a:ext>
              </a:extLst>
            </p:cNvPr>
            <p:cNvSpPr/>
            <p:nvPr/>
          </p:nvSpPr>
          <p:spPr>
            <a:xfrm>
              <a:off x="5867475" y="2211150"/>
              <a:ext cx="33175" cy="17500"/>
            </a:xfrm>
            <a:custGeom>
              <a:avLst/>
              <a:gdLst/>
              <a:ahLst/>
              <a:cxnLst/>
              <a:rect l="l" t="t" r="r" b="b"/>
              <a:pathLst>
                <a:path w="1327" h="700" extrusionOk="0">
                  <a:moveTo>
                    <a:pt x="1296" y="1"/>
                  </a:moveTo>
                  <a:cubicBezTo>
                    <a:pt x="1287" y="1"/>
                    <a:pt x="1278" y="7"/>
                    <a:pt x="1278" y="19"/>
                  </a:cubicBezTo>
                  <a:cubicBezTo>
                    <a:pt x="1216" y="315"/>
                    <a:pt x="1093" y="611"/>
                    <a:pt x="748" y="611"/>
                  </a:cubicBezTo>
                  <a:cubicBezTo>
                    <a:pt x="637" y="611"/>
                    <a:pt x="539" y="598"/>
                    <a:pt x="440" y="549"/>
                  </a:cubicBezTo>
                  <a:cubicBezTo>
                    <a:pt x="255" y="475"/>
                    <a:pt x="169" y="303"/>
                    <a:pt x="58" y="155"/>
                  </a:cubicBezTo>
                  <a:cubicBezTo>
                    <a:pt x="51" y="148"/>
                    <a:pt x="43" y="145"/>
                    <a:pt x="35" y="145"/>
                  </a:cubicBezTo>
                  <a:cubicBezTo>
                    <a:pt x="16" y="145"/>
                    <a:pt x="0" y="162"/>
                    <a:pt x="9" y="180"/>
                  </a:cubicBezTo>
                  <a:cubicBezTo>
                    <a:pt x="107" y="315"/>
                    <a:pt x="181" y="500"/>
                    <a:pt x="341" y="586"/>
                  </a:cubicBezTo>
                  <a:cubicBezTo>
                    <a:pt x="482" y="662"/>
                    <a:pt x="622" y="699"/>
                    <a:pt x="770" y="699"/>
                  </a:cubicBezTo>
                  <a:cubicBezTo>
                    <a:pt x="791" y="699"/>
                    <a:pt x="813" y="699"/>
                    <a:pt x="834" y="697"/>
                  </a:cubicBezTo>
                  <a:cubicBezTo>
                    <a:pt x="1179" y="672"/>
                    <a:pt x="1327" y="315"/>
                    <a:pt x="1315" y="19"/>
                  </a:cubicBezTo>
                  <a:cubicBezTo>
                    <a:pt x="1315" y="7"/>
                    <a:pt x="1305" y="1"/>
                    <a:pt x="129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7026;p48">
              <a:extLst>
                <a:ext uri="{FF2B5EF4-FFF2-40B4-BE49-F238E27FC236}">
                  <a16:creationId xmlns:a16="http://schemas.microsoft.com/office/drawing/2014/main" id="{86231EAF-1C99-4266-B2A8-556540EAEF63}"/>
                </a:ext>
              </a:extLst>
            </p:cNvPr>
            <p:cNvSpPr/>
            <p:nvPr/>
          </p:nvSpPr>
          <p:spPr>
            <a:xfrm>
              <a:off x="5872600" y="2182725"/>
              <a:ext cx="24975" cy="17675"/>
            </a:xfrm>
            <a:custGeom>
              <a:avLst/>
              <a:gdLst/>
              <a:ahLst/>
              <a:cxnLst/>
              <a:rect l="l" t="t" r="r" b="b"/>
              <a:pathLst>
                <a:path w="999" h="707" extrusionOk="0">
                  <a:moveTo>
                    <a:pt x="26" y="1"/>
                  </a:moveTo>
                  <a:cubicBezTo>
                    <a:pt x="13" y="1"/>
                    <a:pt x="1" y="14"/>
                    <a:pt x="1" y="35"/>
                  </a:cubicBezTo>
                  <a:cubicBezTo>
                    <a:pt x="26" y="109"/>
                    <a:pt x="75" y="183"/>
                    <a:pt x="136" y="233"/>
                  </a:cubicBezTo>
                  <a:cubicBezTo>
                    <a:pt x="223" y="319"/>
                    <a:pt x="309" y="405"/>
                    <a:pt x="407" y="491"/>
                  </a:cubicBezTo>
                  <a:cubicBezTo>
                    <a:pt x="550" y="579"/>
                    <a:pt x="733" y="706"/>
                    <a:pt x="902" y="706"/>
                  </a:cubicBezTo>
                  <a:cubicBezTo>
                    <a:pt x="922" y="706"/>
                    <a:pt x="942" y="705"/>
                    <a:pt x="962" y="701"/>
                  </a:cubicBezTo>
                  <a:cubicBezTo>
                    <a:pt x="999" y="701"/>
                    <a:pt x="999" y="651"/>
                    <a:pt x="962" y="639"/>
                  </a:cubicBezTo>
                  <a:cubicBezTo>
                    <a:pt x="789" y="602"/>
                    <a:pt x="629" y="541"/>
                    <a:pt x="494" y="430"/>
                  </a:cubicBezTo>
                  <a:cubicBezTo>
                    <a:pt x="420" y="380"/>
                    <a:pt x="346" y="319"/>
                    <a:pt x="284" y="257"/>
                  </a:cubicBezTo>
                  <a:cubicBezTo>
                    <a:pt x="210" y="196"/>
                    <a:pt x="87" y="109"/>
                    <a:pt x="50" y="23"/>
                  </a:cubicBezTo>
                  <a:cubicBezTo>
                    <a:pt x="45" y="8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7027;p48">
              <a:extLst>
                <a:ext uri="{FF2B5EF4-FFF2-40B4-BE49-F238E27FC236}">
                  <a16:creationId xmlns:a16="http://schemas.microsoft.com/office/drawing/2014/main" id="{C3CA1063-638D-42FC-BAB2-56A929B7C187}"/>
                </a:ext>
              </a:extLst>
            </p:cNvPr>
            <p:cNvSpPr/>
            <p:nvPr/>
          </p:nvSpPr>
          <p:spPr>
            <a:xfrm>
              <a:off x="5848900" y="2180450"/>
              <a:ext cx="32175" cy="22000"/>
            </a:xfrm>
            <a:custGeom>
              <a:avLst/>
              <a:gdLst/>
              <a:ahLst/>
              <a:cxnLst/>
              <a:rect l="l" t="t" r="r" b="b"/>
              <a:pathLst>
                <a:path w="1287" h="880" extrusionOk="0">
                  <a:moveTo>
                    <a:pt x="68" y="0"/>
                  </a:moveTo>
                  <a:cubicBezTo>
                    <a:pt x="53" y="0"/>
                    <a:pt x="37" y="9"/>
                    <a:pt x="37" y="28"/>
                  </a:cubicBezTo>
                  <a:cubicBezTo>
                    <a:pt x="0" y="237"/>
                    <a:pt x="74" y="471"/>
                    <a:pt x="234" y="607"/>
                  </a:cubicBezTo>
                  <a:cubicBezTo>
                    <a:pt x="382" y="755"/>
                    <a:pt x="592" y="853"/>
                    <a:pt x="801" y="878"/>
                  </a:cubicBezTo>
                  <a:cubicBezTo>
                    <a:pt x="816" y="879"/>
                    <a:pt x="831" y="880"/>
                    <a:pt x="845" y="880"/>
                  </a:cubicBezTo>
                  <a:cubicBezTo>
                    <a:pt x="1286" y="880"/>
                    <a:pt x="1167" y="327"/>
                    <a:pt x="1047" y="53"/>
                  </a:cubicBezTo>
                  <a:cubicBezTo>
                    <a:pt x="1047" y="45"/>
                    <a:pt x="1043" y="42"/>
                    <a:pt x="1037" y="42"/>
                  </a:cubicBezTo>
                  <a:cubicBezTo>
                    <a:pt x="1023" y="42"/>
                    <a:pt x="1002" y="56"/>
                    <a:pt x="1011" y="65"/>
                  </a:cubicBezTo>
                  <a:cubicBezTo>
                    <a:pt x="1060" y="213"/>
                    <a:pt x="1097" y="361"/>
                    <a:pt x="1097" y="521"/>
                  </a:cubicBezTo>
                  <a:cubicBezTo>
                    <a:pt x="1106" y="720"/>
                    <a:pt x="975" y="793"/>
                    <a:pt x="822" y="793"/>
                  </a:cubicBezTo>
                  <a:cubicBezTo>
                    <a:pt x="767" y="793"/>
                    <a:pt x="709" y="783"/>
                    <a:pt x="653" y="767"/>
                  </a:cubicBezTo>
                  <a:cubicBezTo>
                    <a:pt x="493" y="705"/>
                    <a:pt x="358" y="619"/>
                    <a:pt x="247" y="496"/>
                  </a:cubicBezTo>
                  <a:cubicBezTo>
                    <a:pt x="136" y="373"/>
                    <a:pt x="74" y="200"/>
                    <a:pt x="99" y="28"/>
                  </a:cubicBezTo>
                  <a:cubicBezTo>
                    <a:pt x="99" y="9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7028;p48">
              <a:extLst>
                <a:ext uri="{FF2B5EF4-FFF2-40B4-BE49-F238E27FC236}">
                  <a16:creationId xmlns:a16="http://schemas.microsoft.com/office/drawing/2014/main" id="{91AC8584-4775-4291-9EC4-CF381B272720}"/>
                </a:ext>
              </a:extLst>
            </p:cNvPr>
            <p:cNvSpPr/>
            <p:nvPr/>
          </p:nvSpPr>
          <p:spPr>
            <a:xfrm>
              <a:off x="5815650" y="2177675"/>
              <a:ext cx="35425" cy="25225"/>
            </a:xfrm>
            <a:custGeom>
              <a:avLst/>
              <a:gdLst/>
              <a:ahLst/>
              <a:cxnLst/>
              <a:rect l="l" t="t" r="r" b="b"/>
              <a:pathLst>
                <a:path w="1417" h="1009" extrusionOk="0">
                  <a:moveTo>
                    <a:pt x="74" y="0"/>
                  </a:moveTo>
                  <a:cubicBezTo>
                    <a:pt x="62" y="0"/>
                    <a:pt x="49" y="10"/>
                    <a:pt x="49" y="28"/>
                  </a:cubicBezTo>
                  <a:cubicBezTo>
                    <a:pt x="0" y="435"/>
                    <a:pt x="136" y="927"/>
                    <a:pt x="604" y="1001"/>
                  </a:cubicBezTo>
                  <a:cubicBezTo>
                    <a:pt x="640" y="1006"/>
                    <a:pt x="675" y="1009"/>
                    <a:pt x="709" y="1009"/>
                  </a:cubicBezTo>
                  <a:cubicBezTo>
                    <a:pt x="1083" y="1009"/>
                    <a:pt x="1338" y="712"/>
                    <a:pt x="1417" y="373"/>
                  </a:cubicBezTo>
                  <a:cubicBezTo>
                    <a:pt x="1417" y="358"/>
                    <a:pt x="1407" y="347"/>
                    <a:pt x="1397" y="347"/>
                  </a:cubicBezTo>
                  <a:cubicBezTo>
                    <a:pt x="1391" y="347"/>
                    <a:pt x="1384" y="351"/>
                    <a:pt x="1380" y="361"/>
                  </a:cubicBezTo>
                  <a:lnTo>
                    <a:pt x="1367" y="361"/>
                  </a:lnTo>
                  <a:cubicBezTo>
                    <a:pt x="1343" y="533"/>
                    <a:pt x="1244" y="681"/>
                    <a:pt x="1109" y="792"/>
                  </a:cubicBezTo>
                  <a:cubicBezTo>
                    <a:pt x="989" y="865"/>
                    <a:pt x="850" y="904"/>
                    <a:pt x="710" y="904"/>
                  </a:cubicBezTo>
                  <a:cubicBezTo>
                    <a:pt x="662" y="904"/>
                    <a:pt x="614" y="900"/>
                    <a:pt x="567" y="890"/>
                  </a:cubicBezTo>
                  <a:cubicBezTo>
                    <a:pt x="197" y="755"/>
                    <a:pt x="136" y="361"/>
                    <a:pt x="99" y="28"/>
                  </a:cubicBezTo>
                  <a:cubicBezTo>
                    <a:pt x="99" y="10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7029;p48">
              <a:extLst>
                <a:ext uri="{FF2B5EF4-FFF2-40B4-BE49-F238E27FC236}">
                  <a16:creationId xmlns:a16="http://schemas.microsoft.com/office/drawing/2014/main" id="{C757087D-3CA6-41DB-872C-2FC922157F80}"/>
                </a:ext>
              </a:extLst>
            </p:cNvPr>
            <p:cNvSpPr/>
            <p:nvPr/>
          </p:nvSpPr>
          <p:spPr>
            <a:xfrm>
              <a:off x="5770975" y="2186450"/>
              <a:ext cx="39675" cy="17125"/>
            </a:xfrm>
            <a:custGeom>
              <a:avLst/>
              <a:gdLst/>
              <a:ahLst/>
              <a:cxnLst/>
              <a:rect l="l" t="t" r="r" b="b"/>
              <a:pathLst>
                <a:path w="1587" h="685" extrusionOk="0">
                  <a:moveTo>
                    <a:pt x="19" y="0"/>
                  </a:moveTo>
                  <a:cubicBezTo>
                    <a:pt x="10" y="0"/>
                    <a:pt x="1" y="4"/>
                    <a:pt x="1" y="10"/>
                  </a:cubicBezTo>
                  <a:cubicBezTo>
                    <a:pt x="47" y="441"/>
                    <a:pt x="505" y="685"/>
                    <a:pt x="910" y="685"/>
                  </a:cubicBezTo>
                  <a:cubicBezTo>
                    <a:pt x="1269" y="685"/>
                    <a:pt x="1587" y="494"/>
                    <a:pt x="1541" y="71"/>
                  </a:cubicBezTo>
                  <a:cubicBezTo>
                    <a:pt x="1541" y="53"/>
                    <a:pt x="1528" y="44"/>
                    <a:pt x="1516" y="44"/>
                  </a:cubicBezTo>
                  <a:cubicBezTo>
                    <a:pt x="1504" y="44"/>
                    <a:pt x="1491" y="53"/>
                    <a:pt x="1491" y="71"/>
                  </a:cubicBezTo>
                  <a:cubicBezTo>
                    <a:pt x="1514" y="438"/>
                    <a:pt x="1215" y="594"/>
                    <a:pt x="903" y="594"/>
                  </a:cubicBezTo>
                  <a:cubicBezTo>
                    <a:pt x="869" y="594"/>
                    <a:pt x="835" y="592"/>
                    <a:pt x="802" y="589"/>
                  </a:cubicBezTo>
                  <a:cubicBezTo>
                    <a:pt x="457" y="576"/>
                    <a:pt x="136" y="342"/>
                    <a:pt x="38" y="10"/>
                  </a:cubicBezTo>
                  <a:cubicBezTo>
                    <a:pt x="38" y="4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7030;p48">
              <a:extLst>
                <a:ext uri="{FF2B5EF4-FFF2-40B4-BE49-F238E27FC236}">
                  <a16:creationId xmlns:a16="http://schemas.microsoft.com/office/drawing/2014/main" id="{A6836CA3-A57F-4E9D-B3B9-FDE10A761241}"/>
                </a:ext>
              </a:extLst>
            </p:cNvPr>
            <p:cNvSpPr/>
            <p:nvPr/>
          </p:nvSpPr>
          <p:spPr>
            <a:xfrm>
              <a:off x="5737725" y="2190525"/>
              <a:ext cx="26500" cy="15950"/>
            </a:xfrm>
            <a:custGeom>
              <a:avLst/>
              <a:gdLst/>
              <a:ahLst/>
              <a:cxnLst/>
              <a:rect l="l" t="t" r="r" b="b"/>
              <a:pathLst>
                <a:path w="1060" h="638" extrusionOk="0">
                  <a:moveTo>
                    <a:pt x="62" y="1"/>
                  </a:moveTo>
                  <a:cubicBezTo>
                    <a:pt x="50" y="1"/>
                    <a:pt x="37" y="7"/>
                    <a:pt x="37" y="19"/>
                  </a:cubicBezTo>
                  <a:cubicBezTo>
                    <a:pt x="0" y="241"/>
                    <a:pt x="13" y="610"/>
                    <a:pt x="308" y="635"/>
                  </a:cubicBezTo>
                  <a:cubicBezTo>
                    <a:pt x="324" y="636"/>
                    <a:pt x="341" y="637"/>
                    <a:pt x="358" y="637"/>
                  </a:cubicBezTo>
                  <a:cubicBezTo>
                    <a:pt x="643" y="637"/>
                    <a:pt x="1059" y="444"/>
                    <a:pt x="1048" y="130"/>
                  </a:cubicBezTo>
                  <a:cubicBezTo>
                    <a:pt x="1048" y="112"/>
                    <a:pt x="1035" y="102"/>
                    <a:pt x="1023" y="102"/>
                  </a:cubicBezTo>
                  <a:cubicBezTo>
                    <a:pt x="1011" y="102"/>
                    <a:pt x="998" y="112"/>
                    <a:pt x="998" y="130"/>
                  </a:cubicBezTo>
                  <a:cubicBezTo>
                    <a:pt x="998" y="356"/>
                    <a:pt x="668" y="536"/>
                    <a:pt x="422" y="536"/>
                  </a:cubicBezTo>
                  <a:cubicBezTo>
                    <a:pt x="360" y="536"/>
                    <a:pt x="304" y="524"/>
                    <a:pt x="259" y="500"/>
                  </a:cubicBezTo>
                  <a:cubicBezTo>
                    <a:pt x="111" y="426"/>
                    <a:pt x="111" y="167"/>
                    <a:pt x="87" y="19"/>
                  </a:cubicBezTo>
                  <a:cubicBezTo>
                    <a:pt x="87" y="7"/>
                    <a:pt x="74" y="1"/>
                    <a:pt x="6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7031;p48">
              <a:extLst>
                <a:ext uri="{FF2B5EF4-FFF2-40B4-BE49-F238E27FC236}">
                  <a16:creationId xmlns:a16="http://schemas.microsoft.com/office/drawing/2014/main" id="{B7FF67C7-0635-49BF-AE9C-D8A4E0EF8867}"/>
                </a:ext>
              </a:extLst>
            </p:cNvPr>
            <p:cNvSpPr/>
            <p:nvPr/>
          </p:nvSpPr>
          <p:spPr>
            <a:xfrm>
              <a:off x="5723250" y="2168625"/>
              <a:ext cx="11975" cy="12950"/>
            </a:xfrm>
            <a:custGeom>
              <a:avLst/>
              <a:gdLst/>
              <a:ahLst/>
              <a:cxnLst/>
              <a:rect l="l" t="t" r="r" b="b"/>
              <a:pathLst>
                <a:path w="479" h="518" extrusionOk="0">
                  <a:moveTo>
                    <a:pt x="448" y="0"/>
                  </a:moveTo>
                  <a:cubicBezTo>
                    <a:pt x="443" y="0"/>
                    <a:pt x="437" y="2"/>
                    <a:pt x="432" y="8"/>
                  </a:cubicBezTo>
                  <a:cubicBezTo>
                    <a:pt x="345" y="57"/>
                    <a:pt x="284" y="144"/>
                    <a:pt x="247" y="230"/>
                  </a:cubicBezTo>
                  <a:cubicBezTo>
                    <a:pt x="222" y="279"/>
                    <a:pt x="198" y="316"/>
                    <a:pt x="161" y="365"/>
                  </a:cubicBezTo>
                  <a:cubicBezTo>
                    <a:pt x="124" y="402"/>
                    <a:pt x="74" y="427"/>
                    <a:pt x="25" y="452"/>
                  </a:cubicBezTo>
                  <a:cubicBezTo>
                    <a:pt x="0" y="464"/>
                    <a:pt x="0" y="501"/>
                    <a:pt x="25" y="513"/>
                  </a:cubicBezTo>
                  <a:lnTo>
                    <a:pt x="37" y="513"/>
                  </a:lnTo>
                  <a:cubicBezTo>
                    <a:pt x="51" y="516"/>
                    <a:pt x="64" y="518"/>
                    <a:pt x="78" y="518"/>
                  </a:cubicBezTo>
                  <a:cubicBezTo>
                    <a:pt x="276" y="518"/>
                    <a:pt x="399" y="184"/>
                    <a:pt x="469" y="45"/>
                  </a:cubicBezTo>
                  <a:cubicBezTo>
                    <a:pt x="478" y="26"/>
                    <a:pt x="466" y="0"/>
                    <a:pt x="448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7032;p48">
              <a:extLst>
                <a:ext uri="{FF2B5EF4-FFF2-40B4-BE49-F238E27FC236}">
                  <a16:creationId xmlns:a16="http://schemas.microsoft.com/office/drawing/2014/main" id="{FCC1934E-CA2E-462D-94BD-F9291BA202D5}"/>
                </a:ext>
              </a:extLst>
            </p:cNvPr>
            <p:cNvSpPr/>
            <p:nvPr/>
          </p:nvSpPr>
          <p:spPr>
            <a:xfrm>
              <a:off x="5731250" y="2159850"/>
              <a:ext cx="31125" cy="26250"/>
            </a:xfrm>
            <a:custGeom>
              <a:avLst/>
              <a:gdLst/>
              <a:ahLst/>
              <a:cxnLst/>
              <a:rect l="l" t="t" r="r" b="b"/>
              <a:pathLst>
                <a:path w="1245" h="1050" extrusionOk="0">
                  <a:moveTo>
                    <a:pt x="1156" y="1"/>
                  </a:moveTo>
                  <a:cubicBezTo>
                    <a:pt x="1147" y="1"/>
                    <a:pt x="1139" y="5"/>
                    <a:pt x="1134" y="14"/>
                  </a:cubicBezTo>
                  <a:cubicBezTo>
                    <a:pt x="1048" y="248"/>
                    <a:pt x="937" y="470"/>
                    <a:pt x="801" y="679"/>
                  </a:cubicBezTo>
                  <a:cubicBezTo>
                    <a:pt x="715" y="827"/>
                    <a:pt x="567" y="926"/>
                    <a:pt x="407" y="950"/>
                  </a:cubicBezTo>
                  <a:cubicBezTo>
                    <a:pt x="390" y="953"/>
                    <a:pt x="374" y="955"/>
                    <a:pt x="357" y="955"/>
                  </a:cubicBezTo>
                  <a:cubicBezTo>
                    <a:pt x="232" y="955"/>
                    <a:pt x="132" y="873"/>
                    <a:pt x="99" y="753"/>
                  </a:cubicBezTo>
                  <a:cubicBezTo>
                    <a:pt x="87" y="692"/>
                    <a:pt x="87" y="643"/>
                    <a:pt x="99" y="593"/>
                  </a:cubicBezTo>
                  <a:cubicBezTo>
                    <a:pt x="99" y="581"/>
                    <a:pt x="87" y="575"/>
                    <a:pt x="75" y="575"/>
                  </a:cubicBezTo>
                  <a:cubicBezTo>
                    <a:pt x="62" y="575"/>
                    <a:pt x="50" y="581"/>
                    <a:pt x="50" y="593"/>
                  </a:cubicBezTo>
                  <a:lnTo>
                    <a:pt x="50" y="606"/>
                  </a:lnTo>
                  <a:cubicBezTo>
                    <a:pt x="38" y="729"/>
                    <a:pt x="1" y="864"/>
                    <a:pt x="112" y="950"/>
                  </a:cubicBezTo>
                  <a:cubicBezTo>
                    <a:pt x="202" y="1016"/>
                    <a:pt x="314" y="1049"/>
                    <a:pt x="426" y="1049"/>
                  </a:cubicBezTo>
                  <a:cubicBezTo>
                    <a:pt x="483" y="1049"/>
                    <a:pt x="539" y="1041"/>
                    <a:pt x="592" y="1024"/>
                  </a:cubicBezTo>
                  <a:cubicBezTo>
                    <a:pt x="765" y="914"/>
                    <a:pt x="900" y="766"/>
                    <a:pt x="986" y="593"/>
                  </a:cubicBezTo>
                  <a:cubicBezTo>
                    <a:pt x="1072" y="445"/>
                    <a:pt x="1245" y="211"/>
                    <a:pt x="1196" y="27"/>
                  </a:cubicBezTo>
                  <a:cubicBezTo>
                    <a:pt x="1188" y="11"/>
                    <a:pt x="1171" y="1"/>
                    <a:pt x="115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7033;p48">
              <a:extLst>
                <a:ext uri="{FF2B5EF4-FFF2-40B4-BE49-F238E27FC236}">
                  <a16:creationId xmlns:a16="http://schemas.microsoft.com/office/drawing/2014/main" id="{AC6FBD73-BF74-43CA-B3F6-5DD7FB4D1E38}"/>
                </a:ext>
              </a:extLst>
            </p:cNvPr>
            <p:cNvSpPr/>
            <p:nvPr/>
          </p:nvSpPr>
          <p:spPr>
            <a:xfrm>
              <a:off x="5755575" y="2163650"/>
              <a:ext cx="32975" cy="19050"/>
            </a:xfrm>
            <a:custGeom>
              <a:avLst/>
              <a:gdLst/>
              <a:ahLst/>
              <a:cxnLst/>
              <a:rect l="l" t="t" r="r" b="b"/>
              <a:pathLst>
                <a:path w="1319" h="762" extrusionOk="0">
                  <a:moveTo>
                    <a:pt x="1286" y="0"/>
                  </a:moveTo>
                  <a:cubicBezTo>
                    <a:pt x="1274" y="0"/>
                    <a:pt x="1263" y="7"/>
                    <a:pt x="1257" y="22"/>
                  </a:cubicBezTo>
                  <a:cubicBezTo>
                    <a:pt x="1159" y="256"/>
                    <a:pt x="986" y="441"/>
                    <a:pt x="765" y="564"/>
                  </a:cubicBezTo>
                  <a:cubicBezTo>
                    <a:pt x="685" y="608"/>
                    <a:pt x="564" y="638"/>
                    <a:pt x="448" y="638"/>
                  </a:cubicBezTo>
                  <a:cubicBezTo>
                    <a:pt x="240" y="638"/>
                    <a:pt x="50" y="542"/>
                    <a:pt x="161" y="256"/>
                  </a:cubicBezTo>
                  <a:cubicBezTo>
                    <a:pt x="170" y="239"/>
                    <a:pt x="148" y="222"/>
                    <a:pt x="130" y="222"/>
                  </a:cubicBezTo>
                  <a:cubicBezTo>
                    <a:pt x="122" y="222"/>
                    <a:pt x="115" y="225"/>
                    <a:pt x="112" y="232"/>
                  </a:cubicBezTo>
                  <a:lnTo>
                    <a:pt x="112" y="244"/>
                  </a:lnTo>
                  <a:cubicBezTo>
                    <a:pt x="50" y="355"/>
                    <a:pt x="1" y="466"/>
                    <a:pt x="87" y="589"/>
                  </a:cubicBezTo>
                  <a:cubicBezTo>
                    <a:pt x="186" y="700"/>
                    <a:pt x="334" y="762"/>
                    <a:pt x="494" y="762"/>
                  </a:cubicBezTo>
                  <a:cubicBezTo>
                    <a:pt x="900" y="725"/>
                    <a:pt x="1233" y="429"/>
                    <a:pt x="1319" y="35"/>
                  </a:cubicBezTo>
                  <a:cubicBezTo>
                    <a:pt x="1319" y="13"/>
                    <a:pt x="1302" y="0"/>
                    <a:pt x="1286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7034;p48">
              <a:extLst>
                <a:ext uri="{FF2B5EF4-FFF2-40B4-BE49-F238E27FC236}">
                  <a16:creationId xmlns:a16="http://schemas.microsoft.com/office/drawing/2014/main" id="{7DA0BDF7-A61D-451A-8985-1589AFF81F1A}"/>
                </a:ext>
              </a:extLst>
            </p:cNvPr>
            <p:cNvSpPr/>
            <p:nvPr/>
          </p:nvSpPr>
          <p:spPr>
            <a:xfrm>
              <a:off x="5784950" y="2156875"/>
              <a:ext cx="35950" cy="20350"/>
            </a:xfrm>
            <a:custGeom>
              <a:avLst/>
              <a:gdLst/>
              <a:ahLst/>
              <a:cxnLst/>
              <a:rect l="l" t="t" r="r" b="b"/>
              <a:pathLst>
                <a:path w="1438" h="814" extrusionOk="0">
                  <a:moveTo>
                    <a:pt x="1320" y="1"/>
                  </a:moveTo>
                  <a:cubicBezTo>
                    <a:pt x="1311" y="1"/>
                    <a:pt x="1302" y="4"/>
                    <a:pt x="1302" y="10"/>
                  </a:cubicBezTo>
                  <a:cubicBezTo>
                    <a:pt x="1314" y="269"/>
                    <a:pt x="1339" y="626"/>
                    <a:pt x="1031" y="712"/>
                  </a:cubicBezTo>
                  <a:cubicBezTo>
                    <a:pt x="978" y="720"/>
                    <a:pt x="923" y="725"/>
                    <a:pt x="868" y="725"/>
                  </a:cubicBezTo>
                  <a:cubicBezTo>
                    <a:pt x="757" y="725"/>
                    <a:pt x="645" y="708"/>
                    <a:pt x="538" y="675"/>
                  </a:cubicBezTo>
                  <a:cubicBezTo>
                    <a:pt x="316" y="651"/>
                    <a:pt x="132" y="626"/>
                    <a:pt x="45" y="367"/>
                  </a:cubicBezTo>
                  <a:cubicBezTo>
                    <a:pt x="41" y="358"/>
                    <a:pt x="32" y="354"/>
                    <a:pt x="25" y="354"/>
                  </a:cubicBezTo>
                  <a:cubicBezTo>
                    <a:pt x="12" y="354"/>
                    <a:pt x="1" y="364"/>
                    <a:pt x="8" y="380"/>
                  </a:cubicBezTo>
                  <a:lnTo>
                    <a:pt x="8" y="392"/>
                  </a:lnTo>
                  <a:cubicBezTo>
                    <a:pt x="45" y="552"/>
                    <a:pt x="169" y="675"/>
                    <a:pt x="329" y="725"/>
                  </a:cubicBezTo>
                  <a:cubicBezTo>
                    <a:pt x="515" y="786"/>
                    <a:pt x="718" y="814"/>
                    <a:pt x="916" y="814"/>
                  </a:cubicBezTo>
                  <a:cubicBezTo>
                    <a:pt x="955" y="814"/>
                    <a:pt x="993" y="813"/>
                    <a:pt x="1031" y="811"/>
                  </a:cubicBezTo>
                  <a:cubicBezTo>
                    <a:pt x="1413" y="749"/>
                    <a:pt x="1437" y="318"/>
                    <a:pt x="1339" y="10"/>
                  </a:cubicBezTo>
                  <a:cubicBezTo>
                    <a:pt x="1339" y="4"/>
                    <a:pt x="1330" y="1"/>
                    <a:pt x="132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7035;p48">
              <a:extLst>
                <a:ext uri="{FF2B5EF4-FFF2-40B4-BE49-F238E27FC236}">
                  <a16:creationId xmlns:a16="http://schemas.microsoft.com/office/drawing/2014/main" id="{9F722290-C912-4898-834B-00C30426B135}"/>
                </a:ext>
              </a:extLst>
            </p:cNvPr>
            <p:cNvSpPr/>
            <p:nvPr/>
          </p:nvSpPr>
          <p:spPr>
            <a:xfrm>
              <a:off x="5816875" y="2163325"/>
              <a:ext cx="41750" cy="15125"/>
            </a:xfrm>
            <a:custGeom>
              <a:avLst/>
              <a:gdLst/>
              <a:ahLst/>
              <a:cxnLst/>
              <a:rect l="l" t="t" r="r" b="b"/>
              <a:pathLst>
                <a:path w="1670" h="605" extrusionOk="0">
                  <a:moveTo>
                    <a:pt x="23" y="0"/>
                  </a:moveTo>
                  <a:cubicBezTo>
                    <a:pt x="15" y="0"/>
                    <a:pt x="6" y="8"/>
                    <a:pt x="2" y="16"/>
                  </a:cubicBezTo>
                  <a:lnTo>
                    <a:pt x="2" y="16"/>
                  </a:lnTo>
                  <a:cubicBezTo>
                    <a:pt x="2" y="14"/>
                    <a:pt x="1" y="12"/>
                    <a:pt x="0" y="11"/>
                  </a:cubicBezTo>
                  <a:lnTo>
                    <a:pt x="0" y="23"/>
                  </a:lnTo>
                  <a:cubicBezTo>
                    <a:pt x="0" y="21"/>
                    <a:pt x="1" y="18"/>
                    <a:pt x="2" y="16"/>
                  </a:cubicBezTo>
                  <a:lnTo>
                    <a:pt x="2" y="16"/>
                  </a:lnTo>
                  <a:cubicBezTo>
                    <a:pt x="177" y="428"/>
                    <a:pt x="555" y="604"/>
                    <a:pt x="986" y="604"/>
                  </a:cubicBezTo>
                  <a:cubicBezTo>
                    <a:pt x="1014" y="604"/>
                    <a:pt x="1043" y="604"/>
                    <a:pt x="1072" y="602"/>
                  </a:cubicBezTo>
                  <a:cubicBezTo>
                    <a:pt x="1088" y="603"/>
                    <a:pt x="1104" y="604"/>
                    <a:pt x="1120" y="604"/>
                  </a:cubicBezTo>
                  <a:cubicBezTo>
                    <a:pt x="1264" y="604"/>
                    <a:pt x="1405" y="554"/>
                    <a:pt x="1515" y="454"/>
                  </a:cubicBezTo>
                  <a:cubicBezTo>
                    <a:pt x="1614" y="343"/>
                    <a:pt x="1651" y="208"/>
                    <a:pt x="1540" y="109"/>
                  </a:cubicBezTo>
                  <a:cubicBezTo>
                    <a:pt x="1533" y="102"/>
                    <a:pt x="1525" y="99"/>
                    <a:pt x="1518" y="99"/>
                  </a:cubicBezTo>
                  <a:cubicBezTo>
                    <a:pt x="1499" y="99"/>
                    <a:pt x="1482" y="120"/>
                    <a:pt x="1491" y="146"/>
                  </a:cubicBezTo>
                  <a:cubicBezTo>
                    <a:pt x="1670" y="466"/>
                    <a:pt x="1259" y="527"/>
                    <a:pt x="972" y="527"/>
                  </a:cubicBezTo>
                  <a:cubicBezTo>
                    <a:pt x="884" y="527"/>
                    <a:pt x="808" y="522"/>
                    <a:pt x="764" y="516"/>
                  </a:cubicBezTo>
                  <a:cubicBezTo>
                    <a:pt x="444" y="504"/>
                    <a:pt x="160" y="306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7036;p48">
              <a:extLst>
                <a:ext uri="{FF2B5EF4-FFF2-40B4-BE49-F238E27FC236}">
                  <a16:creationId xmlns:a16="http://schemas.microsoft.com/office/drawing/2014/main" id="{0E46A92D-5F27-41C5-BDAC-68680A58C6CE}"/>
                </a:ext>
              </a:extLst>
            </p:cNvPr>
            <p:cNvSpPr/>
            <p:nvPr/>
          </p:nvSpPr>
          <p:spPr>
            <a:xfrm>
              <a:off x="5854800" y="2167200"/>
              <a:ext cx="36925" cy="14050"/>
            </a:xfrm>
            <a:custGeom>
              <a:avLst/>
              <a:gdLst/>
              <a:ahLst/>
              <a:cxnLst/>
              <a:rect l="l" t="t" r="r" b="b"/>
              <a:pathLst>
                <a:path w="1477" h="562" extrusionOk="0">
                  <a:moveTo>
                    <a:pt x="34" y="0"/>
                  </a:moveTo>
                  <a:cubicBezTo>
                    <a:pt x="15" y="0"/>
                    <a:pt x="1" y="20"/>
                    <a:pt x="11" y="41"/>
                  </a:cubicBezTo>
                  <a:cubicBezTo>
                    <a:pt x="243" y="284"/>
                    <a:pt x="585" y="561"/>
                    <a:pt x="943" y="561"/>
                  </a:cubicBezTo>
                  <a:cubicBezTo>
                    <a:pt x="965" y="561"/>
                    <a:pt x="987" y="560"/>
                    <a:pt x="1009" y="558"/>
                  </a:cubicBezTo>
                  <a:cubicBezTo>
                    <a:pt x="1280" y="558"/>
                    <a:pt x="1477" y="312"/>
                    <a:pt x="1415" y="41"/>
                  </a:cubicBezTo>
                  <a:cubicBezTo>
                    <a:pt x="1410" y="21"/>
                    <a:pt x="1399" y="13"/>
                    <a:pt x="1387" y="13"/>
                  </a:cubicBezTo>
                  <a:cubicBezTo>
                    <a:pt x="1369" y="13"/>
                    <a:pt x="1349" y="31"/>
                    <a:pt x="1341" y="53"/>
                  </a:cubicBezTo>
                  <a:cubicBezTo>
                    <a:pt x="1308" y="360"/>
                    <a:pt x="1151" y="469"/>
                    <a:pt x="954" y="469"/>
                  </a:cubicBezTo>
                  <a:cubicBezTo>
                    <a:pt x="645" y="469"/>
                    <a:pt x="236" y="199"/>
                    <a:pt x="48" y="4"/>
                  </a:cubicBezTo>
                  <a:cubicBezTo>
                    <a:pt x="43" y="1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7037;p48">
              <a:extLst>
                <a:ext uri="{FF2B5EF4-FFF2-40B4-BE49-F238E27FC236}">
                  <a16:creationId xmlns:a16="http://schemas.microsoft.com/office/drawing/2014/main" id="{A2D27E17-D7A2-4FE8-9FC6-1638A00A6A4E}"/>
                </a:ext>
              </a:extLst>
            </p:cNvPr>
            <p:cNvSpPr/>
            <p:nvPr/>
          </p:nvSpPr>
          <p:spPr>
            <a:xfrm>
              <a:off x="5889550" y="2166575"/>
              <a:ext cx="7425" cy="2500"/>
            </a:xfrm>
            <a:custGeom>
              <a:avLst/>
              <a:gdLst/>
              <a:ahLst/>
              <a:cxnLst/>
              <a:rect l="l" t="t" r="r" b="b"/>
              <a:pathLst>
                <a:path w="297" h="100" extrusionOk="0">
                  <a:moveTo>
                    <a:pt x="272" y="1"/>
                  </a:moveTo>
                  <a:cubicBezTo>
                    <a:pt x="268" y="1"/>
                    <a:pt x="264" y="2"/>
                    <a:pt x="259" y="4"/>
                  </a:cubicBezTo>
                  <a:cubicBezTo>
                    <a:pt x="234" y="16"/>
                    <a:pt x="210" y="41"/>
                    <a:pt x="161" y="41"/>
                  </a:cubicBezTo>
                  <a:cubicBezTo>
                    <a:pt x="111" y="41"/>
                    <a:pt x="87" y="29"/>
                    <a:pt x="50" y="16"/>
                  </a:cubicBezTo>
                  <a:cubicBezTo>
                    <a:pt x="13" y="16"/>
                    <a:pt x="0" y="78"/>
                    <a:pt x="37" y="78"/>
                  </a:cubicBezTo>
                  <a:cubicBezTo>
                    <a:pt x="80" y="84"/>
                    <a:pt x="133" y="99"/>
                    <a:pt x="181" y="99"/>
                  </a:cubicBezTo>
                  <a:cubicBezTo>
                    <a:pt x="228" y="99"/>
                    <a:pt x="271" y="84"/>
                    <a:pt x="296" y="29"/>
                  </a:cubicBezTo>
                  <a:cubicBezTo>
                    <a:pt x="296" y="19"/>
                    <a:pt x="288" y="1"/>
                    <a:pt x="27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7038;p48">
              <a:extLst>
                <a:ext uri="{FF2B5EF4-FFF2-40B4-BE49-F238E27FC236}">
                  <a16:creationId xmlns:a16="http://schemas.microsoft.com/office/drawing/2014/main" id="{03DD913E-D183-457C-8DF3-B3D444275A39}"/>
                </a:ext>
              </a:extLst>
            </p:cNvPr>
            <p:cNvSpPr/>
            <p:nvPr/>
          </p:nvSpPr>
          <p:spPr>
            <a:xfrm>
              <a:off x="5728250" y="2140125"/>
              <a:ext cx="70450" cy="20475"/>
            </a:xfrm>
            <a:custGeom>
              <a:avLst/>
              <a:gdLst/>
              <a:ahLst/>
              <a:cxnLst/>
              <a:rect l="l" t="t" r="r" b="b"/>
              <a:pathLst>
                <a:path w="2818" h="819" extrusionOk="0">
                  <a:moveTo>
                    <a:pt x="474" y="569"/>
                  </a:moveTo>
                  <a:cubicBezTo>
                    <a:pt x="476" y="569"/>
                    <a:pt x="477" y="569"/>
                    <a:pt x="478" y="569"/>
                  </a:cubicBezTo>
                  <a:cubicBezTo>
                    <a:pt x="477" y="569"/>
                    <a:pt x="475" y="569"/>
                    <a:pt x="474" y="569"/>
                  </a:cubicBezTo>
                  <a:close/>
                  <a:moveTo>
                    <a:pt x="2772" y="1"/>
                  </a:moveTo>
                  <a:cubicBezTo>
                    <a:pt x="2767" y="1"/>
                    <a:pt x="2762" y="1"/>
                    <a:pt x="2757" y="3"/>
                  </a:cubicBezTo>
                  <a:cubicBezTo>
                    <a:pt x="2671" y="77"/>
                    <a:pt x="2720" y="64"/>
                    <a:pt x="2634" y="150"/>
                  </a:cubicBezTo>
                  <a:cubicBezTo>
                    <a:pt x="2547" y="261"/>
                    <a:pt x="2437" y="360"/>
                    <a:pt x="2326" y="434"/>
                  </a:cubicBezTo>
                  <a:cubicBezTo>
                    <a:pt x="2117" y="500"/>
                    <a:pt x="1949" y="533"/>
                    <a:pt x="1820" y="533"/>
                  </a:cubicBezTo>
                  <a:cubicBezTo>
                    <a:pt x="1592" y="533"/>
                    <a:pt x="1489" y="429"/>
                    <a:pt x="1513" y="224"/>
                  </a:cubicBezTo>
                  <a:cubicBezTo>
                    <a:pt x="1513" y="198"/>
                    <a:pt x="1487" y="177"/>
                    <a:pt x="1464" y="177"/>
                  </a:cubicBezTo>
                  <a:cubicBezTo>
                    <a:pt x="1455" y="177"/>
                    <a:pt x="1446" y="180"/>
                    <a:pt x="1439" y="187"/>
                  </a:cubicBezTo>
                  <a:lnTo>
                    <a:pt x="1365" y="274"/>
                  </a:lnTo>
                  <a:lnTo>
                    <a:pt x="1340" y="335"/>
                  </a:lnTo>
                  <a:cubicBezTo>
                    <a:pt x="1286" y="484"/>
                    <a:pt x="1183" y="559"/>
                    <a:pt x="1030" y="559"/>
                  </a:cubicBezTo>
                  <a:cubicBezTo>
                    <a:pt x="905" y="559"/>
                    <a:pt x="746" y="509"/>
                    <a:pt x="552" y="409"/>
                  </a:cubicBezTo>
                  <a:cubicBezTo>
                    <a:pt x="552" y="392"/>
                    <a:pt x="527" y="374"/>
                    <a:pt x="508" y="374"/>
                  </a:cubicBezTo>
                  <a:cubicBezTo>
                    <a:pt x="501" y="374"/>
                    <a:pt x="494" y="377"/>
                    <a:pt x="490" y="384"/>
                  </a:cubicBezTo>
                  <a:cubicBezTo>
                    <a:pt x="367" y="545"/>
                    <a:pt x="207" y="668"/>
                    <a:pt x="22" y="742"/>
                  </a:cubicBezTo>
                  <a:cubicBezTo>
                    <a:pt x="0" y="753"/>
                    <a:pt x="8" y="793"/>
                    <a:pt x="27" y="793"/>
                  </a:cubicBezTo>
                  <a:cubicBezTo>
                    <a:pt x="29" y="793"/>
                    <a:pt x="32" y="792"/>
                    <a:pt x="35" y="791"/>
                  </a:cubicBezTo>
                  <a:lnTo>
                    <a:pt x="47" y="791"/>
                  </a:lnTo>
                  <a:cubicBezTo>
                    <a:pt x="141" y="768"/>
                    <a:pt x="412" y="577"/>
                    <a:pt x="471" y="569"/>
                  </a:cubicBezTo>
                  <a:lnTo>
                    <a:pt x="471" y="569"/>
                  </a:lnTo>
                  <a:cubicBezTo>
                    <a:pt x="443" y="577"/>
                    <a:pt x="648" y="742"/>
                    <a:pt x="640" y="742"/>
                  </a:cubicBezTo>
                  <a:cubicBezTo>
                    <a:pt x="639" y="742"/>
                    <a:pt x="639" y="742"/>
                    <a:pt x="638" y="742"/>
                  </a:cubicBezTo>
                  <a:lnTo>
                    <a:pt x="638" y="742"/>
                  </a:lnTo>
                  <a:cubicBezTo>
                    <a:pt x="723" y="794"/>
                    <a:pt x="815" y="819"/>
                    <a:pt x="906" y="819"/>
                  </a:cubicBezTo>
                  <a:cubicBezTo>
                    <a:pt x="1092" y="819"/>
                    <a:pt x="1270" y="715"/>
                    <a:pt x="1353" y="532"/>
                  </a:cubicBezTo>
                  <a:cubicBezTo>
                    <a:pt x="1377" y="458"/>
                    <a:pt x="1402" y="384"/>
                    <a:pt x="1439" y="311"/>
                  </a:cubicBezTo>
                  <a:cubicBezTo>
                    <a:pt x="1439" y="311"/>
                    <a:pt x="1439" y="409"/>
                    <a:pt x="1451" y="421"/>
                  </a:cubicBezTo>
                  <a:cubicBezTo>
                    <a:pt x="1611" y="532"/>
                    <a:pt x="1574" y="569"/>
                    <a:pt x="1808" y="606"/>
                  </a:cubicBezTo>
                  <a:cubicBezTo>
                    <a:pt x="1851" y="612"/>
                    <a:pt x="1891" y="614"/>
                    <a:pt x="1930" y="614"/>
                  </a:cubicBezTo>
                  <a:cubicBezTo>
                    <a:pt x="2321" y="614"/>
                    <a:pt x="2548" y="344"/>
                    <a:pt x="2806" y="64"/>
                  </a:cubicBezTo>
                  <a:cubicBezTo>
                    <a:pt x="2817" y="42"/>
                    <a:pt x="2809" y="1"/>
                    <a:pt x="2772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7039;p48">
              <a:extLst>
                <a:ext uri="{FF2B5EF4-FFF2-40B4-BE49-F238E27FC236}">
                  <a16:creationId xmlns:a16="http://schemas.microsoft.com/office/drawing/2014/main" id="{2A6545B4-234F-443D-BDA4-2EB05FEBD184}"/>
                </a:ext>
              </a:extLst>
            </p:cNvPr>
            <p:cNvSpPr/>
            <p:nvPr/>
          </p:nvSpPr>
          <p:spPr>
            <a:xfrm>
              <a:off x="5797475" y="2138925"/>
              <a:ext cx="63650" cy="16725"/>
            </a:xfrm>
            <a:custGeom>
              <a:avLst/>
              <a:gdLst/>
              <a:ahLst/>
              <a:cxnLst/>
              <a:rect l="l" t="t" r="r" b="b"/>
              <a:pathLst>
                <a:path w="2546" h="669" extrusionOk="0">
                  <a:moveTo>
                    <a:pt x="2511" y="1"/>
                  </a:moveTo>
                  <a:cubicBezTo>
                    <a:pt x="2502" y="1"/>
                    <a:pt x="2493" y="5"/>
                    <a:pt x="2489" y="14"/>
                  </a:cubicBezTo>
                  <a:cubicBezTo>
                    <a:pt x="2340" y="303"/>
                    <a:pt x="2035" y="530"/>
                    <a:pt x="1749" y="530"/>
                  </a:cubicBezTo>
                  <a:cubicBezTo>
                    <a:pt x="1560" y="530"/>
                    <a:pt x="1379" y="431"/>
                    <a:pt x="1257" y="186"/>
                  </a:cubicBezTo>
                  <a:cubicBezTo>
                    <a:pt x="1246" y="171"/>
                    <a:pt x="1230" y="164"/>
                    <a:pt x="1214" y="164"/>
                  </a:cubicBezTo>
                  <a:cubicBezTo>
                    <a:pt x="1191" y="164"/>
                    <a:pt x="1170" y="177"/>
                    <a:pt x="1170" y="198"/>
                  </a:cubicBezTo>
                  <a:lnTo>
                    <a:pt x="826" y="543"/>
                  </a:lnTo>
                  <a:cubicBezTo>
                    <a:pt x="715" y="571"/>
                    <a:pt x="604" y="585"/>
                    <a:pt x="493" y="585"/>
                  </a:cubicBezTo>
                  <a:cubicBezTo>
                    <a:pt x="456" y="585"/>
                    <a:pt x="419" y="583"/>
                    <a:pt x="382" y="580"/>
                  </a:cubicBezTo>
                  <a:cubicBezTo>
                    <a:pt x="185" y="506"/>
                    <a:pt x="49" y="322"/>
                    <a:pt x="49" y="112"/>
                  </a:cubicBezTo>
                  <a:cubicBezTo>
                    <a:pt x="49" y="94"/>
                    <a:pt x="37" y="84"/>
                    <a:pt x="25" y="84"/>
                  </a:cubicBezTo>
                  <a:cubicBezTo>
                    <a:pt x="13" y="84"/>
                    <a:pt x="0" y="94"/>
                    <a:pt x="0" y="112"/>
                  </a:cubicBezTo>
                  <a:lnTo>
                    <a:pt x="13" y="112"/>
                  </a:lnTo>
                  <a:cubicBezTo>
                    <a:pt x="0" y="420"/>
                    <a:pt x="62" y="605"/>
                    <a:pt x="382" y="654"/>
                  </a:cubicBezTo>
                  <a:cubicBezTo>
                    <a:pt x="440" y="664"/>
                    <a:pt x="498" y="668"/>
                    <a:pt x="556" y="668"/>
                  </a:cubicBezTo>
                  <a:cubicBezTo>
                    <a:pt x="718" y="668"/>
                    <a:pt x="877" y="632"/>
                    <a:pt x="1023" y="568"/>
                  </a:cubicBezTo>
                  <a:cubicBezTo>
                    <a:pt x="1045" y="557"/>
                    <a:pt x="1210" y="383"/>
                    <a:pt x="1240" y="351"/>
                  </a:cubicBezTo>
                  <a:lnTo>
                    <a:pt x="1240" y="351"/>
                  </a:lnTo>
                  <a:cubicBezTo>
                    <a:pt x="1246" y="377"/>
                    <a:pt x="1398" y="497"/>
                    <a:pt x="1441" y="519"/>
                  </a:cubicBezTo>
                  <a:cubicBezTo>
                    <a:pt x="1589" y="605"/>
                    <a:pt x="1762" y="642"/>
                    <a:pt x="1922" y="654"/>
                  </a:cubicBezTo>
                  <a:cubicBezTo>
                    <a:pt x="1939" y="655"/>
                    <a:pt x="1956" y="656"/>
                    <a:pt x="1972" y="656"/>
                  </a:cubicBezTo>
                  <a:cubicBezTo>
                    <a:pt x="2369" y="656"/>
                    <a:pt x="2419" y="370"/>
                    <a:pt x="2538" y="38"/>
                  </a:cubicBezTo>
                  <a:cubicBezTo>
                    <a:pt x="2546" y="14"/>
                    <a:pt x="2528" y="1"/>
                    <a:pt x="2511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7040;p48">
              <a:extLst>
                <a:ext uri="{FF2B5EF4-FFF2-40B4-BE49-F238E27FC236}">
                  <a16:creationId xmlns:a16="http://schemas.microsoft.com/office/drawing/2014/main" id="{C16F204B-131C-4B75-B57E-D99B9BAC2205}"/>
                </a:ext>
              </a:extLst>
            </p:cNvPr>
            <p:cNvSpPr/>
            <p:nvPr/>
          </p:nvSpPr>
          <p:spPr>
            <a:xfrm>
              <a:off x="5862450" y="2141875"/>
              <a:ext cx="25450" cy="13150"/>
            </a:xfrm>
            <a:custGeom>
              <a:avLst/>
              <a:gdLst/>
              <a:ahLst/>
              <a:cxnLst/>
              <a:rect l="l" t="t" r="r" b="b"/>
              <a:pathLst>
                <a:path w="1018" h="526" extrusionOk="0">
                  <a:moveTo>
                    <a:pt x="50" y="0"/>
                  </a:moveTo>
                  <a:cubicBezTo>
                    <a:pt x="44" y="0"/>
                    <a:pt x="37" y="7"/>
                    <a:pt x="37" y="19"/>
                  </a:cubicBezTo>
                  <a:lnTo>
                    <a:pt x="50" y="19"/>
                  </a:lnTo>
                  <a:cubicBezTo>
                    <a:pt x="0" y="241"/>
                    <a:pt x="161" y="450"/>
                    <a:pt x="382" y="499"/>
                  </a:cubicBezTo>
                  <a:cubicBezTo>
                    <a:pt x="445" y="516"/>
                    <a:pt x="513" y="526"/>
                    <a:pt x="582" y="526"/>
                  </a:cubicBezTo>
                  <a:cubicBezTo>
                    <a:pt x="661" y="526"/>
                    <a:pt x="741" y="513"/>
                    <a:pt x="813" y="487"/>
                  </a:cubicBezTo>
                  <a:cubicBezTo>
                    <a:pt x="850" y="475"/>
                    <a:pt x="887" y="450"/>
                    <a:pt x="912" y="438"/>
                  </a:cubicBezTo>
                  <a:cubicBezTo>
                    <a:pt x="961" y="388"/>
                    <a:pt x="961" y="339"/>
                    <a:pt x="998" y="290"/>
                  </a:cubicBezTo>
                  <a:cubicBezTo>
                    <a:pt x="1017" y="271"/>
                    <a:pt x="1007" y="245"/>
                    <a:pt x="990" y="245"/>
                  </a:cubicBezTo>
                  <a:cubicBezTo>
                    <a:pt x="985" y="245"/>
                    <a:pt x="979" y="247"/>
                    <a:pt x="974" y="253"/>
                  </a:cubicBezTo>
                  <a:cubicBezTo>
                    <a:pt x="924" y="278"/>
                    <a:pt x="924" y="302"/>
                    <a:pt x="887" y="339"/>
                  </a:cubicBezTo>
                  <a:cubicBezTo>
                    <a:pt x="780" y="404"/>
                    <a:pt x="653" y="440"/>
                    <a:pt x="533" y="440"/>
                  </a:cubicBezTo>
                  <a:cubicBezTo>
                    <a:pt x="515" y="440"/>
                    <a:pt x="498" y="439"/>
                    <a:pt x="481" y="438"/>
                  </a:cubicBezTo>
                  <a:cubicBezTo>
                    <a:pt x="382" y="425"/>
                    <a:pt x="296" y="401"/>
                    <a:pt x="222" y="351"/>
                  </a:cubicBezTo>
                  <a:cubicBezTo>
                    <a:pt x="111" y="278"/>
                    <a:pt x="50" y="154"/>
                    <a:pt x="62" y="19"/>
                  </a:cubicBezTo>
                  <a:cubicBezTo>
                    <a:pt x="62" y="7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7041;p48">
              <a:extLst>
                <a:ext uri="{FF2B5EF4-FFF2-40B4-BE49-F238E27FC236}">
                  <a16:creationId xmlns:a16="http://schemas.microsoft.com/office/drawing/2014/main" id="{DCCDBDAD-E56E-4700-8229-38BB38F07F9B}"/>
                </a:ext>
              </a:extLst>
            </p:cNvPr>
            <p:cNvSpPr/>
            <p:nvPr/>
          </p:nvSpPr>
          <p:spPr>
            <a:xfrm>
              <a:off x="5848275" y="2123300"/>
              <a:ext cx="20050" cy="10800"/>
            </a:xfrm>
            <a:custGeom>
              <a:avLst/>
              <a:gdLst/>
              <a:ahLst/>
              <a:cxnLst/>
              <a:rect l="l" t="t" r="r" b="b"/>
              <a:pathLst>
                <a:path w="802" h="432" extrusionOk="0">
                  <a:moveTo>
                    <a:pt x="29" y="0"/>
                  </a:moveTo>
                  <a:cubicBezTo>
                    <a:pt x="13" y="0"/>
                    <a:pt x="1" y="18"/>
                    <a:pt x="1" y="35"/>
                  </a:cubicBezTo>
                  <a:cubicBezTo>
                    <a:pt x="25" y="183"/>
                    <a:pt x="173" y="269"/>
                    <a:pt x="284" y="331"/>
                  </a:cubicBezTo>
                  <a:cubicBezTo>
                    <a:pt x="413" y="395"/>
                    <a:pt x="561" y="432"/>
                    <a:pt x="703" y="432"/>
                  </a:cubicBezTo>
                  <a:cubicBezTo>
                    <a:pt x="724" y="432"/>
                    <a:pt x="744" y="431"/>
                    <a:pt x="764" y="429"/>
                  </a:cubicBezTo>
                  <a:cubicBezTo>
                    <a:pt x="801" y="429"/>
                    <a:pt x="801" y="380"/>
                    <a:pt x="764" y="380"/>
                  </a:cubicBezTo>
                  <a:cubicBezTo>
                    <a:pt x="481" y="355"/>
                    <a:pt x="222" y="232"/>
                    <a:pt x="50" y="10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7042;p48">
              <a:extLst>
                <a:ext uri="{FF2B5EF4-FFF2-40B4-BE49-F238E27FC236}">
                  <a16:creationId xmlns:a16="http://schemas.microsoft.com/office/drawing/2014/main" id="{24DD2F8B-BF6B-4D2A-922E-7FE813531F80}"/>
                </a:ext>
              </a:extLst>
            </p:cNvPr>
            <p:cNvSpPr/>
            <p:nvPr/>
          </p:nvSpPr>
          <p:spPr>
            <a:xfrm>
              <a:off x="5818100" y="2122775"/>
              <a:ext cx="35750" cy="17750"/>
            </a:xfrm>
            <a:custGeom>
              <a:avLst/>
              <a:gdLst/>
              <a:ahLst/>
              <a:cxnLst/>
              <a:rect l="l" t="t" r="r" b="b"/>
              <a:pathLst>
                <a:path w="1430" h="710" extrusionOk="0">
                  <a:moveTo>
                    <a:pt x="25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13" y="429"/>
                    <a:pt x="438" y="709"/>
                    <a:pt x="814" y="709"/>
                  </a:cubicBezTo>
                  <a:cubicBezTo>
                    <a:pt x="822" y="709"/>
                    <a:pt x="830" y="709"/>
                    <a:pt x="838" y="709"/>
                  </a:cubicBezTo>
                  <a:cubicBezTo>
                    <a:pt x="1011" y="697"/>
                    <a:pt x="1158" y="635"/>
                    <a:pt x="1282" y="524"/>
                  </a:cubicBezTo>
                  <a:cubicBezTo>
                    <a:pt x="1429" y="364"/>
                    <a:pt x="1405" y="241"/>
                    <a:pt x="1368" y="44"/>
                  </a:cubicBezTo>
                  <a:cubicBezTo>
                    <a:pt x="1368" y="33"/>
                    <a:pt x="1361" y="29"/>
                    <a:pt x="1354" y="29"/>
                  </a:cubicBezTo>
                  <a:cubicBezTo>
                    <a:pt x="1343" y="29"/>
                    <a:pt x="1331" y="37"/>
                    <a:pt x="1331" y="44"/>
                  </a:cubicBezTo>
                  <a:lnTo>
                    <a:pt x="1331" y="56"/>
                  </a:lnTo>
                  <a:cubicBezTo>
                    <a:pt x="1368" y="167"/>
                    <a:pt x="1356" y="290"/>
                    <a:pt x="1306" y="401"/>
                  </a:cubicBezTo>
                  <a:cubicBezTo>
                    <a:pt x="1202" y="547"/>
                    <a:pt x="1036" y="631"/>
                    <a:pt x="868" y="631"/>
                  </a:cubicBezTo>
                  <a:cubicBezTo>
                    <a:pt x="837" y="631"/>
                    <a:pt x="807" y="628"/>
                    <a:pt x="777" y="623"/>
                  </a:cubicBezTo>
                  <a:cubicBezTo>
                    <a:pt x="419" y="610"/>
                    <a:pt x="124" y="364"/>
                    <a:pt x="50" y="19"/>
                  </a:cubicBezTo>
                  <a:cubicBezTo>
                    <a:pt x="50" y="7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7043;p48">
              <a:extLst>
                <a:ext uri="{FF2B5EF4-FFF2-40B4-BE49-F238E27FC236}">
                  <a16:creationId xmlns:a16="http://schemas.microsoft.com/office/drawing/2014/main" id="{0F349EC1-EBD0-4090-8E36-8EE0F24FC88D}"/>
                </a:ext>
              </a:extLst>
            </p:cNvPr>
            <p:cNvSpPr/>
            <p:nvPr/>
          </p:nvSpPr>
          <p:spPr>
            <a:xfrm>
              <a:off x="5791625" y="2120225"/>
              <a:ext cx="25700" cy="13975"/>
            </a:xfrm>
            <a:custGeom>
              <a:avLst/>
              <a:gdLst/>
              <a:ahLst/>
              <a:cxnLst/>
              <a:rect l="l" t="t" r="r" b="b"/>
              <a:pathLst>
                <a:path w="1028" h="559" extrusionOk="0">
                  <a:moveTo>
                    <a:pt x="43" y="1"/>
                  </a:moveTo>
                  <a:cubicBezTo>
                    <a:pt x="34" y="1"/>
                    <a:pt x="25" y="4"/>
                    <a:pt x="25" y="10"/>
                  </a:cubicBezTo>
                  <a:cubicBezTo>
                    <a:pt x="0" y="133"/>
                    <a:pt x="25" y="257"/>
                    <a:pt x="86" y="355"/>
                  </a:cubicBezTo>
                  <a:cubicBezTo>
                    <a:pt x="160" y="454"/>
                    <a:pt x="271" y="515"/>
                    <a:pt x="394" y="552"/>
                  </a:cubicBezTo>
                  <a:cubicBezTo>
                    <a:pt x="424" y="557"/>
                    <a:pt x="453" y="559"/>
                    <a:pt x="482" y="559"/>
                  </a:cubicBezTo>
                  <a:cubicBezTo>
                    <a:pt x="697" y="559"/>
                    <a:pt x="902" y="441"/>
                    <a:pt x="1010" y="257"/>
                  </a:cubicBezTo>
                  <a:cubicBezTo>
                    <a:pt x="1028" y="239"/>
                    <a:pt x="1014" y="222"/>
                    <a:pt x="1001" y="222"/>
                  </a:cubicBezTo>
                  <a:cubicBezTo>
                    <a:pt x="995" y="222"/>
                    <a:pt x="989" y="225"/>
                    <a:pt x="986" y="232"/>
                  </a:cubicBezTo>
                  <a:cubicBezTo>
                    <a:pt x="861" y="398"/>
                    <a:pt x="684" y="481"/>
                    <a:pt x="518" y="481"/>
                  </a:cubicBezTo>
                  <a:cubicBezTo>
                    <a:pt x="290" y="481"/>
                    <a:pt x="83" y="324"/>
                    <a:pt x="62" y="10"/>
                  </a:cubicBezTo>
                  <a:cubicBezTo>
                    <a:pt x="62" y="4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7044;p48">
              <a:extLst>
                <a:ext uri="{FF2B5EF4-FFF2-40B4-BE49-F238E27FC236}">
                  <a16:creationId xmlns:a16="http://schemas.microsoft.com/office/drawing/2014/main" id="{BE25F0C1-EE06-407B-AF60-D7EC7BE4077C}"/>
                </a:ext>
              </a:extLst>
            </p:cNvPr>
            <p:cNvSpPr/>
            <p:nvPr/>
          </p:nvSpPr>
          <p:spPr>
            <a:xfrm>
              <a:off x="5755575" y="2119725"/>
              <a:ext cx="30525" cy="16175"/>
            </a:xfrm>
            <a:custGeom>
              <a:avLst/>
              <a:gdLst/>
              <a:ahLst/>
              <a:cxnLst/>
              <a:rect l="l" t="t" r="r" b="b"/>
              <a:pathLst>
                <a:path w="1221" h="647" extrusionOk="0">
                  <a:moveTo>
                    <a:pt x="1153" y="1"/>
                  </a:moveTo>
                  <a:cubicBezTo>
                    <a:pt x="1134" y="1"/>
                    <a:pt x="1115" y="10"/>
                    <a:pt x="1122" y="30"/>
                  </a:cubicBezTo>
                  <a:cubicBezTo>
                    <a:pt x="1159" y="375"/>
                    <a:pt x="863" y="548"/>
                    <a:pt x="543" y="560"/>
                  </a:cubicBezTo>
                  <a:cubicBezTo>
                    <a:pt x="521" y="564"/>
                    <a:pt x="500" y="565"/>
                    <a:pt x="478" y="565"/>
                  </a:cubicBezTo>
                  <a:cubicBezTo>
                    <a:pt x="353" y="565"/>
                    <a:pt x="235" y="505"/>
                    <a:pt x="161" y="400"/>
                  </a:cubicBezTo>
                  <a:cubicBezTo>
                    <a:pt x="124" y="326"/>
                    <a:pt x="87" y="252"/>
                    <a:pt x="38" y="190"/>
                  </a:cubicBezTo>
                  <a:cubicBezTo>
                    <a:pt x="34" y="187"/>
                    <a:pt x="30" y="185"/>
                    <a:pt x="25" y="185"/>
                  </a:cubicBezTo>
                  <a:cubicBezTo>
                    <a:pt x="13" y="185"/>
                    <a:pt x="1" y="194"/>
                    <a:pt x="1" y="203"/>
                  </a:cubicBezTo>
                  <a:cubicBezTo>
                    <a:pt x="50" y="338"/>
                    <a:pt x="87" y="511"/>
                    <a:pt x="223" y="597"/>
                  </a:cubicBezTo>
                  <a:cubicBezTo>
                    <a:pt x="313" y="630"/>
                    <a:pt x="409" y="646"/>
                    <a:pt x="506" y="646"/>
                  </a:cubicBezTo>
                  <a:cubicBezTo>
                    <a:pt x="555" y="646"/>
                    <a:pt x="605" y="642"/>
                    <a:pt x="654" y="634"/>
                  </a:cubicBezTo>
                  <a:cubicBezTo>
                    <a:pt x="814" y="597"/>
                    <a:pt x="962" y="535"/>
                    <a:pt x="1085" y="424"/>
                  </a:cubicBezTo>
                  <a:cubicBezTo>
                    <a:pt x="1183" y="314"/>
                    <a:pt x="1220" y="166"/>
                    <a:pt x="1183" y="18"/>
                  </a:cubicBezTo>
                  <a:cubicBezTo>
                    <a:pt x="1183" y="7"/>
                    <a:pt x="1169" y="1"/>
                    <a:pt x="1153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7045;p48">
              <a:extLst>
                <a:ext uri="{FF2B5EF4-FFF2-40B4-BE49-F238E27FC236}">
                  <a16:creationId xmlns:a16="http://schemas.microsoft.com/office/drawing/2014/main" id="{30E24469-564C-4F17-ACC0-3F7F20B1BF57}"/>
                </a:ext>
              </a:extLst>
            </p:cNvPr>
            <p:cNvSpPr/>
            <p:nvPr/>
          </p:nvSpPr>
          <p:spPr>
            <a:xfrm>
              <a:off x="5736500" y="2133400"/>
              <a:ext cx="14500" cy="2500"/>
            </a:xfrm>
            <a:custGeom>
              <a:avLst/>
              <a:gdLst/>
              <a:ahLst/>
              <a:cxnLst/>
              <a:rect l="l" t="t" r="r" b="b"/>
              <a:pathLst>
                <a:path w="580" h="100" extrusionOk="0">
                  <a:moveTo>
                    <a:pt x="555" y="1"/>
                  </a:moveTo>
                  <a:cubicBezTo>
                    <a:pt x="468" y="13"/>
                    <a:pt x="382" y="38"/>
                    <a:pt x="296" y="50"/>
                  </a:cubicBezTo>
                  <a:cubicBezTo>
                    <a:pt x="247" y="56"/>
                    <a:pt x="200" y="56"/>
                    <a:pt x="156" y="56"/>
                  </a:cubicBezTo>
                  <a:cubicBezTo>
                    <a:pt x="111" y="56"/>
                    <a:pt x="68" y="56"/>
                    <a:pt x="25" y="62"/>
                  </a:cubicBezTo>
                  <a:cubicBezTo>
                    <a:pt x="0" y="62"/>
                    <a:pt x="0" y="99"/>
                    <a:pt x="25" y="99"/>
                  </a:cubicBezTo>
                  <a:lnTo>
                    <a:pt x="234" y="99"/>
                  </a:lnTo>
                  <a:cubicBezTo>
                    <a:pt x="345" y="87"/>
                    <a:pt x="444" y="50"/>
                    <a:pt x="555" y="38"/>
                  </a:cubicBezTo>
                  <a:cubicBezTo>
                    <a:pt x="579" y="38"/>
                    <a:pt x="579" y="1"/>
                    <a:pt x="555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7046;p48">
              <a:extLst>
                <a:ext uri="{FF2B5EF4-FFF2-40B4-BE49-F238E27FC236}">
                  <a16:creationId xmlns:a16="http://schemas.microsoft.com/office/drawing/2014/main" id="{8167C0D5-8764-48C9-9745-33F8514B78F2}"/>
                </a:ext>
              </a:extLst>
            </p:cNvPr>
            <p:cNvSpPr/>
            <p:nvPr/>
          </p:nvSpPr>
          <p:spPr>
            <a:xfrm>
              <a:off x="5737725" y="2101925"/>
              <a:ext cx="50900" cy="19300"/>
            </a:xfrm>
            <a:custGeom>
              <a:avLst/>
              <a:gdLst/>
              <a:ahLst/>
              <a:cxnLst/>
              <a:rect l="l" t="t" r="r" b="b"/>
              <a:pathLst>
                <a:path w="2036" h="772" extrusionOk="0">
                  <a:moveTo>
                    <a:pt x="1980" y="1"/>
                  </a:moveTo>
                  <a:cubicBezTo>
                    <a:pt x="1962" y="1"/>
                    <a:pt x="1944" y="9"/>
                    <a:pt x="1934" y="28"/>
                  </a:cubicBezTo>
                  <a:cubicBezTo>
                    <a:pt x="1848" y="213"/>
                    <a:pt x="1725" y="385"/>
                    <a:pt x="1577" y="520"/>
                  </a:cubicBezTo>
                  <a:cubicBezTo>
                    <a:pt x="1483" y="608"/>
                    <a:pt x="1328" y="687"/>
                    <a:pt x="1193" y="687"/>
                  </a:cubicBezTo>
                  <a:cubicBezTo>
                    <a:pt x="1064" y="687"/>
                    <a:pt x="955" y="615"/>
                    <a:pt x="937" y="410"/>
                  </a:cubicBezTo>
                  <a:cubicBezTo>
                    <a:pt x="940" y="382"/>
                    <a:pt x="944" y="355"/>
                    <a:pt x="950" y="327"/>
                  </a:cubicBezTo>
                  <a:lnTo>
                    <a:pt x="950" y="327"/>
                  </a:lnTo>
                  <a:cubicBezTo>
                    <a:pt x="995" y="258"/>
                    <a:pt x="1024" y="180"/>
                    <a:pt x="1034" y="92"/>
                  </a:cubicBezTo>
                  <a:lnTo>
                    <a:pt x="1034" y="92"/>
                  </a:lnTo>
                  <a:cubicBezTo>
                    <a:pt x="1034" y="91"/>
                    <a:pt x="1035" y="90"/>
                    <a:pt x="1035" y="89"/>
                  </a:cubicBezTo>
                  <a:lnTo>
                    <a:pt x="1034" y="89"/>
                  </a:lnTo>
                  <a:lnTo>
                    <a:pt x="1034" y="89"/>
                  </a:lnTo>
                  <a:cubicBezTo>
                    <a:pt x="1034" y="85"/>
                    <a:pt x="1035" y="81"/>
                    <a:pt x="1035" y="77"/>
                  </a:cubicBezTo>
                  <a:cubicBezTo>
                    <a:pt x="1035" y="49"/>
                    <a:pt x="1012" y="33"/>
                    <a:pt x="989" y="33"/>
                  </a:cubicBezTo>
                  <a:cubicBezTo>
                    <a:pt x="972" y="33"/>
                    <a:pt x="954" y="43"/>
                    <a:pt x="949" y="65"/>
                  </a:cubicBezTo>
                  <a:cubicBezTo>
                    <a:pt x="917" y="144"/>
                    <a:pt x="888" y="222"/>
                    <a:pt x="866" y="295"/>
                  </a:cubicBezTo>
                  <a:lnTo>
                    <a:pt x="866" y="295"/>
                  </a:lnTo>
                  <a:cubicBezTo>
                    <a:pt x="688" y="550"/>
                    <a:pt x="270" y="691"/>
                    <a:pt x="25" y="730"/>
                  </a:cubicBezTo>
                  <a:cubicBezTo>
                    <a:pt x="0" y="730"/>
                    <a:pt x="0" y="767"/>
                    <a:pt x="25" y="767"/>
                  </a:cubicBezTo>
                  <a:lnTo>
                    <a:pt x="37" y="767"/>
                  </a:lnTo>
                  <a:cubicBezTo>
                    <a:pt x="286" y="751"/>
                    <a:pt x="619" y="656"/>
                    <a:pt x="830" y="466"/>
                  </a:cubicBezTo>
                  <a:lnTo>
                    <a:pt x="830" y="466"/>
                  </a:lnTo>
                  <a:cubicBezTo>
                    <a:pt x="814" y="647"/>
                    <a:pt x="889" y="771"/>
                    <a:pt x="1161" y="771"/>
                  </a:cubicBezTo>
                  <a:cubicBezTo>
                    <a:pt x="1190" y="771"/>
                    <a:pt x="1222" y="770"/>
                    <a:pt x="1257" y="767"/>
                  </a:cubicBezTo>
                  <a:cubicBezTo>
                    <a:pt x="1626" y="730"/>
                    <a:pt x="1897" y="373"/>
                    <a:pt x="2021" y="52"/>
                  </a:cubicBezTo>
                  <a:cubicBezTo>
                    <a:pt x="2036" y="22"/>
                    <a:pt x="2009" y="1"/>
                    <a:pt x="1980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7047;p48">
              <a:extLst>
                <a:ext uri="{FF2B5EF4-FFF2-40B4-BE49-F238E27FC236}">
                  <a16:creationId xmlns:a16="http://schemas.microsoft.com/office/drawing/2014/main" id="{4A57D5D4-339D-4ED0-B683-51BDEB4AD6C4}"/>
                </a:ext>
              </a:extLst>
            </p:cNvPr>
            <p:cNvSpPr/>
            <p:nvPr/>
          </p:nvSpPr>
          <p:spPr>
            <a:xfrm>
              <a:off x="5785150" y="2103450"/>
              <a:ext cx="36175" cy="13225"/>
            </a:xfrm>
            <a:custGeom>
              <a:avLst/>
              <a:gdLst/>
              <a:ahLst/>
              <a:cxnLst/>
              <a:rect l="l" t="t" r="r" b="b"/>
              <a:pathLst>
                <a:path w="1447" h="529" extrusionOk="0">
                  <a:moveTo>
                    <a:pt x="1406" y="1"/>
                  </a:moveTo>
                  <a:cubicBezTo>
                    <a:pt x="1397" y="1"/>
                    <a:pt x="1387" y="5"/>
                    <a:pt x="1380" y="16"/>
                  </a:cubicBezTo>
                  <a:cubicBezTo>
                    <a:pt x="1171" y="213"/>
                    <a:pt x="1097" y="423"/>
                    <a:pt x="764" y="447"/>
                  </a:cubicBezTo>
                  <a:cubicBezTo>
                    <a:pt x="738" y="448"/>
                    <a:pt x="711" y="449"/>
                    <a:pt x="682" y="449"/>
                  </a:cubicBezTo>
                  <a:cubicBezTo>
                    <a:pt x="423" y="449"/>
                    <a:pt x="72" y="389"/>
                    <a:pt x="50" y="90"/>
                  </a:cubicBezTo>
                  <a:cubicBezTo>
                    <a:pt x="44" y="78"/>
                    <a:pt x="34" y="71"/>
                    <a:pt x="25" y="71"/>
                  </a:cubicBezTo>
                  <a:cubicBezTo>
                    <a:pt x="16" y="71"/>
                    <a:pt x="7" y="78"/>
                    <a:pt x="0" y="90"/>
                  </a:cubicBezTo>
                  <a:cubicBezTo>
                    <a:pt x="0" y="459"/>
                    <a:pt x="308" y="496"/>
                    <a:pt x="616" y="521"/>
                  </a:cubicBezTo>
                  <a:cubicBezTo>
                    <a:pt x="652" y="526"/>
                    <a:pt x="687" y="529"/>
                    <a:pt x="723" y="529"/>
                  </a:cubicBezTo>
                  <a:cubicBezTo>
                    <a:pt x="863" y="529"/>
                    <a:pt x="1004" y="491"/>
                    <a:pt x="1121" y="423"/>
                  </a:cubicBezTo>
                  <a:cubicBezTo>
                    <a:pt x="1257" y="336"/>
                    <a:pt x="1368" y="201"/>
                    <a:pt x="1429" y="53"/>
                  </a:cubicBezTo>
                  <a:cubicBezTo>
                    <a:pt x="1447" y="27"/>
                    <a:pt x="1427" y="1"/>
                    <a:pt x="140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7048;p48">
              <a:extLst>
                <a:ext uri="{FF2B5EF4-FFF2-40B4-BE49-F238E27FC236}">
                  <a16:creationId xmlns:a16="http://schemas.microsoft.com/office/drawing/2014/main" id="{F0B9ACF0-CFF1-497A-B45B-F35A8BE63204}"/>
                </a:ext>
              </a:extLst>
            </p:cNvPr>
            <p:cNvSpPr/>
            <p:nvPr/>
          </p:nvSpPr>
          <p:spPr>
            <a:xfrm>
              <a:off x="5744200" y="2082775"/>
              <a:ext cx="55675" cy="15300"/>
            </a:xfrm>
            <a:custGeom>
              <a:avLst/>
              <a:gdLst/>
              <a:ahLst/>
              <a:cxnLst/>
              <a:rect l="l" t="t" r="r" b="b"/>
              <a:pathLst>
                <a:path w="2227" h="612" extrusionOk="0">
                  <a:moveTo>
                    <a:pt x="1006" y="1"/>
                  </a:moveTo>
                  <a:cubicBezTo>
                    <a:pt x="999" y="1"/>
                    <a:pt x="992" y="2"/>
                    <a:pt x="986" y="5"/>
                  </a:cubicBezTo>
                  <a:cubicBezTo>
                    <a:pt x="912" y="54"/>
                    <a:pt x="870" y="128"/>
                    <a:pt x="858" y="207"/>
                  </a:cubicBezTo>
                  <a:lnTo>
                    <a:pt x="858" y="207"/>
                  </a:lnTo>
                  <a:cubicBezTo>
                    <a:pt x="824" y="234"/>
                    <a:pt x="789" y="282"/>
                    <a:pt x="752" y="350"/>
                  </a:cubicBezTo>
                  <a:cubicBezTo>
                    <a:pt x="602" y="438"/>
                    <a:pt x="415" y="451"/>
                    <a:pt x="235" y="451"/>
                  </a:cubicBezTo>
                  <a:cubicBezTo>
                    <a:pt x="163" y="451"/>
                    <a:pt x="92" y="449"/>
                    <a:pt x="25" y="449"/>
                  </a:cubicBezTo>
                  <a:cubicBezTo>
                    <a:pt x="0" y="449"/>
                    <a:pt x="0" y="498"/>
                    <a:pt x="25" y="498"/>
                  </a:cubicBezTo>
                  <a:cubicBezTo>
                    <a:pt x="83" y="500"/>
                    <a:pt x="147" y="502"/>
                    <a:pt x="214" y="502"/>
                  </a:cubicBezTo>
                  <a:cubicBezTo>
                    <a:pt x="442" y="502"/>
                    <a:pt x="702" y="479"/>
                    <a:pt x="871" y="354"/>
                  </a:cubicBezTo>
                  <a:lnTo>
                    <a:pt x="871" y="354"/>
                  </a:lnTo>
                  <a:cubicBezTo>
                    <a:pt x="893" y="422"/>
                    <a:pt x="940" y="483"/>
                    <a:pt x="1010" y="523"/>
                  </a:cubicBezTo>
                  <a:cubicBezTo>
                    <a:pt x="1110" y="586"/>
                    <a:pt x="1210" y="611"/>
                    <a:pt x="1307" y="611"/>
                  </a:cubicBezTo>
                  <a:cubicBezTo>
                    <a:pt x="1631" y="611"/>
                    <a:pt x="1937" y="329"/>
                    <a:pt x="2193" y="178"/>
                  </a:cubicBezTo>
                  <a:cubicBezTo>
                    <a:pt x="2227" y="155"/>
                    <a:pt x="2209" y="90"/>
                    <a:pt x="2167" y="90"/>
                  </a:cubicBezTo>
                  <a:cubicBezTo>
                    <a:pt x="2163" y="90"/>
                    <a:pt x="2160" y="91"/>
                    <a:pt x="2156" y="92"/>
                  </a:cubicBezTo>
                  <a:cubicBezTo>
                    <a:pt x="1873" y="202"/>
                    <a:pt x="1737" y="461"/>
                    <a:pt x="1404" y="498"/>
                  </a:cubicBezTo>
                  <a:cubicBezTo>
                    <a:pt x="1367" y="508"/>
                    <a:pt x="1329" y="512"/>
                    <a:pt x="1292" y="512"/>
                  </a:cubicBezTo>
                  <a:cubicBezTo>
                    <a:pt x="1231" y="512"/>
                    <a:pt x="1170" y="501"/>
                    <a:pt x="1109" y="486"/>
                  </a:cubicBezTo>
                  <a:cubicBezTo>
                    <a:pt x="1076" y="350"/>
                    <a:pt x="1038" y="258"/>
                    <a:pt x="995" y="212"/>
                  </a:cubicBezTo>
                  <a:lnTo>
                    <a:pt x="995" y="212"/>
                  </a:lnTo>
                  <a:cubicBezTo>
                    <a:pt x="1021" y="164"/>
                    <a:pt x="1039" y="108"/>
                    <a:pt x="1047" y="42"/>
                  </a:cubicBezTo>
                  <a:cubicBezTo>
                    <a:pt x="1047" y="15"/>
                    <a:pt x="1026" y="1"/>
                    <a:pt x="1006" y="1"/>
                  </a:cubicBezTo>
                  <a:close/>
                </a:path>
              </a:pathLst>
            </a:custGeom>
            <a:solidFill>
              <a:srgbClr val="29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7049;p48">
              <a:extLst>
                <a:ext uri="{FF2B5EF4-FFF2-40B4-BE49-F238E27FC236}">
                  <a16:creationId xmlns:a16="http://schemas.microsoft.com/office/drawing/2014/main" id="{5C5CAFA4-25FA-4863-ACA5-E48DDF9FFA42}"/>
                </a:ext>
              </a:extLst>
            </p:cNvPr>
            <p:cNvSpPr/>
            <p:nvPr/>
          </p:nvSpPr>
          <p:spPr>
            <a:xfrm>
              <a:off x="5745425" y="1824525"/>
              <a:ext cx="148450" cy="326150"/>
            </a:xfrm>
            <a:custGeom>
              <a:avLst/>
              <a:gdLst/>
              <a:ahLst/>
              <a:cxnLst/>
              <a:rect l="l" t="t" r="r" b="b"/>
              <a:pathLst>
                <a:path w="5938" h="13046" extrusionOk="0">
                  <a:moveTo>
                    <a:pt x="2205" y="0"/>
                  </a:moveTo>
                  <a:lnTo>
                    <a:pt x="0" y="10077"/>
                  </a:lnTo>
                  <a:lnTo>
                    <a:pt x="25" y="10077"/>
                  </a:lnTo>
                  <a:cubicBezTo>
                    <a:pt x="376" y="9989"/>
                    <a:pt x="734" y="9732"/>
                    <a:pt x="1076" y="9732"/>
                  </a:cubicBezTo>
                  <a:cubicBezTo>
                    <a:pt x="1167" y="9732"/>
                    <a:pt x="1256" y="9750"/>
                    <a:pt x="1343" y="9793"/>
                  </a:cubicBezTo>
                  <a:cubicBezTo>
                    <a:pt x="1762" y="10003"/>
                    <a:pt x="1737" y="10606"/>
                    <a:pt x="2033" y="10976"/>
                  </a:cubicBezTo>
                  <a:cubicBezTo>
                    <a:pt x="2452" y="11518"/>
                    <a:pt x="3289" y="11321"/>
                    <a:pt x="3955" y="11469"/>
                  </a:cubicBezTo>
                  <a:cubicBezTo>
                    <a:pt x="4792" y="11641"/>
                    <a:pt x="5359" y="12356"/>
                    <a:pt x="5938" y="13045"/>
                  </a:cubicBezTo>
                  <a:lnTo>
                    <a:pt x="220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7050;p48">
              <a:extLst>
                <a:ext uri="{FF2B5EF4-FFF2-40B4-BE49-F238E27FC236}">
                  <a16:creationId xmlns:a16="http://schemas.microsoft.com/office/drawing/2014/main" id="{F07B9C66-5597-4A0F-8CF0-5D454C6EB11C}"/>
                </a:ext>
              </a:extLst>
            </p:cNvPr>
            <p:cNvSpPr/>
            <p:nvPr/>
          </p:nvSpPr>
          <p:spPr>
            <a:xfrm>
              <a:off x="5599150" y="3343150"/>
              <a:ext cx="2364800" cy="1265350"/>
            </a:xfrm>
            <a:custGeom>
              <a:avLst/>
              <a:gdLst/>
              <a:ahLst/>
              <a:cxnLst/>
              <a:rect l="l" t="t" r="r" b="b"/>
              <a:pathLst>
                <a:path w="94592" h="50614" extrusionOk="0">
                  <a:moveTo>
                    <a:pt x="93826" y="0"/>
                  </a:moveTo>
                  <a:cubicBezTo>
                    <a:pt x="93787" y="0"/>
                    <a:pt x="93747" y="3"/>
                    <a:pt x="93706" y="10"/>
                  </a:cubicBezTo>
                  <a:lnTo>
                    <a:pt x="78887" y="2572"/>
                  </a:lnTo>
                  <a:cubicBezTo>
                    <a:pt x="78592" y="2621"/>
                    <a:pt x="78345" y="2855"/>
                    <a:pt x="78296" y="3151"/>
                  </a:cubicBezTo>
                  <a:lnTo>
                    <a:pt x="78050" y="4358"/>
                  </a:lnTo>
                  <a:cubicBezTo>
                    <a:pt x="78000" y="4654"/>
                    <a:pt x="77766" y="4875"/>
                    <a:pt x="77458" y="4937"/>
                  </a:cubicBezTo>
                  <a:lnTo>
                    <a:pt x="75500" y="5282"/>
                  </a:lnTo>
                  <a:cubicBezTo>
                    <a:pt x="75456" y="5289"/>
                    <a:pt x="75413" y="5293"/>
                    <a:pt x="75370" y="5293"/>
                  </a:cubicBezTo>
                  <a:cubicBezTo>
                    <a:pt x="74934" y="5293"/>
                    <a:pt x="74582" y="4906"/>
                    <a:pt x="74650" y="4457"/>
                  </a:cubicBezTo>
                  <a:lnTo>
                    <a:pt x="74662" y="4358"/>
                  </a:lnTo>
                  <a:cubicBezTo>
                    <a:pt x="74719" y="3904"/>
                    <a:pt x="74379" y="3524"/>
                    <a:pt x="73940" y="3524"/>
                  </a:cubicBezTo>
                  <a:cubicBezTo>
                    <a:pt x="73902" y="3524"/>
                    <a:pt x="73864" y="3527"/>
                    <a:pt x="73824" y="3533"/>
                  </a:cubicBezTo>
                  <a:lnTo>
                    <a:pt x="70092" y="4087"/>
                  </a:lnTo>
                  <a:cubicBezTo>
                    <a:pt x="70064" y="4090"/>
                    <a:pt x="70036" y="4092"/>
                    <a:pt x="70007" y="4092"/>
                  </a:cubicBezTo>
                  <a:cubicBezTo>
                    <a:pt x="69919" y="4092"/>
                    <a:pt x="69827" y="4078"/>
                    <a:pt x="69735" y="4050"/>
                  </a:cubicBezTo>
                  <a:lnTo>
                    <a:pt x="65115" y="2375"/>
                  </a:lnTo>
                  <a:cubicBezTo>
                    <a:pt x="65032" y="2347"/>
                    <a:pt x="64945" y="2331"/>
                    <a:pt x="64859" y="2331"/>
                  </a:cubicBezTo>
                  <a:cubicBezTo>
                    <a:pt x="64791" y="2331"/>
                    <a:pt x="64724" y="2341"/>
                    <a:pt x="64659" y="2362"/>
                  </a:cubicBezTo>
                  <a:lnTo>
                    <a:pt x="43496" y="8940"/>
                  </a:lnTo>
                  <a:cubicBezTo>
                    <a:pt x="43426" y="8964"/>
                    <a:pt x="43356" y="8972"/>
                    <a:pt x="43286" y="8972"/>
                  </a:cubicBezTo>
                  <a:cubicBezTo>
                    <a:pt x="43245" y="8972"/>
                    <a:pt x="43204" y="8970"/>
                    <a:pt x="43164" y="8965"/>
                  </a:cubicBezTo>
                  <a:lnTo>
                    <a:pt x="36783" y="7955"/>
                  </a:lnTo>
                  <a:cubicBezTo>
                    <a:pt x="36741" y="7948"/>
                    <a:pt x="36698" y="7944"/>
                    <a:pt x="36656" y="7944"/>
                  </a:cubicBezTo>
                  <a:cubicBezTo>
                    <a:pt x="36475" y="7944"/>
                    <a:pt x="36297" y="8008"/>
                    <a:pt x="36167" y="8127"/>
                  </a:cubicBezTo>
                  <a:lnTo>
                    <a:pt x="24748" y="18512"/>
                  </a:lnTo>
                  <a:cubicBezTo>
                    <a:pt x="24611" y="18626"/>
                    <a:pt x="24431" y="18698"/>
                    <a:pt x="24249" y="18698"/>
                  </a:cubicBezTo>
                  <a:cubicBezTo>
                    <a:pt x="24234" y="18698"/>
                    <a:pt x="24220" y="18697"/>
                    <a:pt x="24206" y="18697"/>
                  </a:cubicBezTo>
                  <a:lnTo>
                    <a:pt x="22826" y="18610"/>
                  </a:lnTo>
                  <a:cubicBezTo>
                    <a:pt x="22813" y="18610"/>
                    <a:pt x="22800" y="18609"/>
                    <a:pt x="22787" y="18609"/>
                  </a:cubicBezTo>
                  <a:cubicBezTo>
                    <a:pt x="22592" y="18609"/>
                    <a:pt x="22410" y="18694"/>
                    <a:pt x="22272" y="18832"/>
                  </a:cubicBezTo>
                  <a:lnTo>
                    <a:pt x="21089" y="20015"/>
                  </a:lnTo>
                  <a:cubicBezTo>
                    <a:pt x="20978" y="20113"/>
                    <a:pt x="20843" y="20187"/>
                    <a:pt x="20683" y="20212"/>
                  </a:cubicBezTo>
                  <a:lnTo>
                    <a:pt x="10495" y="21924"/>
                  </a:lnTo>
                  <a:cubicBezTo>
                    <a:pt x="10200" y="21973"/>
                    <a:pt x="9966" y="22195"/>
                    <a:pt x="9904" y="22491"/>
                  </a:cubicBezTo>
                  <a:lnTo>
                    <a:pt x="6615" y="38739"/>
                  </a:lnTo>
                  <a:cubicBezTo>
                    <a:pt x="6578" y="38923"/>
                    <a:pt x="6467" y="39096"/>
                    <a:pt x="6307" y="39207"/>
                  </a:cubicBezTo>
                  <a:lnTo>
                    <a:pt x="382" y="43235"/>
                  </a:lnTo>
                  <a:cubicBezTo>
                    <a:pt x="123" y="43420"/>
                    <a:pt x="0" y="43740"/>
                    <a:pt x="86" y="44048"/>
                  </a:cubicBezTo>
                  <a:lnTo>
                    <a:pt x="1799" y="50072"/>
                  </a:lnTo>
                  <a:cubicBezTo>
                    <a:pt x="1885" y="50392"/>
                    <a:pt x="2181" y="50614"/>
                    <a:pt x="2501" y="50614"/>
                  </a:cubicBezTo>
                  <a:cubicBezTo>
                    <a:pt x="2809" y="50614"/>
                    <a:pt x="3080" y="50429"/>
                    <a:pt x="3191" y="50145"/>
                  </a:cubicBezTo>
                  <a:lnTo>
                    <a:pt x="3856" y="48433"/>
                  </a:lnTo>
                  <a:cubicBezTo>
                    <a:pt x="3930" y="48236"/>
                    <a:pt x="4090" y="48088"/>
                    <a:pt x="4275" y="48014"/>
                  </a:cubicBezTo>
                  <a:lnTo>
                    <a:pt x="11173" y="45403"/>
                  </a:lnTo>
                  <a:cubicBezTo>
                    <a:pt x="11432" y="45292"/>
                    <a:pt x="11616" y="45058"/>
                    <a:pt x="11641" y="44775"/>
                  </a:cubicBezTo>
                  <a:lnTo>
                    <a:pt x="12356" y="36780"/>
                  </a:lnTo>
                  <a:cubicBezTo>
                    <a:pt x="12380" y="36534"/>
                    <a:pt x="12540" y="36300"/>
                    <a:pt x="12762" y="36189"/>
                  </a:cubicBezTo>
                  <a:lnTo>
                    <a:pt x="29946" y="27751"/>
                  </a:lnTo>
                  <a:cubicBezTo>
                    <a:pt x="30049" y="27699"/>
                    <a:pt x="30160" y="27674"/>
                    <a:pt x="30271" y="27674"/>
                  </a:cubicBezTo>
                  <a:cubicBezTo>
                    <a:pt x="30426" y="27674"/>
                    <a:pt x="30581" y="27724"/>
                    <a:pt x="30710" y="27825"/>
                  </a:cubicBezTo>
                  <a:lnTo>
                    <a:pt x="39936" y="34772"/>
                  </a:lnTo>
                  <a:cubicBezTo>
                    <a:pt x="40073" y="34872"/>
                    <a:pt x="40227" y="34917"/>
                    <a:pt x="40377" y="34917"/>
                  </a:cubicBezTo>
                  <a:cubicBezTo>
                    <a:pt x="40726" y="34917"/>
                    <a:pt x="41055" y="34671"/>
                    <a:pt x="41107" y="34292"/>
                  </a:cubicBezTo>
                  <a:lnTo>
                    <a:pt x="42523" y="24264"/>
                  </a:lnTo>
                  <a:cubicBezTo>
                    <a:pt x="42560" y="24067"/>
                    <a:pt x="42671" y="23883"/>
                    <a:pt x="42831" y="23772"/>
                  </a:cubicBezTo>
                  <a:lnTo>
                    <a:pt x="43669" y="23193"/>
                  </a:lnTo>
                  <a:cubicBezTo>
                    <a:pt x="43803" y="23097"/>
                    <a:pt x="43950" y="23053"/>
                    <a:pt x="44093" y="23053"/>
                  </a:cubicBezTo>
                  <a:cubicBezTo>
                    <a:pt x="44464" y="23053"/>
                    <a:pt x="44809" y="23345"/>
                    <a:pt x="44827" y="23772"/>
                  </a:cubicBezTo>
                  <a:lnTo>
                    <a:pt x="45147" y="39379"/>
                  </a:lnTo>
                  <a:cubicBezTo>
                    <a:pt x="45158" y="39786"/>
                    <a:pt x="45493" y="40095"/>
                    <a:pt x="45881" y="40095"/>
                  </a:cubicBezTo>
                  <a:cubicBezTo>
                    <a:pt x="45927" y="40095"/>
                    <a:pt x="45974" y="40091"/>
                    <a:pt x="46022" y="40081"/>
                  </a:cubicBezTo>
                  <a:lnTo>
                    <a:pt x="55839" y="38160"/>
                  </a:lnTo>
                  <a:cubicBezTo>
                    <a:pt x="56061" y="38110"/>
                    <a:pt x="56246" y="37963"/>
                    <a:pt x="56345" y="37765"/>
                  </a:cubicBezTo>
                  <a:lnTo>
                    <a:pt x="58044" y="34353"/>
                  </a:lnTo>
                  <a:cubicBezTo>
                    <a:pt x="58176" y="34090"/>
                    <a:pt x="58439" y="33943"/>
                    <a:pt x="58705" y="33943"/>
                  </a:cubicBezTo>
                  <a:cubicBezTo>
                    <a:pt x="58887" y="33943"/>
                    <a:pt x="59070" y="34011"/>
                    <a:pt x="59215" y="34156"/>
                  </a:cubicBezTo>
                  <a:lnTo>
                    <a:pt x="62824" y="37667"/>
                  </a:lnTo>
                  <a:cubicBezTo>
                    <a:pt x="62964" y="37807"/>
                    <a:pt x="63148" y="37880"/>
                    <a:pt x="63336" y="37880"/>
                  </a:cubicBezTo>
                  <a:cubicBezTo>
                    <a:pt x="63477" y="37880"/>
                    <a:pt x="63621" y="37838"/>
                    <a:pt x="63748" y="37753"/>
                  </a:cubicBezTo>
                  <a:lnTo>
                    <a:pt x="74046" y="30830"/>
                  </a:lnTo>
                  <a:cubicBezTo>
                    <a:pt x="74256" y="30682"/>
                    <a:pt x="74379" y="30448"/>
                    <a:pt x="74379" y="30190"/>
                  </a:cubicBezTo>
                  <a:lnTo>
                    <a:pt x="73800" y="10924"/>
                  </a:lnTo>
                  <a:cubicBezTo>
                    <a:pt x="73787" y="10579"/>
                    <a:pt x="74021" y="10271"/>
                    <a:pt x="74354" y="10197"/>
                  </a:cubicBezTo>
                  <a:lnTo>
                    <a:pt x="77015" y="9544"/>
                  </a:lnTo>
                  <a:cubicBezTo>
                    <a:pt x="77077" y="9528"/>
                    <a:pt x="77138" y="9521"/>
                    <a:pt x="77198" y="9521"/>
                  </a:cubicBezTo>
                  <a:cubicBezTo>
                    <a:pt x="77604" y="9521"/>
                    <a:pt x="77946" y="9866"/>
                    <a:pt x="77914" y="10295"/>
                  </a:cubicBezTo>
                  <a:lnTo>
                    <a:pt x="76990" y="24720"/>
                  </a:lnTo>
                  <a:cubicBezTo>
                    <a:pt x="76957" y="25189"/>
                    <a:pt x="77336" y="25504"/>
                    <a:pt x="77727" y="25504"/>
                  </a:cubicBezTo>
                  <a:cubicBezTo>
                    <a:pt x="77922" y="25504"/>
                    <a:pt x="78120" y="25426"/>
                    <a:pt x="78271" y="25250"/>
                  </a:cubicBezTo>
                  <a:lnTo>
                    <a:pt x="94039" y="7056"/>
                  </a:lnTo>
                  <a:cubicBezTo>
                    <a:pt x="94137" y="6933"/>
                    <a:pt x="94199" y="6785"/>
                    <a:pt x="94211" y="6625"/>
                  </a:cubicBezTo>
                  <a:lnTo>
                    <a:pt x="94569" y="786"/>
                  </a:lnTo>
                  <a:cubicBezTo>
                    <a:pt x="94591" y="347"/>
                    <a:pt x="94243" y="0"/>
                    <a:pt x="93826" y="0"/>
                  </a:cubicBezTo>
                  <a:close/>
                </a:path>
              </a:pathLst>
            </a:custGeom>
            <a:solidFill>
              <a:schemeClr val="accent3"/>
            </a:solidFill>
            <a:ln w="4000" cap="flat" cmpd="sng">
              <a:solidFill>
                <a:schemeClr val="accent3"/>
              </a:solidFill>
              <a:prstDash val="solid"/>
              <a:miter lim="123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2488;p32">
            <a:extLst>
              <a:ext uri="{FF2B5EF4-FFF2-40B4-BE49-F238E27FC236}">
                <a16:creationId xmlns:a16="http://schemas.microsoft.com/office/drawing/2014/main" id="{FDD3303C-E83C-4F5C-AEB8-C22D557B7417}"/>
              </a:ext>
            </a:extLst>
          </p:cNvPr>
          <p:cNvSpPr/>
          <p:nvPr/>
        </p:nvSpPr>
        <p:spPr>
          <a:xfrm>
            <a:off x="639400" y="3549702"/>
            <a:ext cx="5619486" cy="66905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2487;p32">
            <a:extLst>
              <a:ext uri="{FF2B5EF4-FFF2-40B4-BE49-F238E27FC236}">
                <a16:creationId xmlns:a16="http://schemas.microsoft.com/office/drawing/2014/main" id="{82BF1A6E-9418-4486-BA0C-497A0BC12748}"/>
              </a:ext>
            </a:extLst>
          </p:cNvPr>
          <p:cNvSpPr/>
          <p:nvPr/>
        </p:nvSpPr>
        <p:spPr>
          <a:xfrm>
            <a:off x="882432" y="1554015"/>
            <a:ext cx="1351864" cy="84177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2491;p32">
            <a:extLst>
              <a:ext uri="{FF2B5EF4-FFF2-40B4-BE49-F238E27FC236}">
                <a16:creationId xmlns:a16="http://schemas.microsoft.com/office/drawing/2014/main" id="{310B3AEE-02A2-4F94-810D-3636A1148FD7}"/>
              </a:ext>
            </a:extLst>
          </p:cNvPr>
          <p:cNvSpPr txBox="1">
            <a:spLocks/>
          </p:cNvSpPr>
          <p:nvPr/>
        </p:nvSpPr>
        <p:spPr>
          <a:xfrm>
            <a:off x="2491953" y="2290299"/>
            <a:ext cx="35384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82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9pPr>
          </a:lstStyle>
          <a:p>
            <a:pPr algn="l"/>
            <a:r>
              <a:rPr lang="ru-RU" dirty="0"/>
              <a:t>ЦЕЛЬ:</a:t>
            </a:r>
          </a:p>
        </p:txBody>
      </p:sp>
      <p:sp>
        <p:nvSpPr>
          <p:cNvPr id="640" name="Google Shape;2490;p32">
            <a:extLst>
              <a:ext uri="{FF2B5EF4-FFF2-40B4-BE49-F238E27FC236}">
                <a16:creationId xmlns:a16="http://schemas.microsoft.com/office/drawing/2014/main" id="{39DE1A51-290D-477B-AB71-E0ED4EC20022}"/>
              </a:ext>
            </a:extLst>
          </p:cNvPr>
          <p:cNvSpPr txBox="1">
            <a:spLocks/>
          </p:cNvSpPr>
          <p:nvPr/>
        </p:nvSpPr>
        <p:spPr>
          <a:xfrm>
            <a:off x="2392604" y="1701528"/>
            <a:ext cx="1447445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3200" b="1" dirty="0"/>
              <a:t>КЛАСС</a:t>
            </a:r>
            <a:endParaRPr lang="en-US" sz="3200" b="1" dirty="0"/>
          </a:p>
        </p:txBody>
      </p:sp>
      <p:sp>
        <p:nvSpPr>
          <p:cNvPr id="641" name="Google Shape;2490;p32">
            <a:extLst>
              <a:ext uri="{FF2B5EF4-FFF2-40B4-BE49-F238E27FC236}">
                <a16:creationId xmlns:a16="http://schemas.microsoft.com/office/drawing/2014/main" id="{F4A22558-65A5-43D9-BB7B-F9A1E6806D1B}"/>
              </a:ext>
            </a:extLst>
          </p:cNvPr>
          <p:cNvSpPr txBox="1">
            <a:spLocks/>
          </p:cNvSpPr>
          <p:nvPr/>
        </p:nvSpPr>
        <p:spPr>
          <a:xfrm>
            <a:off x="1079355" y="3664566"/>
            <a:ext cx="5162067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dirty="0"/>
              <a:t>Формировать умение использовать глаголы в речи</a:t>
            </a:r>
            <a:endParaRPr lang="en-US" b="1" dirty="0"/>
          </a:p>
        </p:txBody>
      </p:sp>
      <p:sp>
        <p:nvSpPr>
          <p:cNvPr id="642" name="Google Shape;4486;p39">
            <a:extLst>
              <a:ext uri="{FF2B5EF4-FFF2-40B4-BE49-F238E27FC236}">
                <a16:creationId xmlns:a16="http://schemas.microsoft.com/office/drawing/2014/main" id="{2951E3E4-7EA3-41E7-A211-AA5E366207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2849" y="1581108"/>
            <a:ext cx="643526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 dirty="0"/>
              <a:t>1</a:t>
            </a:r>
            <a:endParaRPr sz="6500" dirty="0"/>
          </a:p>
        </p:txBody>
      </p:sp>
      <p:sp>
        <p:nvSpPr>
          <p:cNvPr id="643" name="Google Shape;2490;p32">
            <a:extLst>
              <a:ext uri="{FF2B5EF4-FFF2-40B4-BE49-F238E27FC236}">
                <a16:creationId xmlns:a16="http://schemas.microsoft.com/office/drawing/2014/main" id="{898C3837-FE50-4696-9CC3-44E8957CAF66}"/>
              </a:ext>
            </a:extLst>
          </p:cNvPr>
          <p:cNvSpPr txBox="1">
            <a:spLocks/>
          </p:cNvSpPr>
          <p:nvPr/>
        </p:nvSpPr>
        <p:spPr>
          <a:xfrm>
            <a:off x="2491953" y="235433"/>
            <a:ext cx="2222264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2400" b="1" dirty="0"/>
              <a:t>Упражнение 6</a:t>
            </a:r>
            <a:endParaRPr lang="en-US" sz="2400" b="1" dirty="0"/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5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8" name="Google Shape;5648;p44"/>
          <p:cNvSpPr txBox="1">
            <a:spLocks noGrp="1"/>
          </p:cNvSpPr>
          <p:nvPr>
            <p:ph type="title"/>
          </p:nvPr>
        </p:nvSpPr>
        <p:spPr>
          <a:xfrm>
            <a:off x="563773" y="3944670"/>
            <a:ext cx="8016453" cy="777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Опишите картинку, какие глаголы вам встретились?</a:t>
            </a:r>
            <a:endParaRPr sz="2400" dirty="0"/>
          </a:p>
        </p:txBody>
      </p:sp>
      <p:grpSp>
        <p:nvGrpSpPr>
          <p:cNvPr id="5649" name="Google Shape;5649;p44"/>
          <p:cNvGrpSpPr/>
          <p:nvPr/>
        </p:nvGrpSpPr>
        <p:grpSpPr>
          <a:xfrm>
            <a:off x="7348185" y="535003"/>
            <a:ext cx="871393" cy="871460"/>
            <a:chOff x="4451379" y="1751468"/>
            <a:chExt cx="335551" cy="335551"/>
          </a:xfrm>
        </p:grpSpPr>
        <p:sp>
          <p:nvSpPr>
            <p:cNvPr id="5650" name="Google Shape;5650;p44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4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4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4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4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4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4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4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4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4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4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4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4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4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4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4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4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4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4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4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4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4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4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4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4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4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4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4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4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4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4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4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4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4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4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4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4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4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4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4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4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4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4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4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4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4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4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4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4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4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4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4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4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4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4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4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4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4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4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4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4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4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4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4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4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4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4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4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4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4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4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4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4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4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4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4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4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4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4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0" name="Google Shape;5740;p44"/>
          <p:cNvGrpSpPr/>
          <p:nvPr/>
        </p:nvGrpSpPr>
        <p:grpSpPr>
          <a:xfrm>
            <a:off x="654267" y="3229136"/>
            <a:ext cx="1007459" cy="1007526"/>
            <a:chOff x="4451379" y="1751468"/>
            <a:chExt cx="335551" cy="335551"/>
          </a:xfrm>
        </p:grpSpPr>
        <p:sp>
          <p:nvSpPr>
            <p:cNvPr id="5741" name="Google Shape;5741;p44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4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4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4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4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4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4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4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4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4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4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4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4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4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4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4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4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4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4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4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4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4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4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4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4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4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4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4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4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4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4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4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4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4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4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4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4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4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4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4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4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4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4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4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4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4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4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4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4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4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4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4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4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4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4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4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4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4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4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4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4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4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4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4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4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4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4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4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4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4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4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4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44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44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44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44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44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4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44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44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4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44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4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44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44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44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5351;p43">
            <a:extLst>
              <a:ext uri="{FF2B5EF4-FFF2-40B4-BE49-F238E27FC236}">
                <a16:creationId xmlns:a16="http://schemas.microsoft.com/office/drawing/2014/main" id="{468C1C1F-C5DE-45BA-9C61-3D3EA76A1555}"/>
              </a:ext>
            </a:extLst>
          </p:cNvPr>
          <p:cNvSpPr/>
          <p:nvPr/>
        </p:nvSpPr>
        <p:spPr>
          <a:xfrm flipH="1">
            <a:off x="439794" y="1499190"/>
            <a:ext cx="5118837" cy="165874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354" name="Google Shape;3354;p35"/>
          <p:cNvSpPr txBox="1">
            <a:spLocks noGrp="1"/>
          </p:cNvSpPr>
          <p:nvPr>
            <p:ph type="title" idx="6"/>
          </p:nvPr>
        </p:nvSpPr>
        <p:spPr>
          <a:xfrm>
            <a:off x="308456" y="359897"/>
            <a:ext cx="8016726" cy="736939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 algn="ctr"/>
            <a:r>
              <a:rPr lang="ru-RU" sz="3200" dirty="0"/>
              <a:t>ОТВЕТ</a:t>
            </a:r>
            <a:endParaRPr sz="4400" dirty="0"/>
          </a:p>
        </p:txBody>
      </p:sp>
      <p:sp>
        <p:nvSpPr>
          <p:cNvPr id="3356" name="Google Shape;3356;p35"/>
          <p:cNvSpPr txBox="1">
            <a:spLocks noGrp="1"/>
          </p:cNvSpPr>
          <p:nvPr>
            <p:ph type="subTitle" idx="1"/>
          </p:nvPr>
        </p:nvSpPr>
        <p:spPr>
          <a:xfrm>
            <a:off x="649637" y="1673046"/>
            <a:ext cx="4547078" cy="1440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800" dirty="0"/>
              <a:t> лепят, играют, катаются, ходят, прыгают </a:t>
            </a:r>
            <a:endParaRPr sz="2800" dirty="0"/>
          </a:p>
        </p:txBody>
      </p:sp>
      <p:grpSp>
        <p:nvGrpSpPr>
          <p:cNvPr id="3434" name="Google Shape;3434;p35"/>
          <p:cNvGrpSpPr/>
          <p:nvPr/>
        </p:nvGrpSpPr>
        <p:grpSpPr>
          <a:xfrm flipH="1">
            <a:off x="817070" y="1125572"/>
            <a:ext cx="434975" cy="435009"/>
            <a:chOff x="4451379" y="1751468"/>
            <a:chExt cx="335551" cy="335551"/>
          </a:xfrm>
        </p:grpSpPr>
        <p:sp>
          <p:nvSpPr>
            <p:cNvPr id="3435" name="Google Shape;3435;p35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5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5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5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5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5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5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5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5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5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5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5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5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5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5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5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5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5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5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5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5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5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5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5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5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5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5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5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5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5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5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5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5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5" name="Google Shape;3525;p35"/>
          <p:cNvSpPr/>
          <p:nvPr/>
        </p:nvSpPr>
        <p:spPr>
          <a:xfrm flipH="1">
            <a:off x="7516124" y="4021410"/>
            <a:ext cx="642902" cy="642902"/>
          </a:xfrm>
          <a:custGeom>
            <a:avLst/>
            <a:gdLst/>
            <a:ahLst/>
            <a:cxnLst/>
            <a:rect l="l" t="t" r="r" b="b"/>
            <a:pathLst>
              <a:path w="17877" h="17877" extrusionOk="0">
                <a:moveTo>
                  <a:pt x="17613" y="10410"/>
                </a:moveTo>
                <a:lnTo>
                  <a:pt x="15636" y="10015"/>
                </a:lnTo>
                <a:lnTo>
                  <a:pt x="17393" y="9136"/>
                </a:lnTo>
                <a:cubicBezTo>
                  <a:pt x="17525" y="9049"/>
                  <a:pt x="17569" y="8917"/>
                  <a:pt x="17525" y="8785"/>
                </a:cubicBezTo>
                <a:cubicBezTo>
                  <a:pt x="17481" y="8697"/>
                  <a:pt x="17349" y="8609"/>
                  <a:pt x="17217" y="8697"/>
                </a:cubicBezTo>
                <a:lnTo>
                  <a:pt x="14889" y="9883"/>
                </a:lnTo>
                <a:lnTo>
                  <a:pt x="10453" y="9049"/>
                </a:lnTo>
                <a:cubicBezTo>
                  <a:pt x="10453" y="8961"/>
                  <a:pt x="10453" y="8829"/>
                  <a:pt x="10453" y="8741"/>
                </a:cubicBezTo>
                <a:lnTo>
                  <a:pt x="12342" y="8522"/>
                </a:lnTo>
                <a:lnTo>
                  <a:pt x="13572" y="9268"/>
                </a:lnTo>
                <a:cubicBezTo>
                  <a:pt x="13616" y="9312"/>
                  <a:pt x="13704" y="9268"/>
                  <a:pt x="13747" y="9224"/>
                </a:cubicBezTo>
                <a:cubicBezTo>
                  <a:pt x="13747" y="9136"/>
                  <a:pt x="13747" y="9049"/>
                  <a:pt x="13704" y="9005"/>
                </a:cubicBezTo>
                <a:lnTo>
                  <a:pt x="12737" y="8478"/>
                </a:lnTo>
                <a:lnTo>
                  <a:pt x="13835" y="8346"/>
                </a:lnTo>
                <a:cubicBezTo>
                  <a:pt x="13923" y="8346"/>
                  <a:pt x="13967" y="8258"/>
                  <a:pt x="13923" y="8170"/>
                </a:cubicBezTo>
                <a:cubicBezTo>
                  <a:pt x="13923" y="8126"/>
                  <a:pt x="13879" y="8082"/>
                  <a:pt x="13791" y="8082"/>
                </a:cubicBezTo>
                <a:lnTo>
                  <a:pt x="12693" y="8214"/>
                </a:lnTo>
                <a:lnTo>
                  <a:pt x="13528" y="7424"/>
                </a:lnTo>
                <a:cubicBezTo>
                  <a:pt x="13572" y="7336"/>
                  <a:pt x="13572" y="7248"/>
                  <a:pt x="13528" y="7204"/>
                </a:cubicBezTo>
                <a:cubicBezTo>
                  <a:pt x="13440" y="7160"/>
                  <a:pt x="13396" y="7160"/>
                  <a:pt x="13352" y="7204"/>
                </a:cubicBezTo>
                <a:lnTo>
                  <a:pt x="12342" y="8258"/>
                </a:lnTo>
                <a:lnTo>
                  <a:pt x="10453" y="8478"/>
                </a:lnTo>
                <a:cubicBezTo>
                  <a:pt x="10453" y="8390"/>
                  <a:pt x="10409" y="8346"/>
                  <a:pt x="10409" y="8302"/>
                </a:cubicBezTo>
                <a:lnTo>
                  <a:pt x="14055" y="5798"/>
                </a:lnTo>
                <a:lnTo>
                  <a:pt x="16690" y="5974"/>
                </a:lnTo>
                <a:cubicBezTo>
                  <a:pt x="16778" y="5974"/>
                  <a:pt x="16910" y="5842"/>
                  <a:pt x="16866" y="5755"/>
                </a:cubicBezTo>
                <a:cubicBezTo>
                  <a:pt x="16866" y="5623"/>
                  <a:pt x="16778" y="5491"/>
                  <a:pt x="16646" y="5491"/>
                </a:cubicBezTo>
                <a:lnTo>
                  <a:pt x="14670" y="5359"/>
                </a:lnTo>
                <a:lnTo>
                  <a:pt x="16339" y="4261"/>
                </a:lnTo>
                <a:cubicBezTo>
                  <a:pt x="16427" y="4173"/>
                  <a:pt x="16427" y="4042"/>
                  <a:pt x="16383" y="3954"/>
                </a:cubicBezTo>
                <a:cubicBezTo>
                  <a:pt x="16295" y="3822"/>
                  <a:pt x="16163" y="3778"/>
                  <a:pt x="16075" y="3866"/>
                </a:cubicBezTo>
                <a:lnTo>
                  <a:pt x="14406" y="4964"/>
                </a:lnTo>
                <a:lnTo>
                  <a:pt x="15021" y="3075"/>
                </a:lnTo>
                <a:cubicBezTo>
                  <a:pt x="15021" y="2944"/>
                  <a:pt x="14977" y="2812"/>
                  <a:pt x="14846" y="2768"/>
                </a:cubicBezTo>
                <a:cubicBezTo>
                  <a:pt x="14758" y="2724"/>
                  <a:pt x="14626" y="2768"/>
                  <a:pt x="14582" y="2900"/>
                </a:cubicBezTo>
                <a:lnTo>
                  <a:pt x="13791" y="5403"/>
                </a:lnTo>
                <a:lnTo>
                  <a:pt x="10190" y="7863"/>
                </a:lnTo>
                <a:cubicBezTo>
                  <a:pt x="10102" y="7775"/>
                  <a:pt x="10014" y="7687"/>
                  <a:pt x="9926" y="7599"/>
                </a:cubicBezTo>
                <a:lnTo>
                  <a:pt x="10936" y="6018"/>
                </a:lnTo>
                <a:lnTo>
                  <a:pt x="12342" y="5579"/>
                </a:lnTo>
                <a:cubicBezTo>
                  <a:pt x="12386" y="5535"/>
                  <a:pt x="12430" y="5491"/>
                  <a:pt x="12386" y="5403"/>
                </a:cubicBezTo>
                <a:cubicBezTo>
                  <a:pt x="12342" y="5359"/>
                  <a:pt x="12298" y="5315"/>
                  <a:pt x="12210" y="5315"/>
                </a:cubicBezTo>
                <a:lnTo>
                  <a:pt x="11156" y="5667"/>
                </a:lnTo>
                <a:lnTo>
                  <a:pt x="11771" y="4744"/>
                </a:lnTo>
                <a:cubicBezTo>
                  <a:pt x="11859" y="4613"/>
                  <a:pt x="11639" y="4481"/>
                  <a:pt x="11551" y="4613"/>
                </a:cubicBezTo>
                <a:lnTo>
                  <a:pt x="10936" y="5535"/>
                </a:lnTo>
                <a:lnTo>
                  <a:pt x="10849" y="4437"/>
                </a:lnTo>
                <a:cubicBezTo>
                  <a:pt x="10849" y="4349"/>
                  <a:pt x="10761" y="4305"/>
                  <a:pt x="10717" y="4305"/>
                </a:cubicBezTo>
                <a:cubicBezTo>
                  <a:pt x="10629" y="4305"/>
                  <a:pt x="10585" y="4349"/>
                  <a:pt x="10585" y="4437"/>
                </a:cubicBezTo>
                <a:lnTo>
                  <a:pt x="10717" y="5886"/>
                </a:lnTo>
                <a:lnTo>
                  <a:pt x="9663" y="7467"/>
                </a:lnTo>
                <a:cubicBezTo>
                  <a:pt x="9575" y="7424"/>
                  <a:pt x="9531" y="7380"/>
                  <a:pt x="9443" y="7336"/>
                </a:cubicBezTo>
                <a:lnTo>
                  <a:pt x="10234" y="3075"/>
                </a:lnTo>
                <a:lnTo>
                  <a:pt x="12210" y="1362"/>
                </a:lnTo>
                <a:cubicBezTo>
                  <a:pt x="12342" y="1275"/>
                  <a:pt x="12342" y="1143"/>
                  <a:pt x="12210" y="1055"/>
                </a:cubicBezTo>
                <a:cubicBezTo>
                  <a:pt x="12122" y="967"/>
                  <a:pt x="11991" y="967"/>
                  <a:pt x="11903" y="1055"/>
                </a:cubicBezTo>
                <a:lnTo>
                  <a:pt x="10409" y="2373"/>
                </a:lnTo>
                <a:lnTo>
                  <a:pt x="10761" y="396"/>
                </a:lnTo>
                <a:cubicBezTo>
                  <a:pt x="10805" y="89"/>
                  <a:pt x="10366" y="1"/>
                  <a:pt x="10322" y="308"/>
                </a:cubicBezTo>
                <a:lnTo>
                  <a:pt x="9926" y="2285"/>
                </a:lnTo>
                <a:lnTo>
                  <a:pt x="9048" y="528"/>
                </a:lnTo>
                <a:cubicBezTo>
                  <a:pt x="8960" y="396"/>
                  <a:pt x="8828" y="352"/>
                  <a:pt x="8696" y="396"/>
                </a:cubicBezTo>
                <a:cubicBezTo>
                  <a:pt x="8565" y="440"/>
                  <a:pt x="8521" y="572"/>
                  <a:pt x="8609" y="704"/>
                </a:cubicBezTo>
                <a:lnTo>
                  <a:pt x="9795" y="3031"/>
                </a:lnTo>
                <a:lnTo>
                  <a:pt x="9004" y="7292"/>
                </a:lnTo>
                <a:cubicBezTo>
                  <a:pt x="8916" y="7248"/>
                  <a:pt x="8828" y="7248"/>
                  <a:pt x="8784" y="7292"/>
                </a:cubicBezTo>
                <a:lnTo>
                  <a:pt x="8389" y="5447"/>
                </a:lnTo>
                <a:lnTo>
                  <a:pt x="9048" y="4129"/>
                </a:lnTo>
                <a:cubicBezTo>
                  <a:pt x="9048" y="4042"/>
                  <a:pt x="9048" y="3954"/>
                  <a:pt x="8960" y="3954"/>
                </a:cubicBezTo>
                <a:cubicBezTo>
                  <a:pt x="8872" y="3910"/>
                  <a:pt x="8828" y="3954"/>
                  <a:pt x="8784" y="4042"/>
                </a:cubicBezTo>
                <a:lnTo>
                  <a:pt x="8301" y="5008"/>
                </a:lnTo>
                <a:lnTo>
                  <a:pt x="8082" y="3910"/>
                </a:lnTo>
                <a:cubicBezTo>
                  <a:pt x="8038" y="3866"/>
                  <a:pt x="7994" y="3822"/>
                  <a:pt x="7950" y="3822"/>
                </a:cubicBezTo>
                <a:cubicBezTo>
                  <a:pt x="7862" y="3866"/>
                  <a:pt x="7818" y="3910"/>
                  <a:pt x="7818" y="3998"/>
                </a:cubicBezTo>
                <a:lnTo>
                  <a:pt x="8038" y="5096"/>
                </a:lnTo>
                <a:lnTo>
                  <a:pt x="7203" y="4349"/>
                </a:lnTo>
                <a:cubicBezTo>
                  <a:pt x="7159" y="4305"/>
                  <a:pt x="7071" y="4305"/>
                  <a:pt x="7027" y="4349"/>
                </a:cubicBezTo>
                <a:cubicBezTo>
                  <a:pt x="6940" y="4393"/>
                  <a:pt x="6940" y="4481"/>
                  <a:pt x="7027" y="4525"/>
                </a:cubicBezTo>
                <a:lnTo>
                  <a:pt x="8126" y="5491"/>
                </a:lnTo>
                <a:lnTo>
                  <a:pt x="8477" y="7336"/>
                </a:lnTo>
                <a:cubicBezTo>
                  <a:pt x="8345" y="7380"/>
                  <a:pt x="8257" y="7424"/>
                  <a:pt x="8126" y="7467"/>
                </a:cubicBezTo>
                <a:lnTo>
                  <a:pt x="5666" y="3866"/>
                </a:lnTo>
                <a:lnTo>
                  <a:pt x="5842" y="1231"/>
                </a:lnTo>
                <a:cubicBezTo>
                  <a:pt x="5842" y="1143"/>
                  <a:pt x="5754" y="1011"/>
                  <a:pt x="5622" y="1011"/>
                </a:cubicBezTo>
                <a:cubicBezTo>
                  <a:pt x="5490" y="1055"/>
                  <a:pt x="5402" y="1143"/>
                  <a:pt x="5358" y="1275"/>
                </a:cubicBezTo>
                <a:lnTo>
                  <a:pt x="5227" y="3251"/>
                </a:lnTo>
                <a:lnTo>
                  <a:pt x="4129" y="1582"/>
                </a:lnTo>
                <a:cubicBezTo>
                  <a:pt x="4041" y="1494"/>
                  <a:pt x="3909" y="1450"/>
                  <a:pt x="3777" y="1538"/>
                </a:cubicBezTo>
                <a:cubicBezTo>
                  <a:pt x="3689" y="1626"/>
                  <a:pt x="3646" y="1758"/>
                  <a:pt x="3733" y="1846"/>
                </a:cubicBezTo>
                <a:lnTo>
                  <a:pt x="4831" y="3515"/>
                </a:lnTo>
                <a:lnTo>
                  <a:pt x="2987" y="2900"/>
                </a:lnTo>
                <a:cubicBezTo>
                  <a:pt x="2855" y="2900"/>
                  <a:pt x="2723" y="2944"/>
                  <a:pt x="2679" y="3075"/>
                </a:cubicBezTo>
                <a:cubicBezTo>
                  <a:pt x="2635" y="3163"/>
                  <a:pt x="2679" y="3295"/>
                  <a:pt x="2811" y="3339"/>
                </a:cubicBezTo>
                <a:lnTo>
                  <a:pt x="5271" y="4129"/>
                </a:lnTo>
                <a:lnTo>
                  <a:pt x="7774" y="7775"/>
                </a:lnTo>
                <a:cubicBezTo>
                  <a:pt x="7730" y="7819"/>
                  <a:pt x="7686" y="7863"/>
                  <a:pt x="7642" y="7951"/>
                </a:cubicBezTo>
                <a:lnTo>
                  <a:pt x="6017" y="7072"/>
                </a:lnTo>
                <a:lnTo>
                  <a:pt x="5402" y="5755"/>
                </a:lnTo>
                <a:cubicBezTo>
                  <a:pt x="5358" y="5711"/>
                  <a:pt x="5271" y="5667"/>
                  <a:pt x="5227" y="5711"/>
                </a:cubicBezTo>
                <a:cubicBezTo>
                  <a:pt x="5183" y="5755"/>
                  <a:pt x="5139" y="5798"/>
                  <a:pt x="5183" y="5886"/>
                </a:cubicBezTo>
                <a:lnTo>
                  <a:pt x="5622" y="6896"/>
                </a:lnTo>
                <a:lnTo>
                  <a:pt x="4656" y="6369"/>
                </a:lnTo>
                <a:cubicBezTo>
                  <a:pt x="4568" y="6369"/>
                  <a:pt x="4480" y="6369"/>
                  <a:pt x="4480" y="6457"/>
                </a:cubicBezTo>
                <a:cubicBezTo>
                  <a:pt x="4436" y="6501"/>
                  <a:pt x="4436" y="6589"/>
                  <a:pt x="4524" y="6633"/>
                </a:cubicBezTo>
                <a:lnTo>
                  <a:pt x="5490" y="7160"/>
                </a:lnTo>
                <a:lnTo>
                  <a:pt x="4392" y="7380"/>
                </a:lnTo>
                <a:cubicBezTo>
                  <a:pt x="4348" y="7380"/>
                  <a:pt x="4304" y="7424"/>
                  <a:pt x="4304" y="7511"/>
                </a:cubicBezTo>
                <a:cubicBezTo>
                  <a:pt x="4304" y="7599"/>
                  <a:pt x="4348" y="7643"/>
                  <a:pt x="4436" y="7643"/>
                </a:cubicBezTo>
                <a:lnTo>
                  <a:pt x="5886" y="7380"/>
                </a:lnTo>
                <a:lnTo>
                  <a:pt x="7511" y="8214"/>
                </a:lnTo>
                <a:cubicBezTo>
                  <a:pt x="7467" y="8302"/>
                  <a:pt x="7467" y="8434"/>
                  <a:pt x="7423" y="8522"/>
                </a:cubicBezTo>
                <a:lnTo>
                  <a:pt x="2987" y="7643"/>
                </a:lnTo>
                <a:lnTo>
                  <a:pt x="1274" y="5667"/>
                </a:lnTo>
                <a:cubicBezTo>
                  <a:pt x="1186" y="5579"/>
                  <a:pt x="1054" y="5579"/>
                  <a:pt x="966" y="5667"/>
                </a:cubicBezTo>
                <a:cubicBezTo>
                  <a:pt x="878" y="5755"/>
                  <a:pt x="878" y="5930"/>
                  <a:pt x="966" y="6018"/>
                </a:cubicBezTo>
                <a:lnTo>
                  <a:pt x="2240" y="7511"/>
                </a:lnTo>
                <a:lnTo>
                  <a:pt x="307" y="7116"/>
                </a:lnTo>
                <a:cubicBezTo>
                  <a:pt x="176" y="7116"/>
                  <a:pt x="44" y="7204"/>
                  <a:pt x="44" y="7336"/>
                </a:cubicBezTo>
                <a:cubicBezTo>
                  <a:pt x="0" y="7467"/>
                  <a:pt x="88" y="7555"/>
                  <a:pt x="220" y="7599"/>
                </a:cubicBezTo>
                <a:lnTo>
                  <a:pt x="2152" y="7995"/>
                </a:lnTo>
                <a:lnTo>
                  <a:pt x="439" y="8873"/>
                </a:lnTo>
                <a:cubicBezTo>
                  <a:pt x="307" y="8961"/>
                  <a:pt x="264" y="9093"/>
                  <a:pt x="307" y="9224"/>
                </a:cubicBezTo>
                <a:cubicBezTo>
                  <a:pt x="351" y="9312"/>
                  <a:pt x="483" y="9356"/>
                  <a:pt x="571" y="9312"/>
                </a:cubicBezTo>
                <a:lnTo>
                  <a:pt x="2899" y="8126"/>
                </a:lnTo>
                <a:lnTo>
                  <a:pt x="7423" y="8961"/>
                </a:lnTo>
                <a:lnTo>
                  <a:pt x="7423" y="8961"/>
                </a:lnTo>
                <a:lnTo>
                  <a:pt x="5578" y="9356"/>
                </a:lnTo>
                <a:lnTo>
                  <a:pt x="4260" y="8741"/>
                </a:lnTo>
                <a:cubicBezTo>
                  <a:pt x="4216" y="8697"/>
                  <a:pt x="4129" y="8741"/>
                  <a:pt x="4129" y="8785"/>
                </a:cubicBezTo>
                <a:cubicBezTo>
                  <a:pt x="4085" y="8873"/>
                  <a:pt x="4129" y="8961"/>
                  <a:pt x="4173" y="8961"/>
                </a:cubicBezTo>
                <a:lnTo>
                  <a:pt x="5183" y="9444"/>
                </a:lnTo>
                <a:lnTo>
                  <a:pt x="4085" y="9707"/>
                </a:lnTo>
                <a:cubicBezTo>
                  <a:pt x="3997" y="9707"/>
                  <a:pt x="3997" y="9795"/>
                  <a:pt x="3997" y="9839"/>
                </a:cubicBezTo>
                <a:cubicBezTo>
                  <a:pt x="3997" y="9927"/>
                  <a:pt x="4085" y="9971"/>
                  <a:pt x="4129" y="9971"/>
                </a:cubicBezTo>
                <a:lnTo>
                  <a:pt x="5227" y="9707"/>
                </a:lnTo>
                <a:lnTo>
                  <a:pt x="4524" y="10586"/>
                </a:lnTo>
                <a:cubicBezTo>
                  <a:pt x="4480" y="10630"/>
                  <a:pt x="4480" y="10718"/>
                  <a:pt x="4524" y="10762"/>
                </a:cubicBezTo>
                <a:cubicBezTo>
                  <a:pt x="4568" y="10806"/>
                  <a:pt x="4656" y="10806"/>
                  <a:pt x="4700" y="10762"/>
                </a:cubicBezTo>
                <a:lnTo>
                  <a:pt x="5622" y="9620"/>
                </a:lnTo>
                <a:lnTo>
                  <a:pt x="7467" y="9224"/>
                </a:lnTo>
                <a:cubicBezTo>
                  <a:pt x="7511" y="9356"/>
                  <a:pt x="7555" y="9444"/>
                  <a:pt x="7642" y="9576"/>
                </a:cubicBezTo>
                <a:lnTo>
                  <a:pt x="3777" y="12211"/>
                </a:lnTo>
                <a:lnTo>
                  <a:pt x="1186" y="12035"/>
                </a:lnTo>
                <a:cubicBezTo>
                  <a:pt x="1054" y="12035"/>
                  <a:pt x="922" y="12123"/>
                  <a:pt x="966" y="12255"/>
                </a:cubicBezTo>
                <a:cubicBezTo>
                  <a:pt x="966" y="12387"/>
                  <a:pt x="1054" y="12475"/>
                  <a:pt x="1186" y="12475"/>
                </a:cubicBezTo>
                <a:lnTo>
                  <a:pt x="3162" y="12606"/>
                </a:lnTo>
                <a:lnTo>
                  <a:pt x="1493" y="13704"/>
                </a:lnTo>
                <a:cubicBezTo>
                  <a:pt x="1406" y="13792"/>
                  <a:pt x="1406" y="13968"/>
                  <a:pt x="1449" y="14056"/>
                </a:cubicBezTo>
                <a:cubicBezTo>
                  <a:pt x="1537" y="14144"/>
                  <a:pt x="1669" y="14187"/>
                  <a:pt x="1801" y="14144"/>
                </a:cubicBezTo>
                <a:lnTo>
                  <a:pt x="3426" y="13046"/>
                </a:lnTo>
                <a:lnTo>
                  <a:pt x="2855" y="14890"/>
                </a:lnTo>
                <a:cubicBezTo>
                  <a:pt x="2811" y="15022"/>
                  <a:pt x="2855" y="15154"/>
                  <a:pt x="2987" y="15198"/>
                </a:cubicBezTo>
                <a:cubicBezTo>
                  <a:pt x="3075" y="15286"/>
                  <a:pt x="3206" y="15198"/>
                  <a:pt x="3250" y="15066"/>
                </a:cubicBezTo>
                <a:lnTo>
                  <a:pt x="4041" y="12606"/>
                </a:lnTo>
                <a:lnTo>
                  <a:pt x="7950" y="9927"/>
                </a:lnTo>
                <a:cubicBezTo>
                  <a:pt x="7950" y="9971"/>
                  <a:pt x="7994" y="10015"/>
                  <a:pt x="8038" y="10015"/>
                </a:cubicBezTo>
                <a:lnTo>
                  <a:pt x="7027" y="11640"/>
                </a:lnTo>
                <a:lnTo>
                  <a:pt x="5666" y="12123"/>
                </a:lnTo>
                <a:cubicBezTo>
                  <a:pt x="5622" y="12167"/>
                  <a:pt x="5578" y="12255"/>
                  <a:pt x="5622" y="12299"/>
                </a:cubicBezTo>
                <a:cubicBezTo>
                  <a:pt x="5666" y="12343"/>
                  <a:pt x="5710" y="12387"/>
                  <a:pt x="5798" y="12387"/>
                </a:cubicBezTo>
                <a:lnTo>
                  <a:pt x="6852" y="11991"/>
                </a:lnTo>
                <a:lnTo>
                  <a:pt x="6281" y="12958"/>
                </a:lnTo>
                <a:cubicBezTo>
                  <a:pt x="6237" y="13002"/>
                  <a:pt x="6281" y="13089"/>
                  <a:pt x="6325" y="13133"/>
                </a:cubicBezTo>
                <a:cubicBezTo>
                  <a:pt x="6413" y="13133"/>
                  <a:pt x="6456" y="13133"/>
                  <a:pt x="6500" y="13089"/>
                </a:cubicBezTo>
                <a:lnTo>
                  <a:pt x="7115" y="12123"/>
                </a:lnTo>
                <a:lnTo>
                  <a:pt x="7247" y="13221"/>
                </a:lnTo>
                <a:cubicBezTo>
                  <a:pt x="7247" y="13309"/>
                  <a:pt x="7291" y="13353"/>
                  <a:pt x="7379" y="13353"/>
                </a:cubicBezTo>
                <a:cubicBezTo>
                  <a:pt x="7423" y="13353"/>
                  <a:pt x="7511" y="13309"/>
                  <a:pt x="7467" y="13221"/>
                </a:cubicBezTo>
                <a:lnTo>
                  <a:pt x="7335" y="11772"/>
                </a:lnTo>
                <a:lnTo>
                  <a:pt x="8257" y="10147"/>
                </a:lnTo>
                <a:lnTo>
                  <a:pt x="8433" y="10235"/>
                </a:lnTo>
                <a:lnTo>
                  <a:pt x="7555" y="14934"/>
                </a:lnTo>
                <a:lnTo>
                  <a:pt x="5578" y="16647"/>
                </a:lnTo>
                <a:cubicBezTo>
                  <a:pt x="5490" y="16735"/>
                  <a:pt x="5490" y="16867"/>
                  <a:pt x="5578" y="16955"/>
                </a:cubicBezTo>
                <a:cubicBezTo>
                  <a:pt x="5666" y="17042"/>
                  <a:pt x="5842" y="17042"/>
                  <a:pt x="5929" y="16955"/>
                </a:cubicBezTo>
                <a:lnTo>
                  <a:pt x="7423" y="15637"/>
                </a:lnTo>
                <a:lnTo>
                  <a:pt x="7027" y="17613"/>
                </a:lnTo>
                <a:cubicBezTo>
                  <a:pt x="7027" y="17745"/>
                  <a:pt x="7115" y="17833"/>
                  <a:pt x="7247" y="17877"/>
                </a:cubicBezTo>
                <a:cubicBezTo>
                  <a:pt x="7379" y="17877"/>
                  <a:pt x="7467" y="17833"/>
                  <a:pt x="7511" y="17701"/>
                </a:cubicBezTo>
                <a:lnTo>
                  <a:pt x="7862" y="15725"/>
                </a:lnTo>
                <a:lnTo>
                  <a:pt x="8784" y="17482"/>
                </a:lnTo>
                <a:cubicBezTo>
                  <a:pt x="8828" y="17613"/>
                  <a:pt x="9004" y="17657"/>
                  <a:pt x="9092" y="17613"/>
                </a:cubicBezTo>
                <a:cubicBezTo>
                  <a:pt x="9224" y="17569"/>
                  <a:pt x="9267" y="17438"/>
                  <a:pt x="9224" y="17306"/>
                </a:cubicBezTo>
                <a:lnTo>
                  <a:pt x="8038" y="14978"/>
                </a:lnTo>
                <a:lnTo>
                  <a:pt x="8916" y="10322"/>
                </a:lnTo>
                <a:lnTo>
                  <a:pt x="9048" y="10322"/>
                </a:lnTo>
                <a:lnTo>
                  <a:pt x="9311" y="12167"/>
                </a:lnTo>
                <a:lnTo>
                  <a:pt x="8565" y="13441"/>
                </a:lnTo>
                <a:cubicBezTo>
                  <a:pt x="8565" y="13485"/>
                  <a:pt x="8565" y="13573"/>
                  <a:pt x="8653" y="13616"/>
                </a:cubicBezTo>
                <a:cubicBezTo>
                  <a:pt x="8696" y="13616"/>
                  <a:pt x="8784" y="13616"/>
                  <a:pt x="8828" y="13529"/>
                </a:cubicBezTo>
                <a:lnTo>
                  <a:pt x="9355" y="12606"/>
                </a:lnTo>
                <a:lnTo>
                  <a:pt x="9531" y="13704"/>
                </a:lnTo>
                <a:cubicBezTo>
                  <a:pt x="9531" y="13748"/>
                  <a:pt x="9619" y="13792"/>
                  <a:pt x="9663" y="13792"/>
                </a:cubicBezTo>
                <a:cubicBezTo>
                  <a:pt x="9751" y="13792"/>
                  <a:pt x="9795" y="13704"/>
                  <a:pt x="9795" y="13660"/>
                </a:cubicBezTo>
                <a:lnTo>
                  <a:pt x="9619" y="12562"/>
                </a:lnTo>
                <a:lnTo>
                  <a:pt x="10453" y="13309"/>
                </a:lnTo>
                <a:cubicBezTo>
                  <a:pt x="10497" y="13353"/>
                  <a:pt x="10585" y="13353"/>
                  <a:pt x="10629" y="13309"/>
                </a:cubicBezTo>
                <a:cubicBezTo>
                  <a:pt x="10673" y="13265"/>
                  <a:pt x="10673" y="13177"/>
                  <a:pt x="10629" y="13133"/>
                </a:cubicBezTo>
                <a:lnTo>
                  <a:pt x="9575" y="12123"/>
                </a:lnTo>
                <a:lnTo>
                  <a:pt x="9311" y="10278"/>
                </a:lnTo>
                <a:cubicBezTo>
                  <a:pt x="9355" y="10278"/>
                  <a:pt x="9399" y="10235"/>
                  <a:pt x="9443" y="10235"/>
                </a:cubicBezTo>
                <a:lnTo>
                  <a:pt x="12122" y="14144"/>
                </a:lnTo>
                <a:lnTo>
                  <a:pt x="11947" y="16735"/>
                </a:lnTo>
                <a:cubicBezTo>
                  <a:pt x="11947" y="16867"/>
                  <a:pt x="12035" y="16955"/>
                  <a:pt x="12166" y="16955"/>
                </a:cubicBezTo>
                <a:cubicBezTo>
                  <a:pt x="12298" y="16955"/>
                  <a:pt x="12386" y="16823"/>
                  <a:pt x="12430" y="16735"/>
                </a:cubicBezTo>
                <a:lnTo>
                  <a:pt x="12562" y="14758"/>
                </a:lnTo>
                <a:lnTo>
                  <a:pt x="13660" y="16384"/>
                </a:lnTo>
                <a:cubicBezTo>
                  <a:pt x="13747" y="16515"/>
                  <a:pt x="13879" y="16515"/>
                  <a:pt x="14011" y="16427"/>
                </a:cubicBezTo>
                <a:cubicBezTo>
                  <a:pt x="14099" y="16384"/>
                  <a:pt x="14143" y="16252"/>
                  <a:pt x="14055" y="16120"/>
                </a:cubicBezTo>
                <a:lnTo>
                  <a:pt x="12957" y="14495"/>
                </a:lnTo>
                <a:lnTo>
                  <a:pt x="14846" y="15110"/>
                </a:lnTo>
                <a:cubicBezTo>
                  <a:pt x="14933" y="15110"/>
                  <a:pt x="15065" y="15066"/>
                  <a:pt x="15153" y="14934"/>
                </a:cubicBezTo>
                <a:cubicBezTo>
                  <a:pt x="15197" y="14846"/>
                  <a:pt x="15109" y="14715"/>
                  <a:pt x="15021" y="14671"/>
                </a:cubicBezTo>
                <a:lnTo>
                  <a:pt x="12518" y="13880"/>
                </a:lnTo>
                <a:lnTo>
                  <a:pt x="9882" y="10015"/>
                </a:lnTo>
                <a:cubicBezTo>
                  <a:pt x="9926" y="9971"/>
                  <a:pt x="10014" y="9883"/>
                  <a:pt x="10058" y="9839"/>
                </a:cubicBezTo>
                <a:lnTo>
                  <a:pt x="11507" y="11025"/>
                </a:lnTo>
                <a:lnTo>
                  <a:pt x="11859" y="12431"/>
                </a:lnTo>
                <a:cubicBezTo>
                  <a:pt x="11859" y="12518"/>
                  <a:pt x="11947" y="12518"/>
                  <a:pt x="12035" y="12518"/>
                </a:cubicBezTo>
                <a:cubicBezTo>
                  <a:pt x="12078" y="12475"/>
                  <a:pt x="12122" y="12431"/>
                  <a:pt x="12122" y="12343"/>
                </a:cubicBezTo>
                <a:lnTo>
                  <a:pt x="11859" y="11245"/>
                </a:lnTo>
                <a:lnTo>
                  <a:pt x="12737" y="11947"/>
                </a:lnTo>
                <a:cubicBezTo>
                  <a:pt x="12781" y="11991"/>
                  <a:pt x="12869" y="11991"/>
                  <a:pt x="12913" y="11904"/>
                </a:cubicBezTo>
                <a:cubicBezTo>
                  <a:pt x="12957" y="11860"/>
                  <a:pt x="12957" y="11772"/>
                  <a:pt x="12913" y="11728"/>
                </a:cubicBezTo>
                <a:lnTo>
                  <a:pt x="12035" y="11025"/>
                </a:lnTo>
                <a:lnTo>
                  <a:pt x="13133" y="11025"/>
                </a:lnTo>
                <a:cubicBezTo>
                  <a:pt x="13220" y="11025"/>
                  <a:pt x="13264" y="10981"/>
                  <a:pt x="13264" y="10893"/>
                </a:cubicBezTo>
                <a:cubicBezTo>
                  <a:pt x="13264" y="10849"/>
                  <a:pt x="13220" y="10762"/>
                  <a:pt x="13176" y="10762"/>
                </a:cubicBezTo>
                <a:lnTo>
                  <a:pt x="11683" y="10762"/>
                </a:lnTo>
                <a:lnTo>
                  <a:pt x="10234" y="9620"/>
                </a:lnTo>
                <a:lnTo>
                  <a:pt x="10278" y="9488"/>
                </a:lnTo>
                <a:lnTo>
                  <a:pt x="14802" y="10322"/>
                </a:lnTo>
                <a:lnTo>
                  <a:pt x="16558" y="12343"/>
                </a:lnTo>
                <a:cubicBezTo>
                  <a:pt x="16602" y="12431"/>
                  <a:pt x="16778" y="12431"/>
                  <a:pt x="16866" y="12343"/>
                </a:cubicBezTo>
                <a:cubicBezTo>
                  <a:pt x="16910" y="12255"/>
                  <a:pt x="16910" y="12079"/>
                  <a:pt x="16866" y="11991"/>
                </a:cubicBezTo>
                <a:lnTo>
                  <a:pt x="15548" y="10542"/>
                </a:lnTo>
                <a:lnTo>
                  <a:pt x="17525" y="10893"/>
                </a:lnTo>
                <a:cubicBezTo>
                  <a:pt x="17788" y="10893"/>
                  <a:pt x="17876" y="10498"/>
                  <a:pt x="17613" y="10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6" name="Google Shape;3526;p35"/>
          <p:cNvGrpSpPr/>
          <p:nvPr/>
        </p:nvGrpSpPr>
        <p:grpSpPr>
          <a:xfrm>
            <a:off x="7532451" y="-125079"/>
            <a:ext cx="626575" cy="626608"/>
            <a:chOff x="4451379" y="1751468"/>
            <a:chExt cx="335551" cy="335551"/>
          </a:xfrm>
        </p:grpSpPr>
        <p:sp>
          <p:nvSpPr>
            <p:cNvPr id="3527" name="Google Shape;3527;p35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5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5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5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5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5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5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5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5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5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5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5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5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5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5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5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5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5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5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5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5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5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5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5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5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5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5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5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5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5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5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5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5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5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5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8065;p50">
            <a:extLst>
              <a:ext uri="{FF2B5EF4-FFF2-40B4-BE49-F238E27FC236}">
                <a16:creationId xmlns:a16="http://schemas.microsoft.com/office/drawing/2014/main" id="{7E65B12E-E96F-4B1C-894D-DAE2ECEF56B5}"/>
              </a:ext>
            </a:extLst>
          </p:cNvPr>
          <p:cNvGrpSpPr/>
          <p:nvPr/>
        </p:nvGrpSpPr>
        <p:grpSpPr>
          <a:xfrm>
            <a:off x="46474" y="3582920"/>
            <a:ext cx="1312620" cy="1443992"/>
            <a:chOff x="984350" y="1134375"/>
            <a:chExt cx="987675" cy="1086525"/>
          </a:xfrm>
        </p:grpSpPr>
        <p:sp>
          <p:nvSpPr>
            <p:cNvPr id="235" name="Google Shape;8066;p50">
              <a:extLst>
                <a:ext uri="{FF2B5EF4-FFF2-40B4-BE49-F238E27FC236}">
                  <a16:creationId xmlns:a16="http://schemas.microsoft.com/office/drawing/2014/main" id="{46D6C9C8-3A12-469E-ADDD-3D3C841D040F}"/>
                </a:ext>
              </a:extLst>
            </p:cNvPr>
            <p:cNvSpPr/>
            <p:nvPr/>
          </p:nvSpPr>
          <p:spPr>
            <a:xfrm>
              <a:off x="1606450" y="1134375"/>
              <a:ext cx="360025" cy="241775"/>
            </a:xfrm>
            <a:custGeom>
              <a:avLst/>
              <a:gdLst/>
              <a:ahLst/>
              <a:cxnLst/>
              <a:rect l="l" t="t" r="r" b="b"/>
              <a:pathLst>
                <a:path w="14401" h="9671" extrusionOk="0">
                  <a:moveTo>
                    <a:pt x="1355" y="5618"/>
                  </a:moveTo>
                  <a:cubicBezTo>
                    <a:pt x="1170" y="5236"/>
                    <a:pt x="0" y="25"/>
                    <a:pt x="0" y="25"/>
                  </a:cubicBezTo>
                  <a:cubicBezTo>
                    <a:pt x="3178" y="2526"/>
                    <a:pt x="3843" y="4694"/>
                    <a:pt x="4718" y="8550"/>
                  </a:cubicBezTo>
                  <a:lnTo>
                    <a:pt x="8512" y="8661"/>
                  </a:lnTo>
                  <a:cubicBezTo>
                    <a:pt x="9510" y="4583"/>
                    <a:pt x="11481" y="2834"/>
                    <a:pt x="14400" y="1"/>
                  </a:cubicBezTo>
                  <a:lnTo>
                    <a:pt x="9744" y="9560"/>
                  </a:lnTo>
                  <a:lnTo>
                    <a:pt x="3067" y="9671"/>
                  </a:lnTo>
                  <a:close/>
                </a:path>
              </a:pathLst>
            </a:custGeom>
            <a:solidFill>
              <a:srgbClr val="312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67;p50">
              <a:extLst>
                <a:ext uri="{FF2B5EF4-FFF2-40B4-BE49-F238E27FC236}">
                  <a16:creationId xmlns:a16="http://schemas.microsoft.com/office/drawing/2014/main" id="{0473AD66-33CF-4118-91B3-623BABDDBBA5}"/>
                </a:ext>
              </a:extLst>
            </p:cNvPr>
            <p:cNvSpPr/>
            <p:nvPr/>
          </p:nvSpPr>
          <p:spPr>
            <a:xfrm>
              <a:off x="1269525" y="1603100"/>
              <a:ext cx="252550" cy="466575"/>
            </a:xfrm>
            <a:custGeom>
              <a:avLst/>
              <a:gdLst/>
              <a:ahLst/>
              <a:cxnLst/>
              <a:rect l="l" t="t" r="r" b="b"/>
              <a:pathLst>
                <a:path w="10102" h="18663" extrusionOk="0">
                  <a:moveTo>
                    <a:pt x="7207" y="5802"/>
                  </a:moveTo>
                  <a:cubicBezTo>
                    <a:pt x="7318" y="6221"/>
                    <a:pt x="10102" y="8549"/>
                    <a:pt x="9794" y="10434"/>
                  </a:cubicBezTo>
                  <a:cubicBezTo>
                    <a:pt x="9474" y="12319"/>
                    <a:pt x="5753" y="14327"/>
                    <a:pt x="5655" y="15571"/>
                  </a:cubicBezTo>
                  <a:cubicBezTo>
                    <a:pt x="5606" y="16088"/>
                    <a:pt x="5803" y="16889"/>
                    <a:pt x="6074" y="17690"/>
                  </a:cubicBezTo>
                  <a:cubicBezTo>
                    <a:pt x="6074" y="17690"/>
                    <a:pt x="5211" y="18416"/>
                    <a:pt x="5088" y="18540"/>
                  </a:cubicBezTo>
                  <a:cubicBezTo>
                    <a:pt x="4953" y="18663"/>
                    <a:pt x="4029" y="18613"/>
                    <a:pt x="4029" y="18613"/>
                  </a:cubicBezTo>
                  <a:cubicBezTo>
                    <a:pt x="3401" y="17505"/>
                    <a:pt x="2896" y="16273"/>
                    <a:pt x="3339" y="15398"/>
                  </a:cubicBezTo>
                  <a:cubicBezTo>
                    <a:pt x="4275" y="13551"/>
                    <a:pt x="1" y="9399"/>
                    <a:pt x="1565" y="4694"/>
                  </a:cubicBezTo>
                  <a:cubicBezTo>
                    <a:pt x="3142" y="0"/>
                    <a:pt x="7207" y="5802"/>
                    <a:pt x="7207" y="5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68;p50">
              <a:extLst>
                <a:ext uri="{FF2B5EF4-FFF2-40B4-BE49-F238E27FC236}">
                  <a16:creationId xmlns:a16="http://schemas.microsoft.com/office/drawing/2014/main" id="{1732772A-36C0-410E-9BC3-2763F51A80FF}"/>
                </a:ext>
              </a:extLst>
            </p:cNvPr>
            <p:cNvSpPr/>
            <p:nvPr/>
          </p:nvSpPr>
          <p:spPr>
            <a:xfrm>
              <a:off x="1364075" y="2037625"/>
              <a:ext cx="129675" cy="132450"/>
            </a:xfrm>
            <a:custGeom>
              <a:avLst/>
              <a:gdLst/>
              <a:ahLst/>
              <a:cxnLst/>
              <a:rect l="l" t="t" r="r" b="b"/>
              <a:pathLst>
                <a:path w="5187" h="5298" extrusionOk="0">
                  <a:moveTo>
                    <a:pt x="3314" y="2821"/>
                  </a:moveTo>
                  <a:cubicBezTo>
                    <a:pt x="3228" y="2612"/>
                    <a:pt x="2624" y="1269"/>
                    <a:pt x="2193" y="1"/>
                  </a:cubicBezTo>
                  <a:cubicBezTo>
                    <a:pt x="2033" y="259"/>
                    <a:pt x="1282" y="912"/>
                    <a:pt x="0" y="814"/>
                  </a:cubicBezTo>
                  <a:cubicBezTo>
                    <a:pt x="777" y="2218"/>
                    <a:pt x="1922" y="3524"/>
                    <a:pt x="1811" y="3721"/>
                  </a:cubicBezTo>
                  <a:cubicBezTo>
                    <a:pt x="1639" y="4066"/>
                    <a:pt x="1553" y="4250"/>
                    <a:pt x="2476" y="4768"/>
                  </a:cubicBezTo>
                  <a:cubicBezTo>
                    <a:pt x="3388" y="5297"/>
                    <a:pt x="4694" y="4719"/>
                    <a:pt x="4940" y="4558"/>
                  </a:cubicBezTo>
                  <a:cubicBezTo>
                    <a:pt x="5187" y="4398"/>
                    <a:pt x="4940" y="3327"/>
                    <a:pt x="4447" y="3240"/>
                  </a:cubicBezTo>
                  <a:cubicBezTo>
                    <a:pt x="3955" y="3154"/>
                    <a:pt x="3462" y="3166"/>
                    <a:pt x="3314" y="2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69;p50">
              <a:extLst>
                <a:ext uri="{FF2B5EF4-FFF2-40B4-BE49-F238E27FC236}">
                  <a16:creationId xmlns:a16="http://schemas.microsoft.com/office/drawing/2014/main" id="{BB3A3812-33B7-48FA-926A-282EDEFE4E55}"/>
                </a:ext>
              </a:extLst>
            </p:cNvPr>
            <p:cNvSpPr/>
            <p:nvPr/>
          </p:nvSpPr>
          <p:spPr>
            <a:xfrm>
              <a:off x="1651100" y="1712725"/>
              <a:ext cx="203575" cy="348950"/>
            </a:xfrm>
            <a:custGeom>
              <a:avLst/>
              <a:gdLst/>
              <a:ahLst/>
              <a:cxnLst/>
              <a:rect l="l" t="t" r="r" b="b"/>
              <a:pathLst>
                <a:path w="8143" h="13958" extrusionOk="0">
                  <a:moveTo>
                    <a:pt x="4817" y="1"/>
                  </a:moveTo>
                  <a:cubicBezTo>
                    <a:pt x="4977" y="456"/>
                    <a:pt x="8143" y="3019"/>
                    <a:pt x="7884" y="5100"/>
                  </a:cubicBezTo>
                  <a:cubicBezTo>
                    <a:pt x="7613" y="7182"/>
                    <a:pt x="4829" y="10287"/>
                    <a:pt x="4767" y="11679"/>
                  </a:cubicBezTo>
                  <a:cubicBezTo>
                    <a:pt x="4767" y="11839"/>
                    <a:pt x="4829" y="13095"/>
                    <a:pt x="4841" y="13292"/>
                  </a:cubicBezTo>
                  <a:cubicBezTo>
                    <a:pt x="3942" y="13477"/>
                    <a:pt x="3154" y="13810"/>
                    <a:pt x="2415" y="13957"/>
                  </a:cubicBezTo>
                  <a:cubicBezTo>
                    <a:pt x="1663" y="12750"/>
                    <a:pt x="1121" y="10976"/>
                    <a:pt x="1047" y="10410"/>
                  </a:cubicBezTo>
                  <a:cubicBezTo>
                    <a:pt x="838" y="8747"/>
                    <a:pt x="0" y="5544"/>
                    <a:pt x="776" y="3450"/>
                  </a:cubicBezTo>
                  <a:cubicBezTo>
                    <a:pt x="1565" y="1368"/>
                    <a:pt x="4817" y="1"/>
                    <a:pt x="4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70;p50">
              <a:extLst>
                <a:ext uri="{FF2B5EF4-FFF2-40B4-BE49-F238E27FC236}">
                  <a16:creationId xmlns:a16="http://schemas.microsoft.com/office/drawing/2014/main" id="{406EFE8B-A505-4DF2-A2B6-94139E2A8A88}"/>
                </a:ext>
              </a:extLst>
            </p:cNvPr>
            <p:cNvSpPr/>
            <p:nvPr/>
          </p:nvSpPr>
          <p:spPr>
            <a:xfrm>
              <a:off x="1698200" y="2007750"/>
              <a:ext cx="139550" cy="170325"/>
            </a:xfrm>
            <a:custGeom>
              <a:avLst/>
              <a:gdLst/>
              <a:ahLst/>
              <a:cxnLst/>
              <a:rect l="l" t="t" r="r" b="b"/>
              <a:pathLst>
                <a:path w="5582" h="6813" extrusionOk="0">
                  <a:moveTo>
                    <a:pt x="136" y="1430"/>
                  </a:moveTo>
                  <a:cubicBezTo>
                    <a:pt x="900" y="3130"/>
                    <a:pt x="1849" y="4842"/>
                    <a:pt x="1738" y="5076"/>
                  </a:cubicBezTo>
                  <a:cubicBezTo>
                    <a:pt x="1553" y="5458"/>
                    <a:pt x="1455" y="5655"/>
                    <a:pt x="2465" y="6234"/>
                  </a:cubicBezTo>
                  <a:cubicBezTo>
                    <a:pt x="3475" y="6813"/>
                    <a:pt x="5051" y="6406"/>
                    <a:pt x="5310" y="6234"/>
                  </a:cubicBezTo>
                  <a:cubicBezTo>
                    <a:pt x="5581" y="6049"/>
                    <a:pt x="5187" y="4645"/>
                    <a:pt x="4645" y="4546"/>
                  </a:cubicBezTo>
                  <a:cubicBezTo>
                    <a:pt x="4091" y="4448"/>
                    <a:pt x="3549" y="4460"/>
                    <a:pt x="3389" y="4090"/>
                  </a:cubicBezTo>
                  <a:cubicBezTo>
                    <a:pt x="3241" y="3721"/>
                    <a:pt x="2957" y="1738"/>
                    <a:pt x="2896" y="346"/>
                  </a:cubicBezTo>
                  <a:cubicBezTo>
                    <a:pt x="2896" y="346"/>
                    <a:pt x="2526" y="1"/>
                    <a:pt x="2526" y="13"/>
                  </a:cubicBezTo>
                  <a:cubicBezTo>
                    <a:pt x="2526" y="25"/>
                    <a:pt x="2366" y="752"/>
                    <a:pt x="2366" y="752"/>
                  </a:cubicBezTo>
                  <a:lnTo>
                    <a:pt x="2033" y="149"/>
                  </a:lnTo>
                  <a:lnTo>
                    <a:pt x="1861" y="998"/>
                  </a:lnTo>
                  <a:lnTo>
                    <a:pt x="1393" y="432"/>
                  </a:lnTo>
                  <a:lnTo>
                    <a:pt x="1159" y="1183"/>
                  </a:lnTo>
                  <a:lnTo>
                    <a:pt x="654" y="370"/>
                  </a:lnTo>
                  <a:lnTo>
                    <a:pt x="555" y="1233"/>
                  </a:lnTo>
                  <a:lnTo>
                    <a:pt x="1" y="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71;p50">
              <a:extLst>
                <a:ext uri="{FF2B5EF4-FFF2-40B4-BE49-F238E27FC236}">
                  <a16:creationId xmlns:a16="http://schemas.microsoft.com/office/drawing/2014/main" id="{541884D0-29DA-4282-BC51-644AA8A23043}"/>
                </a:ext>
              </a:extLst>
            </p:cNvPr>
            <p:cNvSpPr/>
            <p:nvPr/>
          </p:nvSpPr>
          <p:spPr>
            <a:xfrm>
              <a:off x="1589500" y="1135000"/>
              <a:ext cx="128450" cy="250075"/>
            </a:xfrm>
            <a:custGeom>
              <a:avLst/>
              <a:gdLst/>
              <a:ahLst/>
              <a:cxnLst/>
              <a:rect l="l" t="t" r="r" b="b"/>
              <a:pathLst>
                <a:path w="5138" h="10003" extrusionOk="0">
                  <a:moveTo>
                    <a:pt x="4829" y="9313"/>
                  </a:moveTo>
                  <a:cubicBezTo>
                    <a:pt x="5026" y="8537"/>
                    <a:pt x="5137" y="7552"/>
                    <a:pt x="3955" y="4805"/>
                  </a:cubicBezTo>
                  <a:cubicBezTo>
                    <a:pt x="2785" y="2058"/>
                    <a:pt x="678" y="0"/>
                    <a:pt x="678" y="0"/>
                  </a:cubicBezTo>
                  <a:cubicBezTo>
                    <a:pt x="678" y="0"/>
                    <a:pt x="1" y="4595"/>
                    <a:pt x="887" y="6985"/>
                  </a:cubicBezTo>
                  <a:cubicBezTo>
                    <a:pt x="1774" y="9375"/>
                    <a:pt x="2674" y="10003"/>
                    <a:pt x="2674" y="10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72;p50">
              <a:extLst>
                <a:ext uri="{FF2B5EF4-FFF2-40B4-BE49-F238E27FC236}">
                  <a16:creationId xmlns:a16="http://schemas.microsoft.com/office/drawing/2014/main" id="{D0CB79A9-F9D7-4252-BA24-644EBBDF5997}"/>
                </a:ext>
              </a:extLst>
            </p:cNvPr>
            <p:cNvSpPr/>
            <p:nvPr/>
          </p:nvSpPr>
          <p:spPr>
            <a:xfrm>
              <a:off x="1603975" y="1169800"/>
              <a:ext cx="91800" cy="190650"/>
            </a:xfrm>
            <a:custGeom>
              <a:avLst/>
              <a:gdLst/>
              <a:ahLst/>
              <a:cxnLst/>
              <a:rect l="l" t="t" r="r" b="b"/>
              <a:pathLst>
                <a:path w="3672" h="7626" extrusionOk="0">
                  <a:moveTo>
                    <a:pt x="3671" y="6874"/>
                  </a:moveTo>
                  <a:cubicBezTo>
                    <a:pt x="2932" y="3696"/>
                    <a:pt x="518" y="0"/>
                    <a:pt x="518" y="0"/>
                  </a:cubicBezTo>
                  <a:cubicBezTo>
                    <a:pt x="1" y="2686"/>
                    <a:pt x="321" y="4583"/>
                    <a:pt x="1762" y="7625"/>
                  </a:cubicBezTo>
                  <a:cubicBezTo>
                    <a:pt x="1935" y="6923"/>
                    <a:pt x="3031" y="6455"/>
                    <a:pt x="3671" y="68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73;p50">
              <a:extLst>
                <a:ext uri="{FF2B5EF4-FFF2-40B4-BE49-F238E27FC236}">
                  <a16:creationId xmlns:a16="http://schemas.microsoft.com/office/drawing/2014/main" id="{7328BD55-2A03-4BDA-9457-EC47C8A13ADE}"/>
                </a:ext>
              </a:extLst>
            </p:cNvPr>
            <p:cNvSpPr/>
            <p:nvPr/>
          </p:nvSpPr>
          <p:spPr>
            <a:xfrm>
              <a:off x="1830625" y="1134375"/>
              <a:ext cx="138300" cy="250400"/>
            </a:xfrm>
            <a:custGeom>
              <a:avLst/>
              <a:gdLst/>
              <a:ahLst/>
              <a:cxnLst/>
              <a:rect l="l" t="t" r="r" b="b"/>
              <a:pathLst>
                <a:path w="5532" h="10016" extrusionOk="0">
                  <a:moveTo>
                    <a:pt x="99" y="9338"/>
                  </a:moveTo>
                  <a:cubicBezTo>
                    <a:pt x="1" y="8574"/>
                    <a:pt x="13" y="7589"/>
                    <a:pt x="1541" y="4830"/>
                  </a:cubicBezTo>
                  <a:cubicBezTo>
                    <a:pt x="3068" y="2070"/>
                    <a:pt x="5433" y="1"/>
                    <a:pt x="5433" y="1"/>
                  </a:cubicBezTo>
                  <a:cubicBezTo>
                    <a:pt x="5433" y="1"/>
                    <a:pt x="5532" y="4595"/>
                    <a:pt x="4337" y="6998"/>
                  </a:cubicBezTo>
                  <a:cubicBezTo>
                    <a:pt x="3154" y="9387"/>
                    <a:pt x="2169" y="10016"/>
                    <a:pt x="2169" y="10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74;p50">
              <a:extLst>
                <a:ext uri="{FF2B5EF4-FFF2-40B4-BE49-F238E27FC236}">
                  <a16:creationId xmlns:a16="http://schemas.microsoft.com/office/drawing/2014/main" id="{A0CA6F81-00A5-448D-B7C2-72C54D43D96E}"/>
                </a:ext>
              </a:extLst>
            </p:cNvPr>
            <p:cNvSpPr/>
            <p:nvPr/>
          </p:nvSpPr>
          <p:spPr>
            <a:xfrm>
              <a:off x="1850025" y="1170725"/>
              <a:ext cx="105350" cy="190650"/>
            </a:xfrm>
            <a:custGeom>
              <a:avLst/>
              <a:gdLst/>
              <a:ahLst/>
              <a:cxnLst/>
              <a:rect l="l" t="t" r="r" b="b"/>
              <a:pathLst>
                <a:path w="4214" h="7626" extrusionOk="0">
                  <a:moveTo>
                    <a:pt x="1" y="6886"/>
                  </a:moveTo>
                  <a:cubicBezTo>
                    <a:pt x="1159" y="3708"/>
                    <a:pt x="4029" y="0"/>
                    <a:pt x="4029" y="0"/>
                  </a:cubicBezTo>
                  <a:cubicBezTo>
                    <a:pt x="4214" y="2673"/>
                    <a:pt x="3647" y="4583"/>
                    <a:pt x="1812" y="7625"/>
                  </a:cubicBezTo>
                  <a:cubicBezTo>
                    <a:pt x="1738" y="6936"/>
                    <a:pt x="703" y="6467"/>
                    <a:pt x="1" y="6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75;p50">
              <a:extLst>
                <a:ext uri="{FF2B5EF4-FFF2-40B4-BE49-F238E27FC236}">
                  <a16:creationId xmlns:a16="http://schemas.microsoft.com/office/drawing/2014/main" id="{96EB604D-D117-4D9E-BD6F-F63911AA475E}"/>
                </a:ext>
              </a:extLst>
            </p:cNvPr>
            <p:cNvSpPr/>
            <p:nvPr/>
          </p:nvSpPr>
          <p:spPr>
            <a:xfrm>
              <a:off x="1135250" y="1533500"/>
              <a:ext cx="746225" cy="488450"/>
            </a:xfrm>
            <a:custGeom>
              <a:avLst/>
              <a:gdLst/>
              <a:ahLst/>
              <a:cxnLst/>
              <a:rect l="l" t="t" r="r" b="b"/>
              <a:pathLst>
                <a:path w="29849" h="19538" extrusionOk="0">
                  <a:moveTo>
                    <a:pt x="29232" y="1343"/>
                  </a:moveTo>
                  <a:cubicBezTo>
                    <a:pt x="29799" y="3967"/>
                    <a:pt x="29848" y="6677"/>
                    <a:pt x="29380" y="9313"/>
                  </a:cubicBezTo>
                  <a:cubicBezTo>
                    <a:pt x="27877" y="17554"/>
                    <a:pt x="24749" y="19537"/>
                    <a:pt x="18589" y="17800"/>
                  </a:cubicBezTo>
                  <a:cubicBezTo>
                    <a:pt x="15805" y="16064"/>
                    <a:pt x="10669" y="14043"/>
                    <a:pt x="9289" y="15497"/>
                  </a:cubicBezTo>
                  <a:cubicBezTo>
                    <a:pt x="8340" y="16495"/>
                    <a:pt x="5532" y="18724"/>
                    <a:pt x="4534" y="17443"/>
                  </a:cubicBezTo>
                  <a:cubicBezTo>
                    <a:pt x="1" y="11666"/>
                    <a:pt x="75" y="9412"/>
                    <a:pt x="4078" y="6135"/>
                  </a:cubicBezTo>
                  <a:cubicBezTo>
                    <a:pt x="6850" y="3844"/>
                    <a:pt x="11654" y="4989"/>
                    <a:pt x="14795" y="5076"/>
                  </a:cubicBezTo>
                  <a:cubicBezTo>
                    <a:pt x="18688" y="5186"/>
                    <a:pt x="20068" y="4090"/>
                    <a:pt x="20794" y="2895"/>
                  </a:cubicBezTo>
                  <a:cubicBezTo>
                    <a:pt x="21509" y="1688"/>
                    <a:pt x="22470" y="530"/>
                    <a:pt x="23751" y="259"/>
                  </a:cubicBezTo>
                  <a:cubicBezTo>
                    <a:pt x="25020" y="0"/>
                    <a:pt x="29232" y="1343"/>
                    <a:pt x="29232" y="1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076;p50">
              <a:extLst>
                <a:ext uri="{FF2B5EF4-FFF2-40B4-BE49-F238E27FC236}">
                  <a16:creationId xmlns:a16="http://schemas.microsoft.com/office/drawing/2014/main" id="{ACB2CBF4-CB4A-4898-A46E-FA8F0FA3BDB8}"/>
                </a:ext>
              </a:extLst>
            </p:cNvPr>
            <p:cNvSpPr/>
            <p:nvPr/>
          </p:nvSpPr>
          <p:spPr>
            <a:xfrm>
              <a:off x="1682200" y="1582450"/>
              <a:ext cx="198350" cy="414250"/>
            </a:xfrm>
            <a:custGeom>
              <a:avLst/>
              <a:gdLst/>
              <a:ahLst/>
              <a:cxnLst/>
              <a:rect l="l" t="t" r="r" b="b"/>
              <a:pathLst>
                <a:path w="7934" h="16570" extrusionOk="0">
                  <a:moveTo>
                    <a:pt x="7478" y="1"/>
                  </a:moveTo>
                  <a:cubicBezTo>
                    <a:pt x="7921" y="2428"/>
                    <a:pt x="7933" y="4916"/>
                    <a:pt x="7515" y="7355"/>
                  </a:cubicBezTo>
                  <a:cubicBezTo>
                    <a:pt x="6307" y="13982"/>
                    <a:pt x="4041" y="16569"/>
                    <a:pt x="0" y="16409"/>
                  </a:cubicBezTo>
                  <a:cubicBezTo>
                    <a:pt x="247" y="15744"/>
                    <a:pt x="592" y="15128"/>
                    <a:pt x="1023" y="14561"/>
                  </a:cubicBezTo>
                  <a:cubicBezTo>
                    <a:pt x="1700" y="13724"/>
                    <a:pt x="1885" y="13157"/>
                    <a:pt x="1885" y="13157"/>
                  </a:cubicBezTo>
                  <a:lnTo>
                    <a:pt x="1097" y="13674"/>
                  </a:lnTo>
                  <a:lnTo>
                    <a:pt x="2070" y="11593"/>
                  </a:lnTo>
                  <a:cubicBezTo>
                    <a:pt x="2070" y="11593"/>
                    <a:pt x="1269" y="11950"/>
                    <a:pt x="1454" y="11790"/>
                  </a:cubicBezTo>
                  <a:cubicBezTo>
                    <a:pt x="1639" y="11630"/>
                    <a:pt x="1959" y="10238"/>
                    <a:pt x="1959" y="10238"/>
                  </a:cubicBezTo>
                  <a:lnTo>
                    <a:pt x="1392" y="10546"/>
                  </a:lnTo>
                  <a:cubicBezTo>
                    <a:pt x="1392" y="10546"/>
                    <a:pt x="1934" y="8858"/>
                    <a:pt x="2366" y="7675"/>
                  </a:cubicBezTo>
                  <a:cubicBezTo>
                    <a:pt x="2612" y="7010"/>
                    <a:pt x="2760" y="6296"/>
                    <a:pt x="2797" y="5581"/>
                  </a:cubicBezTo>
                  <a:lnTo>
                    <a:pt x="2279" y="5877"/>
                  </a:lnTo>
                  <a:cubicBezTo>
                    <a:pt x="2279" y="5877"/>
                    <a:pt x="2797" y="4485"/>
                    <a:pt x="2821" y="3438"/>
                  </a:cubicBezTo>
                  <a:cubicBezTo>
                    <a:pt x="2846" y="2391"/>
                    <a:pt x="2427" y="1208"/>
                    <a:pt x="2427" y="1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77;p50">
              <a:extLst>
                <a:ext uri="{FF2B5EF4-FFF2-40B4-BE49-F238E27FC236}">
                  <a16:creationId xmlns:a16="http://schemas.microsoft.com/office/drawing/2014/main" id="{260CE8AE-395C-4224-8BCB-30D1455386B8}"/>
                </a:ext>
              </a:extLst>
            </p:cNvPr>
            <p:cNvSpPr/>
            <p:nvPr/>
          </p:nvSpPr>
          <p:spPr>
            <a:xfrm>
              <a:off x="1544550" y="1333625"/>
              <a:ext cx="427475" cy="285500"/>
            </a:xfrm>
            <a:custGeom>
              <a:avLst/>
              <a:gdLst/>
              <a:ahLst/>
              <a:cxnLst/>
              <a:rect l="l" t="t" r="r" b="b"/>
              <a:pathLst>
                <a:path w="17099" h="11420" extrusionOk="0">
                  <a:moveTo>
                    <a:pt x="9140" y="1"/>
                  </a:moveTo>
                  <a:cubicBezTo>
                    <a:pt x="7982" y="13"/>
                    <a:pt x="4336" y="456"/>
                    <a:pt x="2612" y="2267"/>
                  </a:cubicBezTo>
                  <a:cubicBezTo>
                    <a:pt x="1552" y="3388"/>
                    <a:pt x="1404" y="5643"/>
                    <a:pt x="986" y="7158"/>
                  </a:cubicBezTo>
                  <a:cubicBezTo>
                    <a:pt x="505" y="7552"/>
                    <a:pt x="160" y="8094"/>
                    <a:pt x="0" y="8698"/>
                  </a:cubicBezTo>
                  <a:lnTo>
                    <a:pt x="591" y="8439"/>
                  </a:lnTo>
                  <a:lnTo>
                    <a:pt x="148" y="9412"/>
                  </a:lnTo>
                  <a:lnTo>
                    <a:pt x="1577" y="8858"/>
                  </a:lnTo>
                  <a:lnTo>
                    <a:pt x="641" y="9966"/>
                  </a:lnTo>
                  <a:lnTo>
                    <a:pt x="1848" y="9757"/>
                  </a:lnTo>
                  <a:cubicBezTo>
                    <a:pt x="1848" y="9757"/>
                    <a:pt x="2020" y="10274"/>
                    <a:pt x="3868" y="10816"/>
                  </a:cubicBezTo>
                  <a:cubicBezTo>
                    <a:pt x="5272" y="11235"/>
                    <a:pt x="7440" y="11383"/>
                    <a:pt x="8377" y="11420"/>
                  </a:cubicBezTo>
                  <a:cubicBezTo>
                    <a:pt x="9313" y="11383"/>
                    <a:pt x="11493" y="11235"/>
                    <a:pt x="12959" y="10816"/>
                  </a:cubicBezTo>
                  <a:cubicBezTo>
                    <a:pt x="14881" y="10274"/>
                    <a:pt x="15115" y="9757"/>
                    <a:pt x="15115" y="9757"/>
                  </a:cubicBezTo>
                  <a:lnTo>
                    <a:pt x="16297" y="9966"/>
                  </a:lnTo>
                  <a:lnTo>
                    <a:pt x="15497" y="8858"/>
                  </a:lnTo>
                  <a:lnTo>
                    <a:pt x="16864" y="9412"/>
                  </a:lnTo>
                  <a:lnTo>
                    <a:pt x="16544" y="8439"/>
                  </a:lnTo>
                  <a:lnTo>
                    <a:pt x="17098" y="8698"/>
                  </a:lnTo>
                  <a:cubicBezTo>
                    <a:pt x="17036" y="8106"/>
                    <a:pt x="16765" y="7564"/>
                    <a:pt x="16334" y="7158"/>
                  </a:cubicBezTo>
                  <a:cubicBezTo>
                    <a:pt x="16113" y="5643"/>
                    <a:pt x="16260" y="3388"/>
                    <a:pt x="15349" y="2267"/>
                  </a:cubicBezTo>
                  <a:cubicBezTo>
                    <a:pt x="13883" y="456"/>
                    <a:pt x="10298" y="13"/>
                    <a:pt x="9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78;p50">
              <a:extLst>
                <a:ext uri="{FF2B5EF4-FFF2-40B4-BE49-F238E27FC236}">
                  <a16:creationId xmlns:a16="http://schemas.microsoft.com/office/drawing/2014/main" id="{7C184758-70A9-4D70-BE73-C238871377B3}"/>
                </a:ext>
              </a:extLst>
            </p:cNvPr>
            <p:cNvSpPr/>
            <p:nvPr/>
          </p:nvSpPr>
          <p:spPr>
            <a:xfrm>
              <a:off x="1560550" y="1502075"/>
              <a:ext cx="391450" cy="117050"/>
            </a:xfrm>
            <a:custGeom>
              <a:avLst/>
              <a:gdLst/>
              <a:ahLst/>
              <a:cxnLst/>
              <a:rect l="l" t="t" r="r" b="b"/>
              <a:pathLst>
                <a:path w="15658" h="4682" extrusionOk="0">
                  <a:moveTo>
                    <a:pt x="1" y="3228"/>
                  </a:moveTo>
                  <a:lnTo>
                    <a:pt x="1208" y="3019"/>
                  </a:lnTo>
                  <a:cubicBezTo>
                    <a:pt x="1208" y="3019"/>
                    <a:pt x="1380" y="3536"/>
                    <a:pt x="3228" y="4078"/>
                  </a:cubicBezTo>
                  <a:cubicBezTo>
                    <a:pt x="4632" y="4497"/>
                    <a:pt x="6800" y="4645"/>
                    <a:pt x="7737" y="4682"/>
                  </a:cubicBezTo>
                  <a:cubicBezTo>
                    <a:pt x="8673" y="4645"/>
                    <a:pt x="10853" y="4497"/>
                    <a:pt x="12319" y="4078"/>
                  </a:cubicBezTo>
                  <a:cubicBezTo>
                    <a:pt x="14241" y="3536"/>
                    <a:pt x="14475" y="3019"/>
                    <a:pt x="14475" y="3019"/>
                  </a:cubicBezTo>
                  <a:lnTo>
                    <a:pt x="15657" y="3228"/>
                  </a:lnTo>
                  <a:lnTo>
                    <a:pt x="14265" y="2083"/>
                  </a:lnTo>
                  <a:cubicBezTo>
                    <a:pt x="14265" y="2083"/>
                    <a:pt x="14241" y="2526"/>
                    <a:pt x="14154" y="2415"/>
                  </a:cubicBezTo>
                  <a:cubicBezTo>
                    <a:pt x="14068" y="2304"/>
                    <a:pt x="12787" y="1122"/>
                    <a:pt x="12787" y="1122"/>
                  </a:cubicBezTo>
                  <a:lnTo>
                    <a:pt x="12762" y="1565"/>
                  </a:lnTo>
                  <a:lnTo>
                    <a:pt x="8045" y="1"/>
                  </a:lnTo>
                  <a:lnTo>
                    <a:pt x="3117" y="1565"/>
                  </a:lnTo>
                  <a:lnTo>
                    <a:pt x="3142" y="1122"/>
                  </a:lnTo>
                  <a:cubicBezTo>
                    <a:pt x="3142" y="1122"/>
                    <a:pt x="1701" y="2304"/>
                    <a:pt x="1602" y="2415"/>
                  </a:cubicBezTo>
                  <a:cubicBezTo>
                    <a:pt x="1503" y="2526"/>
                    <a:pt x="1540" y="2083"/>
                    <a:pt x="1540" y="2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79;p50">
              <a:extLst>
                <a:ext uri="{FF2B5EF4-FFF2-40B4-BE49-F238E27FC236}">
                  <a16:creationId xmlns:a16="http://schemas.microsoft.com/office/drawing/2014/main" id="{60B39C25-FD9A-4F99-8D1F-6C2FAF45999C}"/>
                </a:ext>
              </a:extLst>
            </p:cNvPr>
            <p:cNvSpPr/>
            <p:nvPr/>
          </p:nvSpPr>
          <p:spPr>
            <a:xfrm>
              <a:off x="1648025" y="1481450"/>
              <a:ext cx="222975" cy="156150"/>
            </a:xfrm>
            <a:custGeom>
              <a:avLst/>
              <a:gdLst/>
              <a:ahLst/>
              <a:cxnLst/>
              <a:rect l="l" t="t" r="r" b="b"/>
              <a:pathLst>
                <a:path w="8919" h="6246" extrusionOk="0">
                  <a:moveTo>
                    <a:pt x="480" y="2920"/>
                  </a:moveTo>
                  <a:cubicBezTo>
                    <a:pt x="0" y="4103"/>
                    <a:pt x="1774" y="5753"/>
                    <a:pt x="2439" y="5987"/>
                  </a:cubicBezTo>
                  <a:cubicBezTo>
                    <a:pt x="3067" y="6221"/>
                    <a:pt x="3930" y="5679"/>
                    <a:pt x="4422" y="5655"/>
                  </a:cubicBezTo>
                  <a:cubicBezTo>
                    <a:pt x="4915" y="5692"/>
                    <a:pt x="5740" y="6246"/>
                    <a:pt x="6381" y="6024"/>
                  </a:cubicBezTo>
                  <a:cubicBezTo>
                    <a:pt x="7058" y="5790"/>
                    <a:pt x="8919" y="4176"/>
                    <a:pt x="8500" y="2982"/>
                  </a:cubicBezTo>
                  <a:cubicBezTo>
                    <a:pt x="8216" y="2193"/>
                    <a:pt x="5482" y="13"/>
                    <a:pt x="4533" y="74"/>
                  </a:cubicBezTo>
                  <a:cubicBezTo>
                    <a:pt x="3609" y="1"/>
                    <a:pt x="801" y="2144"/>
                    <a:pt x="480" y="29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80;p50">
              <a:extLst>
                <a:ext uri="{FF2B5EF4-FFF2-40B4-BE49-F238E27FC236}">
                  <a16:creationId xmlns:a16="http://schemas.microsoft.com/office/drawing/2014/main" id="{110E82A2-C842-485B-859A-57292992AFCB}"/>
                </a:ext>
              </a:extLst>
            </p:cNvPr>
            <p:cNvSpPr/>
            <p:nvPr/>
          </p:nvSpPr>
          <p:spPr>
            <a:xfrm>
              <a:off x="1711150" y="1518725"/>
              <a:ext cx="97025" cy="93025"/>
            </a:xfrm>
            <a:custGeom>
              <a:avLst/>
              <a:gdLst/>
              <a:ahLst/>
              <a:cxnLst/>
              <a:rect l="l" t="t" r="r" b="b"/>
              <a:pathLst>
                <a:path w="3881" h="3721" extrusionOk="0">
                  <a:moveTo>
                    <a:pt x="468" y="296"/>
                  </a:moveTo>
                  <a:cubicBezTo>
                    <a:pt x="50" y="702"/>
                    <a:pt x="0" y="825"/>
                    <a:pt x="160" y="1441"/>
                  </a:cubicBezTo>
                  <a:cubicBezTo>
                    <a:pt x="308" y="2070"/>
                    <a:pt x="900" y="3683"/>
                    <a:pt x="1873" y="3646"/>
                  </a:cubicBezTo>
                  <a:cubicBezTo>
                    <a:pt x="2932" y="3720"/>
                    <a:pt x="3511" y="2082"/>
                    <a:pt x="3696" y="1478"/>
                  </a:cubicBezTo>
                  <a:cubicBezTo>
                    <a:pt x="3881" y="875"/>
                    <a:pt x="3831" y="727"/>
                    <a:pt x="3449" y="308"/>
                  </a:cubicBezTo>
                  <a:cubicBezTo>
                    <a:pt x="3166" y="12"/>
                    <a:pt x="764" y="0"/>
                    <a:pt x="468" y="296"/>
                  </a:cubicBezTo>
                  <a:close/>
                </a:path>
              </a:pathLst>
            </a:custGeom>
            <a:solidFill>
              <a:srgbClr val="312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081;p50">
              <a:extLst>
                <a:ext uri="{FF2B5EF4-FFF2-40B4-BE49-F238E27FC236}">
                  <a16:creationId xmlns:a16="http://schemas.microsoft.com/office/drawing/2014/main" id="{811CFB01-4F02-4736-9100-EE2DAFB80A4D}"/>
                </a:ext>
              </a:extLst>
            </p:cNvPr>
            <p:cNvSpPr/>
            <p:nvPr/>
          </p:nvSpPr>
          <p:spPr>
            <a:xfrm>
              <a:off x="1666175" y="1472200"/>
              <a:ext cx="31750" cy="32075"/>
            </a:xfrm>
            <a:custGeom>
              <a:avLst/>
              <a:gdLst/>
              <a:ahLst/>
              <a:cxnLst/>
              <a:rect l="l" t="t" r="r" b="b"/>
              <a:pathLst>
                <a:path w="1270" h="1283" extrusionOk="0">
                  <a:moveTo>
                    <a:pt x="678" y="1282"/>
                  </a:moveTo>
                  <a:cubicBezTo>
                    <a:pt x="321" y="1282"/>
                    <a:pt x="50" y="999"/>
                    <a:pt x="38" y="654"/>
                  </a:cubicBezTo>
                  <a:cubicBezTo>
                    <a:pt x="1" y="321"/>
                    <a:pt x="247" y="13"/>
                    <a:pt x="592" y="1"/>
                  </a:cubicBezTo>
                  <a:cubicBezTo>
                    <a:pt x="937" y="1"/>
                    <a:pt x="1220" y="284"/>
                    <a:pt x="1233" y="629"/>
                  </a:cubicBezTo>
                  <a:cubicBezTo>
                    <a:pt x="1270" y="962"/>
                    <a:pt x="1011" y="1270"/>
                    <a:pt x="678" y="1282"/>
                  </a:cubicBezTo>
                  <a:close/>
                </a:path>
              </a:pathLst>
            </a:custGeom>
            <a:solidFill>
              <a:srgbClr val="26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082;p50">
              <a:extLst>
                <a:ext uri="{FF2B5EF4-FFF2-40B4-BE49-F238E27FC236}">
                  <a16:creationId xmlns:a16="http://schemas.microsoft.com/office/drawing/2014/main" id="{653EFFBB-30A2-4669-9829-AFBDB60CD115}"/>
                </a:ext>
              </a:extLst>
            </p:cNvPr>
            <p:cNvSpPr/>
            <p:nvPr/>
          </p:nvSpPr>
          <p:spPr>
            <a:xfrm>
              <a:off x="1834025" y="1472525"/>
              <a:ext cx="31750" cy="32350"/>
            </a:xfrm>
            <a:custGeom>
              <a:avLst/>
              <a:gdLst/>
              <a:ahLst/>
              <a:cxnLst/>
              <a:rect l="l" t="t" r="r" b="b"/>
              <a:pathLst>
                <a:path w="1270" h="1294" extrusionOk="0">
                  <a:moveTo>
                    <a:pt x="604" y="1294"/>
                  </a:moveTo>
                  <a:cubicBezTo>
                    <a:pt x="271" y="1294"/>
                    <a:pt x="0" y="998"/>
                    <a:pt x="37" y="666"/>
                  </a:cubicBezTo>
                  <a:cubicBezTo>
                    <a:pt x="37" y="321"/>
                    <a:pt x="321" y="25"/>
                    <a:pt x="666" y="0"/>
                  </a:cubicBezTo>
                  <a:cubicBezTo>
                    <a:pt x="998" y="0"/>
                    <a:pt x="1269" y="296"/>
                    <a:pt x="1232" y="641"/>
                  </a:cubicBezTo>
                  <a:cubicBezTo>
                    <a:pt x="1232" y="986"/>
                    <a:pt x="961" y="1269"/>
                    <a:pt x="604" y="1294"/>
                  </a:cubicBezTo>
                  <a:close/>
                </a:path>
              </a:pathLst>
            </a:custGeom>
            <a:solidFill>
              <a:srgbClr val="26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083;p50">
              <a:extLst>
                <a:ext uri="{FF2B5EF4-FFF2-40B4-BE49-F238E27FC236}">
                  <a16:creationId xmlns:a16="http://schemas.microsoft.com/office/drawing/2014/main" id="{BC96DCBF-ED11-4F97-96BF-074CA781E178}"/>
                </a:ext>
              </a:extLst>
            </p:cNvPr>
            <p:cNvSpPr/>
            <p:nvPr/>
          </p:nvSpPr>
          <p:spPr>
            <a:xfrm>
              <a:off x="1148800" y="1640350"/>
              <a:ext cx="252875" cy="466600"/>
            </a:xfrm>
            <a:custGeom>
              <a:avLst/>
              <a:gdLst/>
              <a:ahLst/>
              <a:cxnLst/>
              <a:rect l="l" t="t" r="r" b="b"/>
              <a:pathLst>
                <a:path w="10115" h="18664" extrusionOk="0">
                  <a:moveTo>
                    <a:pt x="7220" y="5815"/>
                  </a:moveTo>
                  <a:cubicBezTo>
                    <a:pt x="7343" y="6222"/>
                    <a:pt x="10114" y="8550"/>
                    <a:pt x="9806" y="10435"/>
                  </a:cubicBezTo>
                  <a:cubicBezTo>
                    <a:pt x="9486" y="12319"/>
                    <a:pt x="5778" y="14327"/>
                    <a:pt x="5667" y="15584"/>
                  </a:cubicBezTo>
                  <a:cubicBezTo>
                    <a:pt x="5618" y="16089"/>
                    <a:pt x="5815" y="16902"/>
                    <a:pt x="6086" y="17702"/>
                  </a:cubicBezTo>
                  <a:cubicBezTo>
                    <a:pt x="6086" y="17702"/>
                    <a:pt x="5224" y="18417"/>
                    <a:pt x="5088" y="18540"/>
                  </a:cubicBezTo>
                  <a:cubicBezTo>
                    <a:pt x="4953" y="18663"/>
                    <a:pt x="4041" y="18626"/>
                    <a:pt x="4029" y="18614"/>
                  </a:cubicBezTo>
                  <a:cubicBezTo>
                    <a:pt x="3401" y="17518"/>
                    <a:pt x="2908" y="16273"/>
                    <a:pt x="3352" y="15399"/>
                  </a:cubicBezTo>
                  <a:cubicBezTo>
                    <a:pt x="4288" y="13551"/>
                    <a:pt x="1" y="9400"/>
                    <a:pt x="1578" y="4706"/>
                  </a:cubicBezTo>
                  <a:cubicBezTo>
                    <a:pt x="3142" y="1"/>
                    <a:pt x="7220" y="5815"/>
                    <a:pt x="7220" y="5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084;p50">
              <a:extLst>
                <a:ext uri="{FF2B5EF4-FFF2-40B4-BE49-F238E27FC236}">
                  <a16:creationId xmlns:a16="http://schemas.microsoft.com/office/drawing/2014/main" id="{35BE5EFC-21C1-498A-9D1C-5585BD690A3E}"/>
                </a:ext>
              </a:extLst>
            </p:cNvPr>
            <p:cNvSpPr/>
            <p:nvPr/>
          </p:nvSpPr>
          <p:spPr>
            <a:xfrm>
              <a:off x="1243650" y="2075200"/>
              <a:ext cx="129700" cy="132125"/>
            </a:xfrm>
            <a:custGeom>
              <a:avLst/>
              <a:gdLst/>
              <a:ahLst/>
              <a:cxnLst/>
              <a:rect l="l" t="t" r="r" b="b"/>
              <a:pathLst>
                <a:path w="5188" h="5285" extrusionOk="0">
                  <a:moveTo>
                    <a:pt x="3327" y="2821"/>
                  </a:moveTo>
                  <a:cubicBezTo>
                    <a:pt x="3228" y="2600"/>
                    <a:pt x="2625" y="1257"/>
                    <a:pt x="2194" y="0"/>
                  </a:cubicBezTo>
                  <a:cubicBezTo>
                    <a:pt x="2046" y="247"/>
                    <a:pt x="1294" y="912"/>
                    <a:pt x="1" y="813"/>
                  </a:cubicBezTo>
                  <a:cubicBezTo>
                    <a:pt x="789" y="2230"/>
                    <a:pt x="1923" y="3511"/>
                    <a:pt x="1824" y="3708"/>
                  </a:cubicBezTo>
                  <a:cubicBezTo>
                    <a:pt x="1652" y="4053"/>
                    <a:pt x="1565" y="4238"/>
                    <a:pt x="2489" y="4768"/>
                  </a:cubicBezTo>
                  <a:cubicBezTo>
                    <a:pt x="3413" y="5285"/>
                    <a:pt x="4707" y="4718"/>
                    <a:pt x="4953" y="4558"/>
                  </a:cubicBezTo>
                  <a:cubicBezTo>
                    <a:pt x="5187" y="4398"/>
                    <a:pt x="4953" y="3326"/>
                    <a:pt x="4460" y="3240"/>
                  </a:cubicBezTo>
                  <a:cubicBezTo>
                    <a:pt x="3968" y="3154"/>
                    <a:pt x="3462" y="3154"/>
                    <a:pt x="3327" y="2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085;p50">
              <a:extLst>
                <a:ext uri="{FF2B5EF4-FFF2-40B4-BE49-F238E27FC236}">
                  <a16:creationId xmlns:a16="http://schemas.microsoft.com/office/drawing/2014/main" id="{85E295DA-693E-468E-B05F-DFEF83F46A8E}"/>
                </a:ext>
              </a:extLst>
            </p:cNvPr>
            <p:cNvSpPr/>
            <p:nvPr/>
          </p:nvSpPr>
          <p:spPr>
            <a:xfrm>
              <a:off x="1536525" y="1755225"/>
              <a:ext cx="203900" cy="349250"/>
            </a:xfrm>
            <a:custGeom>
              <a:avLst/>
              <a:gdLst/>
              <a:ahLst/>
              <a:cxnLst/>
              <a:rect l="l" t="t" r="r" b="b"/>
              <a:pathLst>
                <a:path w="8156" h="13970" extrusionOk="0">
                  <a:moveTo>
                    <a:pt x="4830" y="1"/>
                  </a:moveTo>
                  <a:cubicBezTo>
                    <a:pt x="4977" y="456"/>
                    <a:pt x="8156" y="3031"/>
                    <a:pt x="7885" y="5100"/>
                  </a:cubicBezTo>
                  <a:cubicBezTo>
                    <a:pt x="7626" y="7182"/>
                    <a:pt x="4842" y="10299"/>
                    <a:pt x="4780" y="11678"/>
                  </a:cubicBezTo>
                  <a:cubicBezTo>
                    <a:pt x="4768" y="11839"/>
                    <a:pt x="4842" y="13107"/>
                    <a:pt x="4854" y="13292"/>
                  </a:cubicBezTo>
                  <a:cubicBezTo>
                    <a:pt x="3955" y="13477"/>
                    <a:pt x="3167" y="13810"/>
                    <a:pt x="2428" y="13970"/>
                  </a:cubicBezTo>
                  <a:cubicBezTo>
                    <a:pt x="1676" y="12750"/>
                    <a:pt x="1134" y="10989"/>
                    <a:pt x="1060" y="10410"/>
                  </a:cubicBezTo>
                  <a:cubicBezTo>
                    <a:pt x="851" y="8747"/>
                    <a:pt x="1" y="5544"/>
                    <a:pt x="789" y="3462"/>
                  </a:cubicBezTo>
                  <a:cubicBezTo>
                    <a:pt x="1578" y="1368"/>
                    <a:pt x="4830" y="1"/>
                    <a:pt x="4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086;p50">
              <a:extLst>
                <a:ext uri="{FF2B5EF4-FFF2-40B4-BE49-F238E27FC236}">
                  <a16:creationId xmlns:a16="http://schemas.microsoft.com/office/drawing/2014/main" id="{3407E794-39AB-4E98-A942-2B672D4B70AC}"/>
                </a:ext>
              </a:extLst>
            </p:cNvPr>
            <p:cNvSpPr/>
            <p:nvPr/>
          </p:nvSpPr>
          <p:spPr>
            <a:xfrm>
              <a:off x="1579025" y="2038250"/>
              <a:ext cx="144475" cy="182650"/>
            </a:xfrm>
            <a:custGeom>
              <a:avLst/>
              <a:gdLst/>
              <a:ahLst/>
              <a:cxnLst/>
              <a:rect l="l" t="t" r="r" b="b"/>
              <a:pathLst>
                <a:path w="5779" h="7306" extrusionOk="0">
                  <a:moveTo>
                    <a:pt x="333" y="1922"/>
                  </a:moveTo>
                  <a:lnTo>
                    <a:pt x="407" y="2082"/>
                  </a:lnTo>
                  <a:lnTo>
                    <a:pt x="407" y="2082"/>
                  </a:lnTo>
                  <a:lnTo>
                    <a:pt x="407" y="2082"/>
                  </a:lnTo>
                  <a:cubicBezTo>
                    <a:pt x="1159" y="3720"/>
                    <a:pt x="2046" y="5334"/>
                    <a:pt x="1935" y="5556"/>
                  </a:cubicBezTo>
                  <a:cubicBezTo>
                    <a:pt x="1738" y="5938"/>
                    <a:pt x="1639" y="6135"/>
                    <a:pt x="2662" y="6714"/>
                  </a:cubicBezTo>
                  <a:cubicBezTo>
                    <a:pt x="3672" y="7305"/>
                    <a:pt x="5236" y="6886"/>
                    <a:pt x="5507" y="6714"/>
                  </a:cubicBezTo>
                  <a:cubicBezTo>
                    <a:pt x="5778" y="6529"/>
                    <a:pt x="5372" y="5137"/>
                    <a:pt x="4830" y="5026"/>
                  </a:cubicBezTo>
                  <a:cubicBezTo>
                    <a:pt x="4288" y="4928"/>
                    <a:pt x="3746" y="4940"/>
                    <a:pt x="3585" y="4570"/>
                  </a:cubicBezTo>
                  <a:cubicBezTo>
                    <a:pt x="3425" y="4188"/>
                    <a:pt x="3154" y="2218"/>
                    <a:pt x="3093" y="826"/>
                  </a:cubicBezTo>
                  <a:cubicBezTo>
                    <a:pt x="3093" y="826"/>
                    <a:pt x="2538" y="0"/>
                    <a:pt x="2538" y="37"/>
                  </a:cubicBezTo>
                  <a:cubicBezTo>
                    <a:pt x="2538" y="62"/>
                    <a:pt x="2427" y="1047"/>
                    <a:pt x="2427" y="1047"/>
                  </a:cubicBezTo>
                  <a:lnTo>
                    <a:pt x="1922" y="542"/>
                  </a:lnTo>
                  <a:cubicBezTo>
                    <a:pt x="1922" y="542"/>
                    <a:pt x="1812" y="1565"/>
                    <a:pt x="1775" y="1528"/>
                  </a:cubicBezTo>
                  <a:cubicBezTo>
                    <a:pt x="1750" y="1491"/>
                    <a:pt x="728" y="567"/>
                    <a:pt x="728" y="567"/>
                  </a:cubicBezTo>
                  <a:lnTo>
                    <a:pt x="728" y="1540"/>
                  </a:lnTo>
                  <a:lnTo>
                    <a:pt x="124" y="1244"/>
                  </a:lnTo>
                  <a:lnTo>
                    <a:pt x="1" y="1195"/>
                  </a:lnTo>
                  <a:lnTo>
                    <a:pt x="321" y="1910"/>
                  </a:lnTo>
                  <a:close/>
                  <a:moveTo>
                    <a:pt x="3105" y="838"/>
                  </a:moveTo>
                  <a:cubicBezTo>
                    <a:pt x="3093" y="850"/>
                    <a:pt x="3093" y="862"/>
                    <a:pt x="3080" y="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087;p50">
              <a:extLst>
                <a:ext uri="{FF2B5EF4-FFF2-40B4-BE49-F238E27FC236}">
                  <a16:creationId xmlns:a16="http://schemas.microsoft.com/office/drawing/2014/main" id="{EFBCFEAB-9160-4402-996C-8A5188C87EDC}"/>
                </a:ext>
              </a:extLst>
            </p:cNvPr>
            <p:cNvSpPr/>
            <p:nvPr/>
          </p:nvSpPr>
          <p:spPr>
            <a:xfrm>
              <a:off x="984350" y="1679150"/>
              <a:ext cx="583300" cy="530950"/>
            </a:xfrm>
            <a:custGeom>
              <a:avLst/>
              <a:gdLst/>
              <a:ahLst/>
              <a:cxnLst/>
              <a:rect l="l" t="t" r="r" b="b"/>
              <a:pathLst>
                <a:path w="23332" h="21238" extrusionOk="0">
                  <a:moveTo>
                    <a:pt x="10028" y="371"/>
                  </a:moveTo>
                  <a:cubicBezTo>
                    <a:pt x="9277" y="1"/>
                    <a:pt x="7971" y="100"/>
                    <a:pt x="5803" y="1910"/>
                  </a:cubicBezTo>
                  <a:cubicBezTo>
                    <a:pt x="1" y="6751"/>
                    <a:pt x="1725" y="12245"/>
                    <a:pt x="4645" y="14857"/>
                  </a:cubicBezTo>
                  <a:cubicBezTo>
                    <a:pt x="7195" y="17111"/>
                    <a:pt x="9572" y="17444"/>
                    <a:pt x="12196" y="17395"/>
                  </a:cubicBezTo>
                  <a:cubicBezTo>
                    <a:pt x="17641" y="17284"/>
                    <a:pt x="19464" y="20105"/>
                    <a:pt x="20831" y="21238"/>
                  </a:cubicBezTo>
                  <a:cubicBezTo>
                    <a:pt x="23332" y="14758"/>
                    <a:pt x="9868" y="9449"/>
                    <a:pt x="8168" y="7749"/>
                  </a:cubicBezTo>
                  <a:cubicBezTo>
                    <a:pt x="6591" y="6160"/>
                    <a:pt x="6406" y="4497"/>
                    <a:pt x="7478" y="3352"/>
                  </a:cubicBezTo>
                  <a:lnTo>
                    <a:pt x="7478" y="3352"/>
                  </a:lnTo>
                  <a:cubicBezTo>
                    <a:pt x="8168" y="1997"/>
                    <a:pt x="9006" y="1393"/>
                    <a:pt x="10028" y="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088;p50">
              <a:extLst>
                <a:ext uri="{FF2B5EF4-FFF2-40B4-BE49-F238E27FC236}">
                  <a16:creationId xmlns:a16="http://schemas.microsoft.com/office/drawing/2014/main" id="{8FF5D019-9412-418E-8E90-9C9728E704C0}"/>
                </a:ext>
              </a:extLst>
            </p:cNvPr>
            <p:cNvSpPr/>
            <p:nvPr/>
          </p:nvSpPr>
          <p:spPr>
            <a:xfrm>
              <a:off x="1196850" y="1976650"/>
              <a:ext cx="335700" cy="233775"/>
            </a:xfrm>
            <a:custGeom>
              <a:avLst/>
              <a:gdLst/>
              <a:ahLst/>
              <a:cxnLst/>
              <a:rect l="l" t="t" r="r" b="b"/>
              <a:pathLst>
                <a:path w="13428" h="9351" extrusionOk="0">
                  <a:moveTo>
                    <a:pt x="12331" y="9350"/>
                  </a:moveTo>
                  <a:cubicBezTo>
                    <a:pt x="13428" y="6480"/>
                    <a:pt x="11407" y="3832"/>
                    <a:pt x="8660" y="1639"/>
                  </a:cubicBezTo>
                  <a:cubicBezTo>
                    <a:pt x="8008" y="1109"/>
                    <a:pt x="7318" y="604"/>
                    <a:pt x="6603" y="136"/>
                  </a:cubicBezTo>
                  <a:lnTo>
                    <a:pt x="7897" y="2107"/>
                  </a:lnTo>
                  <a:cubicBezTo>
                    <a:pt x="7897" y="2107"/>
                    <a:pt x="7096" y="1651"/>
                    <a:pt x="6086" y="1208"/>
                  </a:cubicBezTo>
                  <a:cubicBezTo>
                    <a:pt x="5667" y="1023"/>
                    <a:pt x="5211" y="838"/>
                    <a:pt x="4768" y="690"/>
                  </a:cubicBezTo>
                  <a:cubicBezTo>
                    <a:pt x="4632" y="641"/>
                    <a:pt x="4509" y="604"/>
                    <a:pt x="4374" y="567"/>
                  </a:cubicBezTo>
                  <a:lnTo>
                    <a:pt x="2748" y="87"/>
                  </a:lnTo>
                  <a:lnTo>
                    <a:pt x="2440" y="1"/>
                  </a:lnTo>
                  <a:lnTo>
                    <a:pt x="4177" y="1306"/>
                  </a:lnTo>
                  <a:lnTo>
                    <a:pt x="5618" y="2378"/>
                  </a:lnTo>
                  <a:cubicBezTo>
                    <a:pt x="5618" y="2378"/>
                    <a:pt x="4669" y="2341"/>
                    <a:pt x="3745" y="2304"/>
                  </a:cubicBezTo>
                  <a:cubicBezTo>
                    <a:pt x="2809" y="2267"/>
                    <a:pt x="1898" y="2255"/>
                    <a:pt x="2008" y="2316"/>
                  </a:cubicBezTo>
                  <a:cubicBezTo>
                    <a:pt x="2169" y="2390"/>
                    <a:pt x="3290" y="3043"/>
                    <a:pt x="3918" y="3400"/>
                  </a:cubicBezTo>
                  <a:lnTo>
                    <a:pt x="4361" y="3659"/>
                  </a:lnTo>
                  <a:lnTo>
                    <a:pt x="3992" y="3647"/>
                  </a:lnTo>
                  <a:lnTo>
                    <a:pt x="1405" y="3561"/>
                  </a:lnTo>
                  <a:lnTo>
                    <a:pt x="1" y="3511"/>
                  </a:lnTo>
                  <a:cubicBezTo>
                    <a:pt x="1" y="3511"/>
                    <a:pt x="715" y="3696"/>
                    <a:pt x="1528" y="3918"/>
                  </a:cubicBezTo>
                  <a:cubicBezTo>
                    <a:pt x="2218" y="4115"/>
                    <a:pt x="2969" y="4337"/>
                    <a:pt x="3376" y="4484"/>
                  </a:cubicBezTo>
                  <a:cubicBezTo>
                    <a:pt x="3585" y="4571"/>
                    <a:pt x="3708" y="4632"/>
                    <a:pt x="3671" y="4669"/>
                  </a:cubicBezTo>
                  <a:lnTo>
                    <a:pt x="3671" y="4669"/>
                  </a:lnTo>
                  <a:cubicBezTo>
                    <a:pt x="3585" y="4731"/>
                    <a:pt x="2858" y="4879"/>
                    <a:pt x="2045" y="5039"/>
                  </a:cubicBezTo>
                  <a:lnTo>
                    <a:pt x="2045" y="5039"/>
                  </a:lnTo>
                  <a:lnTo>
                    <a:pt x="727" y="5285"/>
                  </a:lnTo>
                  <a:cubicBezTo>
                    <a:pt x="1257" y="5384"/>
                    <a:pt x="1787" y="5445"/>
                    <a:pt x="2316" y="5470"/>
                  </a:cubicBezTo>
                  <a:cubicBezTo>
                    <a:pt x="2785" y="5495"/>
                    <a:pt x="3240" y="5507"/>
                    <a:pt x="3708" y="5495"/>
                  </a:cubicBezTo>
                  <a:cubicBezTo>
                    <a:pt x="4041" y="5482"/>
                    <a:pt x="4361" y="5495"/>
                    <a:pt x="4669" y="5507"/>
                  </a:cubicBezTo>
                  <a:cubicBezTo>
                    <a:pt x="5963" y="5544"/>
                    <a:pt x="7244" y="5827"/>
                    <a:pt x="8439" y="6345"/>
                  </a:cubicBezTo>
                  <a:cubicBezTo>
                    <a:pt x="9067" y="6628"/>
                    <a:pt x="9671" y="6997"/>
                    <a:pt x="10225" y="7429"/>
                  </a:cubicBezTo>
                  <a:cubicBezTo>
                    <a:pt x="11136" y="8143"/>
                    <a:pt x="11777" y="8882"/>
                    <a:pt x="12331" y="93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089;p50">
              <a:extLst>
                <a:ext uri="{FF2B5EF4-FFF2-40B4-BE49-F238E27FC236}">
                  <a16:creationId xmlns:a16="http://schemas.microsoft.com/office/drawing/2014/main" id="{196996F8-9EC3-44C9-9CB8-CDD848D9D11A}"/>
                </a:ext>
              </a:extLst>
            </p:cNvPr>
            <p:cNvSpPr/>
            <p:nvPr/>
          </p:nvSpPr>
          <p:spPr>
            <a:xfrm>
              <a:off x="1391800" y="1874100"/>
              <a:ext cx="161075" cy="78550"/>
            </a:xfrm>
            <a:custGeom>
              <a:avLst/>
              <a:gdLst/>
              <a:ahLst/>
              <a:cxnLst/>
              <a:rect l="l" t="t" r="r" b="b"/>
              <a:pathLst>
                <a:path w="6443" h="3142" extrusionOk="0">
                  <a:moveTo>
                    <a:pt x="0" y="1417"/>
                  </a:moveTo>
                  <a:cubicBezTo>
                    <a:pt x="850" y="1269"/>
                    <a:pt x="2045" y="1479"/>
                    <a:pt x="3314" y="1885"/>
                  </a:cubicBezTo>
                  <a:cubicBezTo>
                    <a:pt x="4385" y="2218"/>
                    <a:pt x="5433" y="2649"/>
                    <a:pt x="6443" y="3142"/>
                  </a:cubicBezTo>
                  <a:cubicBezTo>
                    <a:pt x="6332" y="2403"/>
                    <a:pt x="6270" y="1651"/>
                    <a:pt x="6258" y="900"/>
                  </a:cubicBezTo>
                  <a:lnTo>
                    <a:pt x="4435" y="629"/>
                  </a:lnTo>
                  <a:lnTo>
                    <a:pt x="247" y="1"/>
                  </a:lnTo>
                  <a:cubicBezTo>
                    <a:pt x="247" y="1"/>
                    <a:pt x="247" y="62"/>
                    <a:pt x="234" y="382"/>
                  </a:cubicBezTo>
                  <a:cubicBezTo>
                    <a:pt x="197" y="641"/>
                    <a:pt x="148" y="900"/>
                    <a:pt x="74" y="1146"/>
                  </a:cubicBezTo>
                  <a:cubicBezTo>
                    <a:pt x="49" y="1232"/>
                    <a:pt x="25" y="1331"/>
                    <a:pt x="0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090;p50">
              <a:extLst>
                <a:ext uri="{FF2B5EF4-FFF2-40B4-BE49-F238E27FC236}">
                  <a16:creationId xmlns:a16="http://schemas.microsoft.com/office/drawing/2014/main" id="{BC67D54A-6DE6-47D9-84D3-94F3511872E6}"/>
                </a:ext>
              </a:extLst>
            </p:cNvPr>
            <p:cNvSpPr/>
            <p:nvPr/>
          </p:nvSpPr>
          <p:spPr>
            <a:xfrm>
              <a:off x="1637550" y="1641600"/>
              <a:ext cx="22500" cy="22200"/>
            </a:xfrm>
            <a:custGeom>
              <a:avLst/>
              <a:gdLst/>
              <a:ahLst/>
              <a:cxnLst/>
              <a:rect l="l" t="t" r="r" b="b"/>
              <a:pathLst>
                <a:path w="900" h="888" extrusionOk="0">
                  <a:moveTo>
                    <a:pt x="899" y="0"/>
                  </a:moveTo>
                  <a:cubicBezTo>
                    <a:pt x="715" y="173"/>
                    <a:pt x="567" y="296"/>
                    <a:pt x="431" y="431"/>
                  </a:cubicBezTo>
                  <a:cubicBezTo>
                    <a:pt x="296" y="567"/>
                    <a:pt x="173" y="702"/>
                    <a:pt x="0" y="887"/>
                  </a:cubicBezTo>
                  <a:cubicBezTo>
                    <a:pt x="444" y="788"/>
                    <a:pt x="789" y="444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091;p50">
              <a:extLst>
                <a:ext uri="{FF2B5EF4-FFF2-40B4-BE49-F238E27FC236}">
                  <a16:creationId xmlns:a16="http://schemas.microsoft.com/office/drawing/2014/main" id="{05A73C28-64E6-43BA-82E3-F087AB18CA41}"/>
                </a:ext>
              </a:extLst>
            </p:cNvPr>
            <p:cNvSpPr/>
            <p:nvPr/>
          </p:nvSpPr>
          <p:spPr>
            <a:xfrm>
              <a:off x="1646775" y="1649600"/>
              <a:ext cx="28375" cy="39125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1134" y="0"/>
                  </a:moveTo>
                  <a:cubicBezTo>
                    <a:pt x="1023" y="161"/>
                    <a:pt x="925" y="296"/>
                    <a:pt x="838" y="419"/>
                  </a:cubicBezTo>
                  <a:cubicBezTo>
                    <a:pt x="752" y="542"/>
                    <a:pt x="666" y="666"/>
                    <a:pt x="580" y="789"/>
                  </a:cubicBezTo>
                  <a:lnTo>
                    <a:pt x="309" y="1158"/>
                  </a:lnTo>
                  <a:cubicBezTo>
                    <a:pt x="223" y="1282"/>
                    <a:pt x="124" y="1417"/>
                    <a:pt x="1" y="1565"/>
                  </a:cubicBezTo>
                  <a:cubicBezTo>
                    <a:pt x="592" y="1232"/>
                    <a:pt x="999" y="666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092;p50">
              <a:extLst>
                <a:ext uri="{FF2B5EF4-FFF2-40B4-BE49-F238E27FC236}">
                  <a16:creationId xmlns:a16="http://schemas.microsoft.com/office/drawing/2014/main" id="{46D516A7-EECC-4475-9062-29B6C1306D19}"/>
                </a:ext>
              </a:extLst>
            </p:cNvPr>
            <p:cNvSpPr/>
            <p:nvPr/>
          </p:nvSpPr>
          <p:spPr>
            <a:xfrm>
              <a:off x="1674500" y="1668075"/>
              <a:ext cx="28350" cy="38525"/>
            </a:xfrm>
            <a:custGeom>
              <a:avLst/>
              <a:gdLst/>
              <a:ahLst/>
              <a:cxnLst/>
              <a:rect l="l" t="t" r="r" b="b"/>
              <a:pathLst>
                <a:path w="1134" h="1541" extrusionOk="0">
                  <a:moveTo>
                    <a:pt x="1134" y="0"/>
                  </a:moveTo>
                  <a:cubicBezTo>
                    <a:pt x="1035" y="148"/>
                    <a:pt x="949" y="296"/>
                    <a:pt x="850" y="419"/>
                  </a:cubicBezTo>
                  <a:cubicBezTo>
                    <a:pt x="764" y="555"/>
                    <a:pt x="678" y="666"/>
                    <a:pt x="592" y="789"/>
                  </a:cubicBezTo>
                  <a:cubicBezTo>
                    <a:pt x="505" y="912"/>
                    <a:pt x="419" y="1023"/>
                    <a:pt x="321" y="1146"/>
                  </a:cubicBezTo>
                  <a:cubicBezTo>
                    <a:pt x="222" y="1269"/>
                    <a:pt x="124" y="1405"/>
                    <a:pt x="0" y="1540"/>
                  </a:cubicBezTo>
                  <a:cubicBezTo>
                    <a:pt x="604" y="1245"/>
                    <a:pt x="1035" y="666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093;p50">
              <a:extLst>
                <a:ext uri="{FF2B5EF4-FFF2-40B4-BE49-F238E27FC236}">
                  <a16:creationId xmlns:a16="http://schemas.microsoft.com/office/drawing/2014/main" id="{6797C51D-8AB8-48D2-B899-D62758975450}"/>
                </a:ext>
              </a:extLst>
            </p:cNvPr>
            <p:cNvSpPr/>
            <p:nvPr/>
          </p:nvSpPr>
          <p:spPr>
            <a:xfrm>
              <a:off x="1646175" y="1741975"/>
              <a:ext cx="42525" cy="36675"/>
            </a:xfrm>
            <a:custGeom>
              <a:avLst/>
              <a:gdLst/>
              <a:ahLst/>
              <a:cxnLst/>
              <a:rect l="l" t="t" r="r" b="b"/>
              <a:pathLst>
                <a:path w="1701" h="1467" extrusionOk="0">
                  <a:moveTo>
                    <a:pt x="1688" y="1"/>
                  </a:moveTo>
                  <a:cubicBezTo>
                    <a:pt x="1367" y="284"/>
                    <a:pt x="1109" y="506"/>
                    <a:pt x="850" y="740"/>
                  </a:cubicBezTo>
                  <a:cubicBezTo>
                    <a:pt x="591" y="962"/>
                    <a:pt x="333" y="1196"/>
                    <a:pt x="0" y="1467"/>
                  </a:cubicBezTo>
                  <a:cubicBezTo>
                    <a:pt x="727" y="1208"/>
                    <a:pt x="1331" y="678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094;p50">
              <a:extLst>
                <a:ext uri="{FF2B5EF4-FFF2-40B4-BE49-F238E27FC236}">
                  <a16:creationId xmlns:a16="http://schemas.microsoft.com/office/drawing/2014/main" id="{FBB05FD8-F37D-41F3-9881-E0D4D2C20A15}"/>
                </a:ext>
              </a:extLst>
            </p:cNvPr>
            <p:cNvSpPr/>
            <p:nvPr/>
          </p:nvSpPr>
          <p:spPr>
            <a:xfrm>
              <a:off x="1543625" y="1754000"/>
              <a:ext cx="58225" cy="19425"/>
            </a:xfrm>
            <a:custGeom>
              <a:avLst/>
              <a:gdLst/>
              <a:ahLst/>
              <a:cxnLst/>
              <a:rect l="l" t="t" r="r" b="b"/>
              <a:pathLst>
                <a:path w="2329" h="777" extrusionOk="0">
                  <a:moveTo>
                    <a:pt x="2328" y="0"/>
                  </a:moveTo>
                  <a:cubicBezTo>
                    <a:pt x="2107" y="87"/>
                    <a:pt x="1909" y="148"/>
                    <a:pt x="1725" y="222"/>
                  </a:cubicBezTo>
                  <a:cubicBezTo>
                    <a:pt x="1528" y="296"/>
                    <a:pt x="1355" y="345"/>
                    <a:pt x="1170" y="407"/>
                  </a:cubicBezTo>
                  <a:cubicBezTo>
                    <a:pt x="986" y="468"/>
                    <a:pt x="813" y="518"/>
                    <a:pt x="616" y="579"/>
                  </a:cubicBezTo>
                  <a:cubicBezTo>
                    <a:pt x="419" y="641"/>
                    <a:pt x="222" y="690"/>
                    <a:pt x="0" y="752"/>
                  </a:cubicBezTo>
                  <a:cubicBezTo>
                    <a:pt x="419" y="776"/>
                    <a:pt x="838" y="727"/>
                    <a:pt x="1244" y="592"/>
                  </a:cubicBezTo>
                  <a:cubicBezTo>
                    <a:pt x="1638" y="468"/>
                    <a:pt x="2008" y="259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95;p50">
              <a:extLst>
                <a:ext uri="{FF2B5EF4-FFF2-40B4-BE49-F238E27FC236}">
                  <a16:creationId xmlns:a16="http://schemas.microsoft.com/office/drawing/2014/main" id="{0600F0E3-06E0-4812-B76A-6440B93EA019}"/>
                </a:ext>
              </a:extLst>
            </p:cNvPr>
            <p:cNvSpPr/>
            <p:nvPr/>
          </p:nvSpPr>
          <p:spPr>
            <a:xfrm>
              <a:off x="1542375" y="1721350"/>
              <a:ext cx="52700" cy="17900"/>
            </a:xfrm>
            <a:custGeom>
              <a:avLst/>
              <a:gdLst/>
              <a:ahLst/>
              <a:cxnLst/>
              <a:rect l="l" t="t" r="r" b="b"/>
              <a:pathLst>
                <a:path w="2108" h="716" extrusionOk="0">
                  <a:moveTo>
                    <a:pt x="2107" y="1"/>
                  </a:moveTo>
                  <a:cubicBezTo>
                    <a:pt x="1935" y="99"/>
                    <a:pt x="1750" y="173"/>
                    <a:pt x="1578" y="247"/>
                  </a:cubicBezTo>
                  <a:cubicBezTo>
                    <a:pt x="1405" y="321"/>
                    <a:pt x="1245" y="370"/>
                    <a:pt x="1085" y="419"/>
                  </a:cubicBezTo>
                  <a:cubicBezTo>
                    <a:pt x="925" y="469"/>
                    <a:pt x="752" y="518"/>
                    <a:pt x="580" y="555"/>
                  </a:cubicBezTo>
                  <a:cubicBezTo>
                    <a:pt x="395" y="604"/>
                    <a:pt x="198" y="641"/>
                    <a:pt x="1" y="653"/>
                  </a:cubicBezTo>
                  <a:cubicBezTo>
                    <a:pt x="198" y="703"/>
                    <a:pt x="407" y="715"/>
                    <a:pt x="604" y="715"/>
                  </a:cubicBezTo>
                  <a:cubicBezTo>
                    <a:pt x="974" y="703"/>
                    <a:pt x="1331" y="592"/>
                    <a:pt x="1639" y="382"/>
                  </a:cubicBezTo>
                  <a:cubicBezTo>
                    <a:pt x="1812" y="284"/>
                    <a:pt x="1972" y="148"/>
                    <a:pt x="2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96;p50">
              <a:extLst>
                <a:ext uri="{FF2B5EF4-FFF2-40B4-BE49-F238E27FC236}">
                  <a16:creationId xmlns:a16="http://schemas.microsoft.com/office/drawing/2014/main" id="{0276BF8D-75B2-4CC9-982B-056E15D2FD77}"/>
                </a:ext>
              </a:extLst>
            </p:cNvPr>
            <p:cNvSpPr/>
            <p:nvPr/>
          </p:nvSpPr>
          <p:spPr>
            <a:xfrm>
              <a:off x="1511575" y="1692100"/>
              <a:ext cx="76400" cy="14500"/>
            </a:xfrm>
            <a:custGeom>
              <a:avLst/>
              <a:gdLst/>
              <a:ahLst/>
              <a:cxnLst/>
              <a:rect l="l" t="t" r="r" b="b"/>
              <a:pathLst>
                <a:path w="3056" h="580" extrusionOk="0">
                  <a:moveTo>
                    <a:pt x="3056" y="0"/>
                  </a:moveTo>
                  <a:cubicBezTo>
                    <a:pt x="2810" y="111"/>
                    <a:pt x="2539" y="185"/>
                    <a:pt x="2280" y="247"/>
                  </a:cubicBezTo>
                  <a:cubicBezTo>
                    <a:pt x="2034" y="296"/>
                    <a:pt x="1787" y="333"/>
                    <a:pt x="1553" y="345"/>
                  </a:cubicBezTo>
                  <a:cubicBezTo>
                    <a:pt x="1307" y="370"/>
                    <a:pt x="1060" y="382"/>
                    <a:pt x="814" y="370"/>
                  </a:cubicBezTo>
                  <a:cubicBezTo>
                    <a:pt x="543" y="358"/>
                    <a:pt x="272" y="321"/>
                    <a:pt x="1" y="271"/>
                  </a:cubicBezTo>
                  <a:cubicBezTo>
                    <a:pt x="260" y="395"/>
                    <a:pt x="531" y="468"/>
                    <a:pt x="802" y="518"/>
                  </a:cubicBezTo>
                  <a:cubicBezTo>
                    <a:pt x="1060" y="567"/>
                    <a:pt x="1319" y="579"/>
                    <a:pt x="1578" y="555"/>
                  </a:cubicBezTo>
                  <a:cubicBezTo>
                    <a:pt x="1824" y="530"/>
                    <a:pt x="2083" y="481"/>
                    <a:pt x="2317" y="395"/>
                  </a:cubicBezTo>
                  <a:cubicBezTo>
                    <a:pt x="2588" y="296"/>
                    <a:pt x="2834" y="16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097;p50">
              <a:extLst>
                <a:ext uri="{FF2B5EF4-FFF2-40B4-BE49-F238E27FC236}">
                  <a16:creationId xmlns:a16="http://schemas.microsoft.com/office/drawing/2014/main" id="{69866207-4974-4EAB-AA8E-A9E0D18AAC77}"/>
                </a:ext>
              </a:extLst>
            </p:cNvPr>
            <p:cNvSpPr/>
            <p:nvPr/>
          </p:nvSpPr>
          <p:spPr>
            <a:xfrm>
              <a:off x="1461075" y="1666225"/>
              <a:ext cx="84725" cy="6500"/>
            </a:xfrm>
            <a:custGeom>
              <a:avLst/>
              <a:gdLst/>
              <a:ahLst/>
              <a:cxnLst/>
              <a:rect l="l" t="t" r="r" b="b"/>
              <a:pathLst>
                <a:path w="3389" h="260" extrusionOk="0">
                  <a:moveTo>
                    <a:pt x="3388" y="210"/>
                  </a:moveTo>
                  <a:cubicBezTo>
                    <a:pt x="2267" y="1"/>
                    <a:pt x="1122" y="1"/>
                    <a:pt x="1" y="210"/>
                  </a:cubicBezTo>
                  <a:cubicBezTo>
                    <a:pt x="641" y="247"/>
                    <a:pt x="1171" y="259"/>
                    <a:pt x="1701" y="259"/>
                  </a:cubicBezTo>
                  <a:cubicBezTo>
                    <a:pt x="2218" y="259"/>
                    <a:pt x="2748" y="235"/>
                    <a:pt x="338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098;p50">
              <a:extLst>
                <a:ext uri="{FF2B5EF4-FFF2-40B4-BE49-F238E27FC236}">
                  <a16:creationId xmlns:a16="http://schemas.microsoft.com/office/drawing/2014/main" id="{AA7F05D4-A5A7-48B4-A424-211389D5A6D2}"/>
                </a:ext>
              </a:extLst>
            </p:cNvPr>
            <p:cNvSpPr/>
            <p:nvPr/>
          </p:nvSpPr>
          <p:spPr>
            <a:xfrm>
              <a:off x="1348975" y="1658525"/>
              <a:ext cx="65325" cy="13875"/>
            </a:xfrm>
            <a:custGeom>
              <a:avLst/>
              <a:gdLst/>
              <a:ahLst/>
              <a:cxnLst/>
              <a:rect l="l" t="t" r="r" b="b"/>
              <a:pathLst>
                <a:path w="2613" h="555" extrusionOk="0">
                  <a:moveTo>
                    <a:pt x="2612" y="555"/>
                  </a:moveTo>
                  <a:cubicBezTo>
                    <a:pt x="2428" y="407"/>
                    <a:pt x="2218" y="296"/>
                    <a:pt x="1996" y="198"/>
                  </a:cubicBezTo>
                  <a:cubicBezTo>
                    <a:pt x="1787" y="124"/>
                    <a:pt x="1565" y="75"/>
                    <a:pt x="1344" y="50"/>
                  </a:cubicBezTo>
                  <a:cubicBezTo>
                    <a:pt x="888" y="1"/>
                    <a:pt x="420" y="87"/>
                    <a:pt x="1" y="296"/>
                  </a:cubicBezTo>
                  <a:cubicBezTo>
                    <a:pt x="235" y="259"/>
                    <a:pt x="469" y="235"/>
                    <a:pt x="703" y="222"/>
                  </a:cubicBezTo>
                  <a:cubicBezTo>
                    <a:pt x="912" y="222"/>
                    <a:pt x="1122" y="235"/>
                    <a:pt x="1319" y="259"/>
                  </a:cubicBezTo>
                  <a:cubicBezTo>
                    <a:pt x="1528" y="272"/>
                    <a:pt x="1738" y="309"/>
                    <a:pt x="1935" y="358"/>
                  </a:cubicBezTo>
                  <a:cubicBezTo>
                    <a:pt x="2169" y="407"/>
                    <a:pt x="2403" y="469"/>
                    <a:pt x="2612" y="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99;p50">
              <a:extLst>
                <a:ext uri="{FF2B5EF4-FFF2-40B4-BE49-F238E27FC236}">
                  <a16:creationId xmlns:a16="http://schemas.microsoft.com/office/drawing/2014/main" id="{3C963837-22B5-481A-BB1C-CD13C01E1E50}"/>
                </a:ext>
              </a:extLst>
            </p:cNvPr>
            <p:cNvSpPr/>
            <p:nvPr/>
          </p:nvSpPr>
          <p:spPr>
            <a:xfrm>
              <a:off x="1254750" y="1681925"/>
              <a:ext cx="42525" cy="23125"/>
            </a:xfrm>
            <a:custGeom>
              <a:avLst/>
              <a:gdLst/>
              <a:ahLst/>
              <a:cxnLst/>
              <a:rect l="l" t="t" r="r" b="b"/>
              <a:pathLst>
                <a:path w="1701" h="925" extrusionOk="0">
                  <a:moveTo>
                    <a:pt x="1700" y="1"/>
                  </a:moveTo>
                  <a:cubicBezTo>
                    <a:pt x="1528" y="1"/>
                    <a:pt x="1343" y="13"/>
                    <a:pt x="1183" y="62"/>
                  </a:cubicBezTo>
                  <a:cubicBezTo>
                    <a:pt x="863" y="136"/>
                    <a:pt x="567" y="296"/>
                    <a:pt x="333" y="518"/>
                  </a:cubicBezTo>
                  <a:cubicBezTo>
                    <a:pt x="198" y="641"/>
                    <a:pt x="87" y="777"/>
                    <a:pt x="0" y="925"/>
                  </a:cubicBezTo>
                  <a:cubicBezTo>
                    <a:pt x="148" y="814"/>
                    <a:pt x="284" y="728"/>
                    <a:pt x="419" y="641"/>
                  </a:cubicBezTo>
                  <a:cubicBezTo>
                    <a:pt x="555" y="567"/>
                    <a:pt x="690" y="494"/>
                    <a:pt x="826" y="420"/>
                  </a:cubicBezTo>
                  <a:cubicBezTo>
                    <a:pt x="949" y="346"/>
                    <a:pt x="1084" y="284"/>
                    <a:pt x="1232" y="210"/>
                  </a:cubicBezTo>
                  <a:cubicBezTo>
                    <a:pt x="1368" y="136"/>
                    <a:pt x="1528" y="62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100;p50">
              <a:extLst>
                <a:ext uri="{FF2B5EF4-FFF2-40B4-BE49-F238E27FC236}">
                  <a16:creationId xmlns:a16="http://schemas.microsoft.com/office/drawing/2014/main" id="{C943ADE2-3B51-42FA-B11C-2805CCCF374F}"/>
                </a:ext>
              </a:extLst>
            </p:cNvPr>
            <p:cNvSpPr/>
            <p:nvPr/>
          </p:nvSpPr>
          <p:spPr>
            <a:xfrm>
              <a:off x="1231650" y="1726900"/>
              <a:ext cx="28675" cy="27125"/>
            </a:xfrm>
            <a:custGeom>
              <a:avLst/>
              <a:gdLst/>
              <a:ahLst/>
              <a:cxnLst/>
              <a:rect l="l" t="t" r="r" b="b"/>
              <a:pathLst>
                <a:path w="1147" h="1085" extrusionOk="0">
                  <a:moveTo>
                    <a:pt x="1146" y="0"/>
                  </a:moveTo>
                  <a:cubicBezTo>
                    <a:pt x="900" y="87"/>
                    <a:pt x="653" y="234"/>
                    <a:pt x="456" y="419"/>
                  </a:cubicBezTo>
                  <a:cubicBezTo>
                    <a:pt x="259" y="604"/>
                    <a:pt x="99" y="826"/>
                    <a:pt x="1" y="1084"/>
                  </a:cubicBezTo>
                  <a:cubicBezTo>
                    <a:pt x="235" y="887"/>
                    <a:pt x="419" y="727"/>
                    <a:pt x="592" y="567"/>
                  </a:cubicBezTo>
                  <a:cubicBezTo>
                    <a:pt x="777" y="394"/>
                    <a:pt x="937" y="222"/>
                    <a:pt x="1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101;p50">
              <a:extLst>
                <a:ext uri="{FF2B5EF4-FFF2-40B4-BE49-F238E27FC236}">
                  <a16:creationId xmlns:a16="http://schemas.microsoft.com/office/drawing/2014/main" id="{F5BB6D71-53FE-44F7-B48E-0DC5581B976D}"/>
                </a:ext>
              </a:extLst>
            </p:cNvPr>
            <p:cNvSpPr/>
            <p:nvPr/>
          </p:nvSpPr>
          <p:spPr>
            <a:xfrm>
              <a:off x="1188525" y="1726275"/>
              <a:ext cx="30225" cy="45600"/>
            </a:xfrm>
            <a:custGeom>
              <a:avLst/>
              <a:gdLst/>
              <a:ahLst/>
              <a:cxnLst/>
              <a:rect l="l" t="t" r="r" b="b"/>
              <a:pathLst>
                <a:path w="1209" h="1824" extrusionOk="0">
                  <a:moveTo>
                    <a:pt x="1208" y="1"/>
                  </a:moveTo>
                  <a:cubicBezTo>
                    <a:pt x="1036" y="99"/>
                    <a:pt x="863" y="210"/>
                    <a:pt x="728" y="346"/>
                  </a:cubicBezTo>
                  <a:cubicBezTo>
                    <a:pt x="457" y="592"/>
                    <a:pt x="247" y="900"/>
                    <a:pt x="136" y="1245"/>
                  </a:cubicBezTo>
                  <a:cubicBezTo>
                    <a:pt x="63" y="1430"/>
                    <a:pt x="26" y="1627"/>
                    <a:pt x="1" y="1824"/>
                  </a:cubicBezTo>
                  <a:cubicBezTo>
                    <a:pt x="87" y="1627"/>
                    <a:pt x="186" y="1467"/>
                    <a:pt x="272" y="1306"/>
                  </a:cubicBezTo>
                  <a:cubicBezTo>
                    <a:pt x="358" y="1159"/>
                    <a:pt x="457" y="1011"/>
                    <a:pt x="543" y="875"/>
                  </a:cubicBezTo>
                  <a:cubicBezTo>
                    <a:pt x="629" y="740"/>
                    <a:pt x="728" y="592"/>
                    <a:pt x="839" y="456"/>
                  </a:cubicBezTo>
                  <a:cubicBezTo>
                    <a:pt x="950" y="296"/>
                    <a:pt x="1073" y="148"/>
                    <a:pt x="1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102;p50">
              <a:extLst>
                <a:ext uri="{FF2B5EF4-FFF2-40B4-BE49-F238E27FC236}">
                  <a16:creationId xmlns:a16="http://schemas.microsoft.com/office/drawing/2014/main" id="{6305A840-EF5E-4F5B-A81F-DE27FE599533}"/>
                </a:ext>
              </a:extLst>
            </p:cNvPr>
            <p:cNvSpPr/>
            <p:nvPr/>
          </p:nvSpPr>
          <p:spPr>
            <a:xfrm>
              <a:off x="1189775" y="1790650"/>
              <a:ext cx="9875" cy="46200"/>
            </a:xfrm>
            <a:custGeom>
              <a:avLst/>
              <a:gdLst/>
              <a:ahLst/>
              <a:cxnLst/>
              <a:rect l="l" t="t" r="r" b="b"/>
              <a:pathLst>
                <a:path w="395" h="1848" extrusionOk="0">
                  <a:moveTo>
                    <a:pt x="394" y="0"/>
                  </a:moveTo>
                  <a:cubicBezTo>
                    <a:pt x="62" y="555"/>
                    <a:pt x="0" y="1232"/>
                    <a:pt x="222" y="1848"/>
                  </a:cubicBezTo>
                  <a:cubicBezTo>
                    <a:pt x="234" y="1663"/>
                    <a:pt x="247" y="1503"/>
                    <a:pt x="259" y="1355"/>
                  </a:cubicBezTo>
                  <a:cubicBezTo>
                    <a:pt x="271" y="1207"/>
                    <a:pt x="296" y="1060"/>
                    <a:pt x="308" y="924"/>
                  </a:cubicBezTo>
                  <a:cubicBezTo>
                    <a:pt x="321" y="776"/>
                    <a:pt x="333" y="641"/>
                    <a:pt x="345" y="481"/>
                  </a:cubicBezTo>
                  <a:cubicBezTo>
                    <a:pt x="357" y="333"/>
                    <a:pt x="370" y="173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103;p50">
              <a:extLst>
                <a:ext uri="{FF2B5EF4-FFF2-40B4-BE49-F238E27FC236}">
                  <a16:creationId xmlns:a16="http://schemas.microsoft.com/office/drawing/2014/main" id="{2CDC94BF-E29A-483B-B6BE-9973799D59AF}"/>
                </a:ext>
              </a:extLst>
            </p:cNvPr>
            <p:cNvSpPr/>
            <p:nvPr/>
          </p:nvSpPr>
          <p:spPr>
            <a:xfrm>
              <a:off x="1222725" y="1816200"/>
              <a:ext cx="12950" cy="48075"/>
            </a:xfrm>
            <a:custGeom>
              <a:avLst/>
              <a:gdLst/>
              <a:ahLst/>
              <a:cxnLst/>
              <a:rect l="l" t="t" r="r" b="b"/>
              <a:pathLst>
                <a:path w="518" h="1923" extrusionOk="0">
                  <a:moveTo>
                    <a:pt x="111" y="1"/>
                  </a:moveTo>
                  <a:cubicBezTo>
                    <a:pt x="50" y="173"/>
                    <a:pt x="13" y="358"/>
                    <a:pt x="0" y="530"/>
                  </a:cubicBezTo>
                  <a:cubicBezTo>
                    <a:pt x="0" y="690"/>
                    <a:pt x="13" y="863"/>
                    <a:pt x="37" y="1023"/>
                  </a:cubicBezTo>
                  <a:cubicBezTo>
                    <a:pt x="74" y="1183"/>
                    <a:pt x="136" y="1343"/>
                    <a:pt x="210" y="1491"/>
                  </a:cubicBezTo>
                  <a:cubicBezTo>
                    <a:pt x="296" y="1639"/>
                    <a:pt x="395" y="1787"/>
                    <a:pt x="518" y="1922"/>
                  </a:cubicBezTo>
                  <a:cubicBezTo>
                    <a:pt x="456" y="1762"/>
                    <a:pt x="395" y="1590"/>
                    <a:pt x="358" y="1430"/>
                  </a:cubicBezTo>
                  <a:cubicBezTo>
                    <a:pt x="308" y="1269"/>
                    <a:pt x="271" y="1122"/>
                    <a:pt x="247" y="974"/>
                  </a:cubicBezTo>
                  <a:cubicBezTo>
                    <a:pt x="210" y="838"/>
                    <a:pt x="185" y="678"/>
                    <a:pt x="160" y="518"/>
                  </a:cubicBezTo>
                  <a:cubicBezTo>
                    <a:pt x="136" y="346"/>
                    <a:pt x="111" y="17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104;p50">
              <a:extLst>
                <a:ext uri="{FF2B5EF4-FFF2-40B4-BE49-F238E27FC236}">
                  <a16:creationId xmlns:a16="http://schemas.microsoft.com/office/drawing/2014/main" id="{6B1496F6-EE08-420D-8E44-98497BB58F47}"/>
                </a:ext>
              </a:extLst>
            </p:cNvPr>
            <p:cNvSpPr/>
            <p:nvPr/>
          </p:nvSpPr>
          <p:spPr>
            <a:xfrm>
              <a:off x="1265825" y="1842075"/>
              <a:ext cx="7125" cy="29275"/>
            </a:xfrm>
            <a:custGeom>
              <a:avLst/>
              <a:gdLst/>
              <a:ahLst/>
              <a:cxnLst/>
              <a:rect l="l" t="t" r="r" b="b"/>
              <a:pathLst>
                <a:path w="285" h="1171" extrusionOk="0">
                  <a:moveTo>
                    <a:pt x="124" y="0"/>
                  </a:moveTo>
                  <a:cubicBezTo>
                    <a:pt x="1" y="382"/>
                    <a:pt x="13" y="789"/>
                    <a:pt x="161" y="1171"/>
                  </a:cubicBezTo>
                  <a:cubicBezTo>
                    <a:pt x="284" y="789"/>
                    <a:pt x="272" y="37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105;p50">
              <a:extLst>
                <a:ext uri="{FF2B5EF4-FFF2-40B4-BE49-F238E27FC236}">
                  <a16:creationId xmlns:a16="http://schemas.microsoft.com/office/drawing/2014/main" id="{7FC67968-5317-4A52-9460-F2FFB677FB0C}"/>
                </a:ext>
              </a:extLst>
            </p:cNvPr>
            <p:cNvSpPr/>
            <p:nvPr/>
          </p:nvSpPr>
          <p:spPr>
            <a:xfrm>
              <a:off x="1300325" y="1730600"/>
              <a:ext cx="32975" cy="23125"/>
            </a:xfrm>
            <a:custGeom>
              <a:avLst/>
              <a:gdLst/>
              <a:ahLst/>
              <a:cxnLst/>
              <a:rect l="l" t="t" r="r" b="b"/>
              <a:pathLst>
                <a:path w="1319" h="925" extrusionOk="0">
                  <a:moveTo>
                    <a:pt x="1319" y="0"/>
                  </a:moveTo>
                  <a:cubicBezTo>
                    <a:pt x="1035" y="12"/>
                    <a:pt x="764" y="99"/>
                    <a:pt x="530" y="259"/>
                  </a:cubicBezTo>
                  <a:cubicBezTo>
                    <a:pt x="284" y="431"/>
                    <a:pt x="111" y="665"/>
                    <a:pt x="1" y="924"/>
                  </a:cubicBezTo>
                  <a:cubicBezTo>
                    <a:pt x="111" y="825"/>
                    <a:pt x="222" y="739"/>
                    <a:pt x="333" y="653"/>
                  </a:cubicBezTo>
                  <a:cubicBezTo>
                    <a:pt x="444" y="579"/>
                    <a:pt x="543" y="505"/>
                    <a:pt x="641" y="431"/>
                  </a:cubicBezTo>
                  <a:cubicBezTo>
                    <a:pt x="740" y="370"/>
                    <a:pt x="851" y="296"/>
                    <a:pt x="949" y="222"/>
                  </a:cubicBezTo>
                  <a:cubicBezTo>
                    <a:pt x="1048" y="148"/>
                    <a:pt x="1183" y="74"/>
                    <a:pt x="1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106;p50">
              <a:extLst>
                <a:ext uri="{FF2B5EF4-FFF2-40B4-BE49-F238E27FC236}">
                  <a16:creationId xmlns:a16="http://schemas.microsoft.com/office/drawing/2014/main" id="{623E8845-7714-4F01-AE9E-6D583FB75948}"/>
                </a:ext>
              </a:extLst>
            </p:cNvPr>
            <p:cNvSpPr/>
            <p:nvPr/>
          </p:nvSpPr>
          <p:spPr>
            <a:xfrm>
              <a:off x="1258750" y="1743525"/>
              <a:ext cx="22500" cy="36050"/>
            </a:xfrm>
            <a:custGeom>
              <a:avLst/>
              <a:gdLst/>
              <a:ahLst/>
              <a:cxnLst/>
              <a:rect l="l" t="t" r="r" b="b"/>
              <a:pathLst>
                <a:path w="900" h="1442" extrusionOk="0">
                  <a:moveTo>
                    <a:pt x="900" y="1"/>
                  </a:moveTo>
                  <a:cubicBezTo>
                    <a:pt x="358" y="272"/>
                    <a:pt x="13" y="826"/>
                    <a:pt x="1" y="1442"/>
                  </a:cubicBezTo>
                  <a:cubicBezTo>
                    <a:pt x="74" y="1282"/>
                    <a:pt x="161" y="1158"/>
                    <a:pt x="222" y="1048"/>
                  </a:cubicBezTo>
                  <a:cubicBezTo>
                    <a:pt x="284" y="924"/>
                    <a:pt x="358" y="814"/>
                    <a:pt x="419" y="703"/>
                  </a:cubicBezTo>
                  <a:cubicBezTo>
                    <a:pt x="493" y="592"/>
                    <a:pt x="567" y="481"/>
                    <a:pt x="641" y="370"/>
                  </a:cubicBezTo>
                  <a:cubicBezTo>
                    <a:pt x="715" y="247"/>
                    <a:pt x="801" y="136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107;p50">
              <a:extLst>
                <a:ext uri="{FF2B5EF4-FFF2-40B4-BE49-F238E27FC236}">
                  <a16:creationId xmlns:a16="http://schemas.microsoft.com/office/drawing/2014/main" id="{57CAF504-54F1-421A-89E3-7241AE5187BF}"/>
                </a:ext>
              </a:extLst>
            </p:cNvPr>
            <p:cNvSpPr/>
            <p:nvPr/>
          </p:nvSpPr>
          <p:spPr>
            <a:xfrm>
              <a:off x="1269525" y="1791575"/>
              <a:ext cx="7725" cy="18800"/>
            </a:xfrm>
            <a:custGeom>
              <a:avLst/>
              <a:gdLst/>
              <a:ahLst/>
              <a:cxnLst/>
              <a:rect l="l" t="t" r="r" b="b"/>
              <a:pathLst>
                <a:path w="309" h="752" extrusionOk="0">
                  <a:moveTo>
                    <a:pt x="296" y="0"/>
                  </a:moveTo>
                  <a:cubicBezTo>
                    <a:pt x="62" y="173"/>
                    <a:pt x="1" y="505"/>
                    <a:pt x="161" y="752"/>
                  </a:cubicBezTo>
                  <a:cubicBezTo>
                    <a:pt x="210" y="628"/>
                    <a:pt x="259" y="505"/>
                    <a:pt x="284" y="382"/>
                  </a:cubicBezTo>
                  <a:cubicBezTo>
                    <a:pt x="296" y="259"/>
                    <a:pt x="309" y="123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108;p50">
              <a:extLst>
                <a:ext uri="{FF2B5EF4-FFF2-40B4-BE49-F238E27FC236}">
                  <a16:creationId xmlns:a16="http://schemas.microsoft.com/office/drawing/2014/main" id="{F10E9254-55A7-463C-BD5D-A538D39C78EF}"/>
                </a:ext>
              </a:extLst>
            </p:cNvPr>
            <p:cNvSpPr/>
            <p:nvPr/>
          </p:nvSpPr>
          <p:spPr>
            <a:xfrm>
              <a:off x="1462925" y="1752775"/>
              <a:ext cx="40075" cy="13250"/>
            </a:xfrm>
            <a:custGeom>
              <a:avLst/>
              <a:gdLst/>
              <a:ahLst/>
              <a:cxnLst/>
              <a:rect l="l" t="t" r="r" b="b"/>
              <a:pathLst>
                <a:path w="1603" h="530" extrusionOk="0">
                  <a:moveTo>
                    <a:pt x="1602" y="0"/>
                  </a:moveTo>
                  <a:cubicBezTo>
                    <a:pt x="1294" y="86"/>
                    <a:pt x="1048" y="136"/>
                    <a:pt x="801" y="197"/>
                  </a:cubicBezTo>
                  <a:cubicBezTo>
                    <a:pt x="555" y="259"/>
                    <a:pt x="309" y="333"/>
                    <a:pt x="1" y="419"/>
                  </a:cubicBezTo>
                  <a:cubicBezTo>
                    <a:pt x="567" y="530"/>
                    <a:pt x="1159" y="382"/>
                    <a:pt x="1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109;p50">
              <a:extLst>
                <a:ext uri="{FF2B5EF4-FFF2-40B4-BE49-F238E27FC236}">
                  <a16:creationId xmlns:a16="http://schemas.microsoft.com/office/drawing/2014/main" id="{27F6FB60-98D7-4132-A8CD-4CC433FC1D4A}"/>
                </a:ext>
              </a:extLst>
            </p:cNvPr>
            <p:cNvSpPr/>
            <p:nvPr/>
          </p:nvSpPr>
          <p:spPr>
            <a:xfrm>
              <a:off x="1440450" y="1735525"/>
              <a:ext cx="49000" cy="6800"/>
            </a:xfrm>
            <a:custGeom>
              <a:avLst/>
              <a:gdLst/>
              <a:ahLst/>
              <a:cxnLst/>
              <a:rect l="l" t="t" r="r" b="b"/>
              <a:pathLst>
                <a:path w="1960" h="272" extrusionOk="0">
                  <a:moveTo>
                    <a:pt x="1959" y="37"/>
                  </a:moveTo>
                  <a:cubicBezTo>
                    <a:pt x="1590" y="13"/>
                    <a:pt x="1282" y="0"/>
                    <a:pt x="974" y="0"/>
                  </a:cubicBezTo>
                  <a:cubicBezTo>
                    <a:pt x="678" y="13"/>
                    <a:pt x="370" y="37"/>
                    <a:pt x="0" y="86"/>
                  </a:cubicBezTo>
                  <a:cubicBezTo>
                    <a:pt x="641" y="271"/>
                    <a:pt x="1331" y="259"/>
                    <a:pt x="1959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110;p50">
              <a:extLst>
                <a:ext uri="{FF2B5EF4-FFF2-40B4-BE49-F238E27FC236}">
                  <a16:creationId xmlns:a16="http://schemas.microsoft.com/office/drawing/2014/main" id="{E85A0709-1DD2-4413-B647-16B9FA60024A}"/>
                </a:ext>
              </a:extLst>
            </p:cNvPr>
            <p:cNvSpPr/>
            <p:nvPr/>
          </p:nvSpPr>
          <p:spPr>
            <a:xfrm>
              <a:off x="1416725" y="1696725"/>
              <a:ext cx="44700" cy="9250"/>
            </a:xfrm>
            <a:custGeom>
              <a:avLst/>
              <a:gdLst/>
              <a:ahLst/>
              <a:cxnLst/>
              <a:rect l="l" t="t" r="r" b="b"/>
              <a:pathLst>
                <a:path w="1788" h="370" extrusionOk="0">
                  <a:moveTo>
                    <a:pt x="1787" y="370"/>
                  </a:moveTo>
                  <a:cubicBezTo>
                    <a:pt x="1652" y="271"/>
                    <a:pt x="1516" y="185"/>
                    <a:pt x="1356" y="123"/>
                  </a:cubicBezTo>
                  <a:cubicBezTo>
                    <a:pt x="1220" y="62"/>
                    <a:pt x="1073" y="25"/>
                    <a:pt x="925" y="12"/>
                  </a:cubicBezTo>
                  <a:cubicBezTo>
                    <a:pt x="777" y="0"/>
                    <a:pt x="617" y="0"/>
                    <a:pt x="469" y="25"/>
                  </a:cubicBezTo>
                  <a:cubicBezTo>
                    <a:pt x="309" y="62"/>
                    <a:pt x="149" y="111"/>
                    <a:pt x="1" y="185"/>
                  </a:cubicBezTo>
                  <a:lnTo>
                    <a:pt x="481" y="185"/>
                  </a:lnTo>
                  <a:cubicBezTo>
                    <a:pt x="629" y="185"/>
                    <a:pt x="765" y="210"/>
                    <a:pt x="900" y="222"/>
                  </a:cubicBezTo>
                  <a:cubicBezTo>
                    <a:pt x="1036" y="234"/>
                    <a:pt x="1171" y="246"/>
                    <a:pt x="1319" y="271"/>
                  </a:cubicBezTo>
                  <a:cubicBezTo>
                    <a:pt x="1479" y="296"/>
                    <a:pt x="1627" y="333"/>
                    <a:pt x="1787" y="3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111;p50">
              <a:extLst>
                <a:ext uri="{FF2B5EF4-FFF2-40B4-BE49-F238E27FC236}">
                  <a16:creationId xmlns:a16="http://schemas.microsoft.com/office/drawing/2014/main" id="{038C6177-ED24-40A5-9645-E94F11296682}"/>
                </a:ext>
              </a:extLst>
            </p:cNvPr>
            <p:cNvSpPr/>
            <p:nvPr/>
          </p:nvSpPr>
          <p:spPr>
            <a:xfrm>
              <a:off x="1385625" y="1745075"/>
              <a:ext cx="23125" cy="6175"/>
            </a:xfrm>
            <a:custGeom>
              <a:avLst/>
              <a:gdLst/>
              <a:ahLst/>
              <a:cxnLst/>
              <a:rect l="l" t="t" r="r" b="b"/>
              <a:pathLst>
                <a:path w="925" h="247" extrusionOk="0">
                  <a:moveTo>
                    <a:pt x="925" y="0"/>
                  </a:moveTo>
                  <a:cubicBezTo>
                    <a:pt x="765" y="0"/>
                    <a:pt x="617" y="0"/>
                    <a:pt x="457" y="12"/>
                  </a:cubicBezTo>
                  <a:cubicBezTo>
                    <a:pt x="296" y="37"/>
                    <a:pt x="149" y="86"/>
                    <a:pt x="1" y="148"/>
                  </a:cubicBezTo>
                  <a:cubicBezTo>
                    <a:pt x="149" y="210"/>
                    <a:pt x="309" y="246"/>
                    <a:pt x="481" y="222"/>
                  </a:cubicBezTo>
                  <a:cubicBezTo>
                    <a:pt x="641" y="197"/>
                    <a:pt x="801" y="123"/>
                    <a:pt x="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112;p50">
              <a:extLst>
                <a:ext uri="{FF2B5EF4-FFF2-40B4-BE49-F238E27FC236}">
                  <a16:creationId xmlns:a16="http://schemas.microsoft.com/office/drawing/2014/main" id="{B8364981-8C5D-4369-9B39-A3C27F578008}"/>
                </a:ext>
              </a:extLst>
            </p:cNvPr>
            <p:cNvSpPr/>
            <p:nvPr/>
          </p:nvSpPr>
          <p:spPr>
            <a:xfrm>
              <a:off x="1354825" y="1715800"/>
              <a:ext cx="29300" cy="5275"/>
            </a:xfrm>
            <a:custGeom>
              <a:avLst/>
              <a:gdLst/>
              <a:ahLst/>
              <a:cxnLst/>
              <a:rect l="l" t="t" r="r" b="b"/>
              <a:pathLst>
                <a:path w="1172" h="211" extrusionOk="0">
                  <a:moveTo>
                    <a:pt x="1171" y="173"/>
                  </a:moveTo>
                  <a:cubicBezTo>
                    <a:pt x="986" y="75"/>
                    <a:pt x="789" y="13"/>
                    <a:pt x="592" y="1"/>
                  </a:cubicBezTo>
                  <a:cubicBezTo>
                    <a:pt x="383" y="1"/>
                    <a:pt x="186" y="38"/>
                    <a:pt x="1" y="112"/>
                  </a:cubicBezTo>
                  <a:cubicBezTo>
                    <a:pt x="186" y="161"/>
                    <a:pt x="383" y="198"/>
                    <a:pt x="580" y="210"/>
                  </a:cubicBezTo>
                  <a:cubicBezTo>
                    <a:pt x="777" y="210"/>
                    <a:pt x="974" y="198"/>
                    <a:pt x="1171" y="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113;p50">
              <a:extLst>
                <a:ext uri="{FF2B5EF4-FFF2-40B4-BE49-F238E27FC236}">
                  <a16:creationId xmlns:a16="http://schemas.microsoft.com/office/drawing/2014/main" id="{BF8C9045-5796-42D2-9DA3-ED71D18B5D40}"/>
                </a:ext>
              </a:extLst>
            </p:cNvPr>
            <p:cNvSpPr/>
            <p:nvPr/>
          </p:nvSpPr>
          <p:spPr>
            <a:xfrm>
              <a:off x="1318800" y="1681625"/>
              <a:ext cx="41300" cy="8350"/>
            </a:xfrm>
            <a:custGeom>
              <a:avLst/>
              <a:gdLst/>
              <a:ahLst/>
              <a:cxnLst/>
              <a:rect l="l" t="t" r="r" b="b"/>
              <a:pathLst>
                <a:path w="1652" h="334" extrusionOk="0">
                  <a:moveTo>
                    <a:pt x="1651" y="173"/>
                  </a:moveTo>
                  <a:cubicBezTo>
                    <a:pt x="1393" y="50"/>
                    <a:pt x="1097" y="1"/>
                    <a:pt x="814" y="25"/>
                  </a:cubicBezTo>
                  <a:cubicBezTo>
                    <a:pt x="518" y="50"/>
                    <a:pt x="235" y="161"/>
                    <a:pt x="1" y="333"/>
                  </a:cubicBezTo>
                  <a:cubicBezTo>
                    <a:pt x="161" y="296"/>
                    <a:pt x="309" y="284"/>
                    <a:pt x="444" y="259"/>
                  </a:cubicBezTo>
                  <a:lnTo>
                    <a:pt x="826" y="222"/>
                  </a:lnTo>
                  <a:lnTo>
                    <a:pt x="1220" y="198"/>
                  </a:lnTo>
                  <a:cubicBezTo>
                    <a:pt x="1356" y="185"/>
                    <a:pt x="1491" y="173"/>
                    <a:pt x="1651" y="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114;p50">
              <a:extLst>
                <a:ext uri="{FF2B5EF4-FFF2-40B4-BE49-F238E27FC236}">
                  <a16:creationId xmlns:a16="http://schemas.microsoft.com/office/drawing/2014/main" id="{CBCFACDB-9D46-4905-94A0-E0CDDBF324B1}"/>
                </a:ext>
              </a:extLst>
            </p:cNvPr>
            <p:cNvSpPr/>
            <p:nvPr/>
          </p:nvSpPr>
          <p:spPr>
            <a:xfrm>
              <a:off x="1624925" y="1725350"/>
              <a:ext cx="28050" cy="20675"/>
            </a:xfrm>
            <a:custGeom>
              <a:avLst/>
              <a:gdLst/>
              <a:ahLst/>
              <a:cxnLst/>
              <a:rect l="l" t="t" r="r" b="b"/>
              <a:pathLst>
                <a:path w="1122" h="827" extrusionOk="0">
                  <a:moveTo>
                    <a:pt x="1121" y="1"/>
                  </a:moveTo>
                  <a:cubicBezTo>
                    <a:pt x="899" y="161"/>
                    <a:pt x="715" y="272"/>
                    <a:pt x="542" y="395"/>
                  </a:cubicBezTo>
                  <a:cubicBezTo>
                    <a:pt x="370" y="518"/>
                    <a:pt x="210" y="654"/>
                    <a:pt x="0" y="826"/>
                  </a:cubicBezTo>
                  <a:cubicBezTo>
                    <a:pt x="234" y="789"/>
                    <a:pt x="468" y="703"/>
                    <a:pt x="665" y="555"/>
                  </a:cubicBezTo>
                  <a:cubicBezTo>
                    <a:pt x="862" y="407"/>
                    <a:pt x="1010" y="222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115;p50">
              <a:extLst>
                <a:ext uri="{FF2B5EF4-FFF2-40B4-BE49-F238E27FC236}">
                  <a16:creationId xmlns:a16="http://schemas.microsoft.com/office/drawing/2014/main" id="{ED03CC84-B1D6-4272-85FE-D3A6C9F0FE95}"/>
                </a:ext>
              </a:extLst>
            </p:cNvPr>
            <p:cNvSpPr/>
            <p:nvPr/>
          </p:nvSpPr>
          <p:spPr>
            <a:xfrm>
              <a:off x="1718525" y="1650825"/>
              <a:ext cx="9575" cy="31750"/>
            </a:xfrm>
            <a:custGeom>
              <a:avLst/>
              <a:gdLst/>
              <a:ahLst/>
              <a:cxnLst/>
              <a:rect l="l" t="t" r="r" b="b"/>
              <a:pathLst>
                <a:path w="383" h="1270" extrusionOk="0">
                  <a:moveTo>
                    <a:pt x="371" y="1"/>
                  </a:moveTo>
                  <a:cubicBezTo>
                    <a:pt x="124" y="383"/>
                    <a:pt x="1" y="826"/>
                    <a:pt x="26" y="1269"/>
                  </a:cubicBezTo>
                  <a:cubicBezTo>
                    <a:pt x="272" y="900"/>
                    <a:pt x="383" y="456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116;p50">
              <a:extLst>
                <a:ext uri="{FF2B5EF4-FFF2-40B4-BE49-F238E27FC236}">
                  <a16:creationId xmlns:a16="http://schemas.microsoft.com/office/drawing/2014/main" id="{9EFC80D4-C0CD-4E45-84E6-01EC5A2D78FA}"/>
                </a:ext>
              </a:extLst>
            </p:cNvPr>
            <p:cNvSpPr/>
            <p:nvPr/>
          </p:nvSpPr>
          <p:spPr>
            <a:xfrm>
              <a:off x="1613825" y="1706575"/>
              <a:ext cx="15425" cy="10500"/>
            </a:xfrm>
            <a:custGeom>
              <a:avLst/>
              <a:gdLst/>
              <a:ahLst/>
              <a:cxnLst/>
              <a:rect l="l" t="t" r="r" b="b"/>
              <a:pathLst>
                <a:path w="617" h="420" extrusionOk="0">
                  <a:moveTo>
                    <a:pt x="617" y="0"/>
                  </a:moveTo>
                  <a:cubicBezTo>
                    <a:pt x="346" y="13"/>
                    <a:pt x="112" y="173"/>
                    <a:pt x="1" y="419"/>
                  </a:cubicBezTo>
                  <a:cubicBezTo>
                    <a:pt x="259" y="407"/>
                    <a:pt x="493" y="247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117;p50">
              <a:extLst>
                <a:ext uri="{FF2B5EF4-FFF2-40B4-BE49-F238E27FC236}">
                  <a16:creationId xmlns:a16="http://schemas.microsoft.com/office/drawing/2014/main" id="{F7E8F1CE-8DCB-41C8-834B-CDB44C0FDF12}"/>
                </a:ext>
              </a:extLst>
            </p:cNvPr>
            <p:cNvSpPr/>
            <p:nvPr/>
          </p:nvSpPr>
          <p:spPr>
            <a:xfrm>
              <a:off x="1571650" y="1662850"/>
              <a:ext cx="43750" cy="17250"/>
            </a:xfrm>
            <a:custGeom>
              <a:avLst/>
              <a:gdLst/>
              <a:ahLst/>
              <a:cxnLst/>
              <a:rect l="l" t="t" r="r" b="b"/>
              <a:pathLst>
                <a:path w="1750" h="690" extrusionOk="0">
                  <a:moveTo>
                    <a:pt x="1749" y="0"/>
                  </a:moveTo>
                  <a:cubicBezTo>
                    <a:pt x="1404" y="123"/>
                    <a:pt x="1133" y="222"/>
                    <a:pt x="862" y="320"/>
                  </a:cubicBezTo>
                  <a:cubicBezTo>
                    <a:pt x="604" y="431"/>
                    <a:pt x="333" y="554"/>
                    <a:pt x="0" y="690"/>
                  </a:cubicBezTo>
                  <a:cubicBezTo>
                    <a:pt x="320" y="690"/>
                    <a:pt x="641" y="628"/>
                    <a:pt x="949" y="517"/>
                  </a:cubicBezTo>
                  <a:cubicBezTo>
                    <a:pt x="1244" y="394"/>
                    <a:pt x="1515" y="222"/>
                    <a:pt x="1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118;p50">
              <a:extLst>
                <a:ext uri="{FF2B5EF4-FFF2-40B4-BE49-F238E27FC236}">
                  <a16:creationId xmlns:a16="http://schemas.microsoft.com/office/drawing/2014/main" id="{E7363E1A-E0CD-4108-85BA-1568FD1188A4}"/>
                </a:ext>
              </a:extLst>
            </p:cNvPr>
            <p:cNvSpPr/>
            <p:nvPr/>
          </p:nvSpPr>
          <p:spPr>
            <a:xfrm>
              <a:off x="1112775" y="1769400"/>
              <a:ext cx="19425" cy="77925"/>
            </a:xfrm>
            <a:custGeom>
              <a:avLst/>
              <a:gdLst/>
              <a:ahLst/>
              <a:cxnLst/>
              <a:rect l="l" t="t" r="r" b="b"/>
              <a:pathLst>
                <a:path w="777" h="3117" extrusionOk="0">
                  <a:moveTo>
                    <a:pt x="764" y="62"/>
                  </a:moveTo>
                  <a:cubicBezTo>
                    <a:pt x="764" y="37"/>
                    <a:pt x="764" y="25"/>
                    <a:pt x="777" y="0"/>
                  </a:cubicBezTo>
                  <a:lnTo>
                    <a:pt x="777" y="0"/>
                  </a:lnTo>
                  <a:lnTo>
                    <a:pt x="777" y="0"/>
                  </a:lnTo>
                  <a:cubicBezTo>
                    <a:pt x="617" y="25"/>
                    <a:pt x="469" y="111"/>
                    <a:pt x="346" y="222"/>
                  </a:cubicBezTo>
                  <a:cubicBezTo>
                    <a:pt x="284" y="271"/>
                    <a:pt x="235" y="333"/>
                    <a:pt x="198" y="407"/>
                  </a:cubicBezTo>
                  <a:cubicBezTo>
                    <a:pt x="148" y="468"/>
                    <a:pt x="112" y="542"/>
                    <a:pt x="87" y="604"/>
                  </a:cubicBezTo>
                  <a:cubicBezTo>
                    <a:pt x="75" y="641"/>
                    <a:pt x="50" y="678"/>
                    <a:pt x="50" y="715"/>
                  </a:cubicBezTo>
                  <a:cubicBezTo>
                    <a:pt x="38" y="752"/>
                    <a:pt x="25" y="789"/>
                    <a:pt x="13" y="826"/>
                  </a:cubicBezTo>
                  <a:cubicBezTo>
                    <a:pt x="1" y="899"/>
                    <a:pt x="1" y="973"/>
                    <a:pt x="1" y="1047"/>
                  </a:cubicBezTo>
                  <a:cubicBezTo>
                    <a:pt x="1" y="1195"/>
                    <a:pt x="13" y="1343"/>
                    <a:pt x="50" y="1491"/>
                  </a:cubicBezTo>
                  <a:cubicBezTo>
                    <a:pt x="124" y="1762"/>
                    <a:pt x="222" y="2033"/>
                    <a:pt x="358" y="2279"/>
                  </a:cubicBezTo>
                  <a:cubicBezTo>
                    <a:pt x="432" y="2415"/>
                    <a:pt x="493" y="2538"/>
                    <a:pt x="567" y="2673"/>
                  </a:cubicBezTo>
                  <a:cubicBezTo>
                    <a:pt x="629" y="2821"/>
                    <a:pt x="690" y="2969"/>
                    <a:pt x="740" y="3117"/>
                  </a:cubicBezTo>
                  <a:cubicBezTo>
                    <a:pt x="715" y="2957"/>
                    <a:pt x="690" y="2797"/>
                    <a:pt x="641" y="2649"/>
                  </a:cubicBezTo>
                  <a:cubicBezTo>
                    <a:pt x="604" y="2489"/>
                    <a:pt x="555" y="2353"/>
                    <a:pt x="506" y="2218"/>
                  </a:cubicBezTo>
                  <a:cubicBezTo>
                    <a:pt x="407" y="1959"/>
                    <a:pt x="321" y="1700"/>
                    <a:pt x="247" y="1442"/>
                  </a:cubicBezTo>
                  <a:cubicBezTo>
                    <a:pt x="222" y="1306"/>
                    <a:pt x="198" y="1183"/>
                    <a:pt x="198" y="1047"/>
                  </a:cubicBezTo>
                  <a:cubicBezTo>
                    <a:pt x="185" y="986"/>
                    <a:pt x="185" y="924"/>
                    <a:pt x="198" y="850"/>
                  </a:cubicBezTo>
                  <a:cubicBezTo>
                    <a:pt x="198" y="826"/>
                    <a:pt x="198" y="789"/>
                    <a:pt x="210" y="764"/>
                  </a:cubicBezTo>
                  <a:cubicBezTo>
                    <a:pt x="210" y="727"/>
                    <a:pt x="222" y="690"/>
                    <a:pt x="235" y="665"/>
                  </a:cubicBezTo>
                  <a:cubicBezTo>
                    <a:pt x="247" y="592"/>
                    <a:pt x="272" y="530"/>
                    <a:pt x="296" y="468"/>
                  </a:cubicBezTo>
                  <a:cubicBezTo>
                    <a:pt x="333" y="407"/>
                    <a:pt x="370" y="345"/>
                    <a:pt x="407" y="284"/>
                  </a:cubicBezTo>
                  <a:cubicBezTo>
                    <a:pt x="432" y="259"/>
                    <a:pt x="456" y="234"/>
                    <a:pt x="481" y="210"/>
                  </a:cubicBezTo>
                  <a:lnTo>
                    <a:pt x="530" y="173"/>
                  </a:lnTo>
                  <a:cubicBezTo>
                    <a:pt x="543" y="148"/>
                    <a:pt x="555" y="148"/>
                    <a:pt x="567" y="136"/>
                  </a:cubicBezTo>
                  <a:cubicBezTo>
                    <a:pt x="629" y="86"/>
                    <a:pt x="703" y="50"/>
                    <a:pt x="777" y="13"/>
                  </a:cubicBezTo>
                  <a:lnTo>
                    <a:pt x="777" y="13"/>
                  </a:lnTo>
                  <a:cubicBezTo>
                    <a:pt x="764" y="25"/>
                    <a:pt x="764" y="37"/>
                    <a:pt x="76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119;p50">
              <a:extLst>
                <a:ext uri="{FF2B5EF4-FFF2-40B4-BE49-F238E27FC236}">
                  <a16:creationId xmlns:a16="http://schemas.microsoft.com/office/drawing/2014/main" id="{B132FBB9-6322-4B5D-A339-366D086D925D}"/>
                </a:ext>
              </a:extLst>
            </p:cNvPr>
            <p:cNvSpPr/>
            <p:nvPr/>
          </p:nvSpPr>
          <p:spPr>
            <a:xfrm>
              <a:off x="1143575" y="1868550"/>
              <a:ext cx="48075" cy="58850"/>
            </a:xfrm>
            <a:custGeom>
              <a:avLst/>
              <a:gdLst/>
              <a:ahLst/>
              <a:cxnLst/>
              <a:rect l="l" t="t" r="r" b="b"/>
              <a:pathLst>
                <a:path w="1923" h="2354" extrusionOk="0">
                  <a:moveTo>
                    <a:pt x="25" y="1"/>
                  </a:moveTo>
                  <a:cubicBezTo>
                    <a:pt x="1" y="149"/>
                    <a:pt x="25" y="284"/>
                    <a:pt x="62" y="420"/>
                  </a:cubicBezTo>
                  <a:cubicBezTo>
                    <a:pt x="99" y="555"/>
                    <a:pt x="161" y="678"/>
                    <a:pt x="235" y="801"/>
                  </a:cubicBezTo>
                  <a:cubicBezTo>
                    <a:pt x="370" y="1011"/>
                    <a:pt x="543" y="1208"/>
                    <a:pt x="740" y="1368"/>
                  </a:cubicBezTo>
                  <a:cubicBezTo>
                    <a:pt x="924" y="1516"/>
                    <a:pt x="1121" y="1664"/>
                    <a:pt x="1331" y="1812"/>
                  </a:cubicBezTo>
                  <a:cubicBezTo>
                    <a:pt x="1540" y="1972"/>
                    <a:pt x="1750" y="2144"/>
                    <a:pt x="1922" y="2354"/>
                  </a:cubicBezTo>
                  <a:cubicBezTo>
                    <a:pt x="1861" y="2230"/>
                    <a:pt x="1787" y="2107"/>
                    <a:pt x="1700" y="1996"/>
                  </a:cubicBezTo>
                  <a:cubicBezTo>
                    <a:pt x="1614" y="1885"/>
                    <a:pt x="1528" y="1787"/>
                    <a:pt x="1429" y="1688"/>
                  </a:cubicBezTo>
                  <a:cubicBezTo>
                    <a:pt x="1245" y="1516"/>
                    <a:pt x="1048" y="1356"/>
                    <a:pt x="863" y="1208"/>
                  </a:cubicBezTo>
                  <a:cubicBezTo>
                    <a:pt x="678" y="1060"/>
                    <a:pt x="506" y="888"/>
                    <a:pt x="358" y="703"/>
                  </a:cubicBezTo>
                  <a:cubicBezTo>
                    <a:pt x="272" y="604"/>
                    <a:pt x="210" y="506"/>
                    <a:pt x="148" y="395"/>
                  </a:cubicBezTo>
                  <a:cubicBezTo>
                    <a:pt x="87" y="272"/>
                    <a:pt x="37" y="136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120;p50">
              <a:extLst>
                <a:ext uri="{FF2B5EF4-FFF2-40B4-BE49-F238E27FC236}">
                  <a16:creationId xmlns:a16="http://schemas.microsoft.com/office/drawing/2014/main" id="{A36A3E22-FA3C-47C1-AFE0-C3294911CE41}"/>
                </a:ext>
              </a:extLst>
            </p:cNvPr>
            <p:cNvSpPr/>
            <p:nvPr/>
          </p:nvSpPr>
          <p:spPr>
            <a:xfrm>
              <a:off x="1209475" y="1921225"/>
              <a:ext cx="57300" cy="34200"/>
            </a:xfrm>
            <a:custGeom>
              <a:avLst/>
              <a:gdLst/>
              <a:ahLst/>
              <a:cxnLst/>
              <a:rect l="l" t="t" r="r" b="b"/>
              <a:pathLst>
                <a:path w="2292" h="1368" extrusionOk="0">
                  <a:moveTo>
                    <a:pt x="1" y="0"/>
                  </a:moveTo>
                  <a:cubicBezTo>
                    <a:pt x="62" y="123"/>
                    <a:pt x="124" y="222"/>
                    <a:pt x="210" y="308"/>
                  </a:cubicBezTo>
                  <a:cubicBezTo>
                    <a:pt x="296" y="394"/>
                    <a:pt x="383" y="481"/>
                    <a:pt x="481" y="542"/>
                  </a:cubicBezTo>
                  <a:cubicBezTo>
                    <a:pt x="666" y="665"/>
                    <a:pt x="863" y="776"/>
                    <a:pt x="1060" y="850"/>
                  </a:cubicBezTo>
                  <a:cubicBezTo>
                    <a:pt x="1257" y="924"/>
                    <a:pt x="1454" y="986"/>
                    <a:pt x="1664" y="1060"/>
                  </a:cubicBezTo>
                  <a:cubicBezTo>
                    <a:pt x="1885" y="1134"/>
                    <a:pt x="2095" y="1244"/>
                    <a:pt x="2292" y="1368"/>
                  </a:cubicBezTo>
                  <a:cubicBezTo>
                    <a:pt x="2132" y="1183"/>
                    <a:pt x="1935" y="1035"/>
                    <a:pt x="1725" y="924"/>
                  </a:cubicBezTo>
                  <a:cubicBezTo>
                    <a:pt x="1540" y="826"/>
                    <a:pt x="1343" y="739"/>
                    <a:pt x="1134" y="653"/>
                  </a:cubicBezTo>
                  <a:cubicBezTo>
                    <a:pt x="949" y="579"/>
                    <a:pt x="752" y="505"/>
                    <a:pt x="555" y="419"/>
                  </a:cubicBezTo>
                  <a:cubicBezTo>
                    <a:pt x="346" y="320"/>
                    <a:pt x="161" y="17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121;p50">
              <a:extLst>
                <a:ext uri="{FF2B5EF4-FFF2-40B4-BE49-F238E27FC236}">
                  <a16:creationId xmlns:a16="http://schemas.microsoft.com/office/drawing/2014/main" id="{BFB25E2E-0D8A-42DF-91F6-5250581CD037}"/>
                </a:ext>
              </a:extLst>
            </p:cNvPr>
            <p:cNvSpPr/>
            <p:nvPr/>
          </p:nvSpPr>
          <p:spPr>
            <a:xfrm>
              <a:off x="1191625" y="1970175"/>
              <a:ext cx="49900" cy="26525"/>
            </a:xfrm>
            <a:custGeom>
              <a:avLst/>
              <a:gdLst/>
              <a:ahLst/>
              <a:cxnLst/>
              <a:rect l="l" t="t" r="r" b="b"/>
              <a:pathLst>
                <a:path w="1996" h="1061" extrusionOk="0">
                  <a:moveTo>
                    <a:pt x="1996" y="1060"/>
                  </a:moveTo>
                  <a:cubicBezTo>
                    <a:pt x="1811" y="999"/>
                    <a:pt x="1626" y="925"/>
                    <a:pt x="1441" y="851"/>
                  </a:cubicBezTo>
                  <a:cubicBezTo>
                    <a:pt x="1269" y="765"/>
                    <a:pt x="1109" y="691"/>
                    <a:pt x="961" y="604"/>
                  </a:cubicBezTo>
                  <a:cubicBezTo>
                    <a:pt x="801" y="518"/>
                    <a:pt x="653" y="444"/>
                    <a:pt x="493" y="346"/>
                  </a:cubicBezTo>
                  <a:cubicBezTo>
                    <a:pt x="320" y="235"/>
                    <a:pt x="160" y="124"/>
                    <a:pt x="0" y="1"/>
                  </a:cubicBezTo>
                  <a:cubicBezTo>
                    <a:pt x="123" y="173"/>
                    <a:pt x="259" y="321"/>
                    <a:pt x="407" y="457"/>
                  </a:cubicBezTo>
                  <a:cubicBezTo>
                    <a:pt x="690" y="715"/>
                    <a:pt x="1023" y="900"/>
                    <a:pt x="1392" y="986"/>
                  </a:cubicBezTo>
                  <a:cubicBezTo>
                    <a:pt x="1589" y="1036"/>
                    <a:pt x="1799" y="1060"/>
                    <a:pt x="1996" y="10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122;p50">
              <a:extLst>
                <a:ext uri="{FF2B5EF4-FFF2-40B4-BE49-F238E27FC236}">
                  <a16:creationId xmlns:a16="http://schemas.microsoft.com/office/drawing/2014/main" id="{F64C8075-00C4-4BE1-86E3-30AADC5A7BF7}"/>
                </a:ext>
              </a:extLst>
            </p:cNvPr>
            <p:cNvSpPr/>
            <p:nvPr/>
          </p:nvSpPr>
          <p:spPr>
            <a:xfrm>
              <a:off x="1106300" y="1896900"/>
              <a:ext cx="36075" cy="35425"/>
            </a:xfrm>
            <a:custGeom>
              <a:avLst/>
              <a:gdLst/>
              <a:ahLst/>
              <a:cxnLst/>
              <a:rect l="l" t="t" r="r" b="b"/>
              <a:pathLst>
                <a:path w="1443" h="1417" extrusionOk="0">
                  <a:moveTo>
                    <a:pt x="1442" y="1417"/>
                  </a:moveTo>
                  <a:cubicBezTo>
                    <a:pt x="1294" y="1281"/>
                    <a:pt x="1171" y="1158"/>
                    <a:pt x="1048" y="1047"/>
                  </a:cubicBezTo>
                  <a:lnTo>
                    <a:pt x="715" y="715"/>
                  </a:lnTo>
                  <a:cubicBezTo>
                    <a:pt x="605" y="604"/>
                    <a:pt x="494" y="493"/>
                    <a:pt x="383" y="382"/>
                  </a:cubicBezTo>
                  <a:cubicBezTo>
                    <a:pt x="260" y="259"/>
                    <a:pt x="136" y="136"/>
                    <a:pt x="1" y="0"/>
                  </a:cubicBezTo>
                  <a:cubicBezTo>
                    <a:pt x="136" y="320"/>
                    <a:pt x="321" y="616"/>
                    <a:pt x="568" y="862"/>
                  </a:cubicBezTo>
                  <a:cubicBezTo>
                    <a:pt x="814" y="1096"/>
                    <a:pt x="1110" y="1281"/>
                    <a:pt x="1442" y="1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123;p50">
              <a:extLst>
                <a:ext uri="{FF2B5EF4-FFF2-40B4-BE49-F238E27FC236}">
                  <a16:creationId xmlns:a16="http://schemas.microsoft.com/office/drawing/2014/main" id="{111B89E4-0CA0-4E9A-81AA-CA48A4AF92C8}"/>
                </a:ext>
              </a:extLst>
            </p:cNvPr>
            <p:cNvSpPr/>
            <p:nvPr/>
          </p:nvSpPr>
          <p:spPr>
            <a:xfrm>
              <a:off x="1069675" y="1862400"/>
              <a:ext cx="13575" cy="41300"/>
            </a:xfrm>
            <a:custGeom>
              <a:avLst/>
              <a:gdLst/>
              <a:ahLst/>
              <a:cxnLst/>
              <a:rect l="l" t="t" r="r" b="b"/>
              <a:pathLst>
                <a:path w="543" h="1652" extrusionOk="0">
                  <a:moveTo>
                    <a:pt x="542" y="1651"/>
                  </a:moveTo>
                  <a:cubicBezTo>
                    <a:pt x="468" y="1503"/>
                    <a:pt x="419" y="1355"/>
                    <a:pt x="382" y="1220"/>
                  </a:cubicBezTo>
                  <a:cubicBezTo>
                    <a:pt x="345" y="1097"/>
                    <a:pt x="308" y="961"/>
                    <a:pt x="271" y="838"/>
                  </a:cubicBezTo>
                  <a:cubicBezTo>
                    <a:pt x="222" y="715"/>
                    <a:pt x="197" y="592"/>
                    <a:pt x="160" y="456"/>
                  </a:cubicBezTo>
                  <a:cubicBezTo>
                    <a:pt x="123" y="321"/>
                    <a:pt x="86" y="173"/>
                    <a:pt x="62" y="0"/>
                  </a:cubicBezTo>
                  <a:cubicBezTo>
                    <a:pt x="25" y="161"/>
                    <a:pt x="0" y="308"/>
                    <a:pt x="0" y="469"/>
                  </a:cubicBezTo>
                  <a:cubicBezTo>
                    <a:pt x="0" y="752"/>
                    <a:pt x="86" y="1047"/>
                    <a:pt x="246" y="1282"/>
                  </a:cubicBezTo>
                  <a:cubicBezTo>
                    <a:pt x="320" y="1417"/>
                    <a:pt x="431" y="1540"/>
                    <a:pt x="542" y="16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124;p50">
              <a:extLst>
                <a:ext uri="{FF2B5EF4-FFF2-40B4-BE49-F238E27FC236}">
                  <a16:creationId xmlns:a16="http://schemas.microsoft.com/office/drawing/2014/main" id="{E21B3281-D7DD-4D56-B810-1C4CF69437C8}"/>
                </a:ext>
              </a:extLst>
            </p:cNvPr>
            <p:cNvSpPr/>
            <p:nvPr/>
          </p:nvSpPr>
          <p:spPr>
            <a:xfrm>
              <a:off x="1080750" y="1793100"/>
              <a:ext cx="8350" cy="44675"/>
            </a:xfrm>
            <a:custGeom>
              <a:avLst/>
              <a:gdLst/>
              <a:ahLst/>
              <a:cxnLst/>
              <a:rect l="l" t="t" r="r" b="b"/>
              <a:pathLst>
                <a:path w="334" h="1787" extrusionOk="0">
                  <a:moveTo>
                    <a:pt x="247" y="1787"/>
                  </a:moveTo>
                  <a:cubicBezTo>
                    <a:pt x="259" y="1442"/>
                    <a:pt x="284" y="1171"/>
                    <a:pt x="296" y="900"/>
                  </a:cubicBezTo>
                  <a:cubicBezTo>
                    <a:pt x="309" y="617"/>
                    <a:pt x="309" y="346"/>
                    <a:pt x="333" y="1"/>
                  </a:cubicBezTo>
                  <a:cubicBezTo>
                    <a:pt x="38" y="555"/>
                    <a:pt x="1" y="1208"/>
                    <a:pt x="247" y="17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125;p50">
              <a:extLst>
                <a:ext uri="{FF2B5EF4-FFF2-40B4-BE49-F238E27FC236}">
                  <a16:creationId xmlns:a16="http://schemas.microsoft.com/office/drawing/2014/main" id="{61FBE123-C313-4D49-BB0D-1062FEC6F351}"/>
                </a:ext>
              </a:extLst>
            </p:cNvPr>
            <p:cNvSpPr/>
            <p:nvPr/>
          </p:nvSpPr>
          <p:spPr>
            <a:xfrm>
              <a:off x="1130950" y="1716725"/>
              <a:ext cx="30200" cy="27750"/>
            </a:xfrm>
            <a:custGeom>
              <a:avLst/>
              <a:gdLst/>
              <a:ahLst/>
              <a:cxnLst/>
              <a:rect l="l" t="t" r="r" b="b"/>
              <a:pathLst>
                <a:path w="1208" h="1110" extrusionOk="0">
                  <a:moveTo>
                    <a:pt x="13" y="1109"/>
                  </a:moveTo>
                  <a:cubicBezTo>
                    <a:pt x="124" y="986"/>
                    <a:pt x="222" y="900"/>
                    <a:pt x="321" y="801"/>
                  </a:cubicBezTo>
                  <a:cubicBezTo>
                    <a:pt x="407" y="703"/>
                    <a:pt x="506" y="629"/>
                    <a:pt x="592" y="543"/>
                  </a:cubicBezTo>
                  <a:lnTo>
                    <a:pt x="875" y="284"/>
                  </a:lnTo>
                  <a:cubicBezTo>
                    <a:pt x="974" y="198"/>
                    <a:pt x="1084" y="99"/>
                    <a:pt x="1208" y="1"/>
                  </a:cubicBezTo>
                  <a:cubicBezTo>
                    <a:pt x="641" y="124"/>
                    <a:pt x="185" y="543"/>
                    <a:pt x="0" y="1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126;p50">
              <a:extLst>
                <a:ext uri="{FF2B5EF4-FFF2-40B4-BE49-F238E27FC236}">
                  <a16:creationId xmlns:a16="http://schemas.microsoft.com/office/drawing/2014/main" id="{43D0C22A-41F9-42EC-85B1-1B1A28687B96}"/>
                </a:ext>
              </a:extLst>
            </p:cNvPr>
            <p:cNvSpPr/>
            <p:nvPr/>
          </p:nvSpPr>
          <p:spPr>
            <a:xfrm>
              <a:off x="1161125" y="1720125"/>
              <a:ext cx="27425" cy="20025"/>
            </a:xfrm>
            <a:custGeom>
              <a:avLst/>
              <a:gdLst/>
              <a:ahLst/>
              <a:cxnLst/>
              <a:rect l="l" t="t" r="r" b="b"/>
              <a:pathLst>
                <a:path w="1097" h="801" extrusionOk="0">
                  <a:moveTo>
                    <a:pt x="1" y="801"/>
                  </a:moveTo>
                  <a:cubicBezTo>
                    <a:pt x="112" y="715"/>
                    <a:pt x="198" y="641"/>
                    <a:pt x="296" y="579"/>
                  </a:cubicBezTo>
                  <a:lnTo>
                    <a:pt x="555" y="394"/>
                  </a:lnTo>
                  <a:lnTo>
                    <a:pt x="801" y="210"/>
                  </a:lnTo>
                  <a:cubicBezTo>
                    <a:pt x="888" y="136"/>
                    <a:pt x="986" y="74"/>
                    <a:pt x="1097" y="0"/>
                  </a:cubicBezTo>
                  <a:cubicBezTo>
                    <a:pt x="604" y="13"/>
                    <a:pt x="173" y="333"/>
                    <a:pt x="13" y="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127;p50">
              <a:extLst>
                <a:ext uri="{FF2B5EF4-FFF2-40B4-BE49-F238E27FC236}">
                  <a16:creationId xmlns:a16="http://schemas.microsoft.com/office/drawing/2014/main" id="{047AA384-02D3-4CA6-80E5-173ACA15B818}"/>
                </a:ext>
              </a:extLst>
            </p:cNvPr>
            <p:cNvSpPr/>
            <p:nvPr/>
          </p:nvSpPr>
          <p:spPr>
            <a:xfrm>
              <a:off x="1158975" y="1995425"/>
              <a:ext cx="41600" cy="29600"/>
            </a:xfrm>
            <a:custGeom>
              <a:avLst/>
              <a:gdLst/>
              <a:ahLst/>
              <a:cxnLst/>
              <a:rect l="l" t="t" r="r" b="b"/>
              <a:pathLst>
                <a:path w="1664" h="1184" extrusionOk="0">
                  <a:moveTo>
                    <a:pt x="1663" y="1184"/>
                  </a:moveTo>
                  <a:cubicBezTo>
                    <a:pt x="1491" y="1122"/>
                    <a:pt x="1331" y="1036"/>
                    <a:pt x="1171" y="949"/>
                  </a:cubicBezTo>
                  <a:cubicBezTo>
                    <a:pt x="1023" y="863"/>
                    <a:pt x="887" y="777"/>
                    <a:pt x="764" y="678"/>
                  </a:cubicBezTo>
                  <a:cubicBezTo>
                    <a:pt x="629" y="592"/>
                    <a:pt x="505" y="494"/>
                    <a:pt x="382" y="383"/>
                  </a:cubicBezTo>
                  <a:cubicBezTo>
                    <a:pt x="247" y="260"/>
                    <a:pt x="111" y="136"/>
                    <a:pt x="0" y="1"/>
                  </a:cubicBezTo>
                  <a:cubicBezTo>
                    <a:pt x="62" y="173"/>
                    <a:pt x="148" y="334"/>
                    <a:pt x="271" y="494"/>
                  </a:cubicBezTo>
                  <a:cubicBezTo>
                    <a:pt x="370" y="629"/>
                    <a:pt x="493" y="752"/>
                    <a:pt x="641" y="851"/>
                  </a:cubicBezTo>
                  <a:cubicBezTo>
                    <a:pt x="776" y="949"/>
                    <a:pt x="937" y="1036"/>
                    <a:pt x="1097" y="1085"/>
                  </a:cubicBezTo>
                  <a:cubicBezTo>
                    <a:pt x="1282" y="1147"/>
                    <a:pt x="1466" y="1184"/>
                    <a:pt x="1663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128;p50">
              <a:extLst>
                <a:ext uri="{FF2B5EF4-FFF2-40B4-BE49-F238E27FC236}">
                  <a16:creationId xmlns:a16="http://schemas.microsoft.com/office/drawing/2014/main" id="{875E9DE0-0CA3-4C84-8CEB-1C97BB7FF695}"/>
                </a:ext>
              </a:extLst>
            </p:cNvPr>
            <p:cNvSpPr/>
            <p:nvPr/>
          </p:nvSpPr>
          <p:spPr>
            <a:xfrm>
              <a:off x="1137425" y="1952325"/>
              <a:ext cx="27125" cy="18500"/>
            </a:xfrm>
            <a:custGeom>
              <a:avLst/>
              <a:gdLst/>
              <a:ahLst/>
              <a:cxnLst/>
              <a:rect l="l" t="t" r="r" b="b"/>
              <a:pathLst>
                <a:path w="1085" h="740" extrusionOk="0">
                  <a:moveTo>
                    <a:pt x="1084" y="739"/>
                  </a:moveTo>
                  <a:cubicBezTo>
                    <a:pt x="924" y="579"/>
                    <a:pt x="752" y="444"/>
                    <a:pt x="579" y="321"/>
                  </a:cubicBezTo>
                  <a:cubicBezTo>
                    <a:pt x="394" y="197"/>
                    <a:pt x="197" y="87"/>
                    <a:pt x="0" y="0"/>
                  </a:cubicBezTo>
                  <a:cubicBezTo>
                    <a:pt x="111" y="197"/>
                    <a:pt x="271" y="358"/>
                    <a:pt x="456" y="493"/>
                  </a:cubicBezTo>
                  <a:cubicBezTo>
                    <a:pt x="653" y="616"/>
                    <a:pt x="862" y="703"/>
                    <a:pt x="1084" y="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129;p50">
              <a:extLst>
                <a:ext uri="{FF2B5EF4-FFF2-40B4-BE49-F238E27FC236}">
                  <a16:creationId xmlns:a16="http://schemas.microsoft.com/office/drawing/2014/main" id="{8255B5A8-3779-463B-B148-B7E19C7053F2}"/>
                </a:ext>
              </a:extLst>
            </p:cNvPr>
            <p:cNvSpPr/>
            <p:nvPr/>
          </p:nvSpPr>
          <p:spPr>
            <a:xfrm>
              <a:off x="1111850" y="2017600"/>
              <a:ext cx="60400" cy="39450"/>
            </a:xfrm>
            <a:custGeom>
              <a:avLst/>
              <a:gdLst/>
              <a:ahLst/>
              <a:cxnLst/>
              <a:rect l="l" t="t" r="r" b="b"/>
              <a:pathLst>
                <a:path w="2416" h="1578" extrusionOk="0">
                  <a:moveTo>
                    <a:pt x="2415" y="1578"/>
                  </a:moveTo>
                  <a:cubicBezTo>
                    <a:pt x="2169" y="1479"/>
                    <a:pt x="1935" y="1381"/>
                    <a:pt x="1713" y="1257"/>
                  </a:cubicBezTo>
                  <a:cubicBezTo>
                    <a:pt x="1504" y="1146"/>
                    <a:pt x="1319" y="1023"/>
                    <a:pt x="1122" y="900"/>
                  </a:cubicBezTo>
                  <a:cubicBezTo>
                    <a:pt x="937" y="789"/>
                    <a:pt x="752" y="654"/>
                    <a:pt x="567" y="506"/>
                  </a:cubicBezTo>
                  <a:cubicBezTo>
                    <a:pt x="370" y="346"/>
                    <a:pt x="173" y="173"/>
                    <a:pt x="1" y="1"/>
                  </a:cubicBezTo>
                  <a:cubicBezTo>
                    <a:pt x="124" y="223"/>
                    <a:pt x="284" y="432"/>
                    <a:pt x="456" y="617"/>
                  </a:cubicBezTo>
                  <a:cubicBezTo>
                    <a:pt x="789" y="962"/>
                    <a:pt x="1196" y="1220"/>
                    <a:pt x="1651" y="1381"/>
                  </a:cubicBezTo>
                  <a:cubicBezTo>
                    <a:pt x="1898" y="1479"/>
                    <a:pt x="2156" y="1541"/>
                    <a:pt x="2415" y="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130;p50">
              <a:extLst>
                <a:ext uri="{FF2B5EF4-FFF2-40B4-BE49-F238E27FC236}">
                  <a16:creationId xmlns:a16="http://schemas.microsoft.com/office/drawing/2014/main" id="{53067551-7933-4C34-8312-5D26A87212BE}"/>
                </a:ext>
              </a:extLst>
            </p:cNvPr>
            <p:cNvSpPr/>
            <p:nvPr/>
          </p:nvSpPr>
          <p:spPr>
            <a:xfrm>
              <a:off x="1085075" y="1958475"/>
              <a:ext cx="47750" cy="41600"/>
            </a:xfrm>
            <a:custGeom>
              <a:avLst/>
              <a:gdLst/>
              <a:ahLst/>
              <a:cxnLst/>
              <a:rect l="l" t="t" r="r" b="b"/>
              <a:pathLst>
                <a:path w="1910" h="1664" extrusionOk="0">
                  <a:moveTo>
                    <a:pt x="1909" y="1664"/>
                  </a:moveTo>
                  <a:cubicBezTo>
                    <a:pt x="1712" y="1516"/>
                    <a:pt x="1540" y="1380"/>
                    <a:pt x="1380" y="1245"/>
                  </a:cubicBezTo>
                  <a:cubicBezTo>
                    <a:pt x="1220" y="1109"/>
                    <a:pt x="1072" y="986"/>
                    <a:pt x="924" y="863"/>
                  </a:cubicBezTo>
                  <a:cubicBezTo>
                    <a:pt x="788" y="728"/>
                    <a:pt x="641" y="604"/>
                    <a:pt x="480" y="457"/>
                  </a:cubicBezTo>
                  <a:cubicBezTo>
                    <a:pt x="333" y="321"/>
                    <a:pt x="172" y="173"/>
                    <a:pt x="0" y="1"/>
                  </a:cubicBezTo>
                  <a:cubicBezTo>
                    <a:pt x="111" y="198"/>
                    <a:pt x="234" y="383"/>
                    <a:pt x="370" y="567"/>
                  </a:cubicBezTo>
                  <a:cubicBezTo>
                    <a:pt x="493" y="728"/>
                    <a:pt x="641" y="875"/>
                    <a:pt x="788" y="1011"/>
                  </a:cubicBezTo>
                  <a:cubicBezTo>
                    <a:pt x="949" y="1146"/>
                    <a:pt x="1121" y="1270"/>
                    <a:pt x="1293" y="1380"/>
                  </a:cubicBezTo>
                  <a:cubicBezTo>
                    <a:pt x="1491" y="1491"/>
                    <a:pt x="1700" y="1577"/>
                    <a:pt x="1909" y="16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131;p50">
              <a:extLst>
                <a:ext uri="{FF2B5EF4-FFF2-40B4-BE49-F238E27FC236}">
                  <a16:creationId xmlns:a16="http://schemas.microsoft.com/office/drawing/2014/main" id="{B29C3728-C9B3-4189-BF3A-B33817877E72}"/>
                </a:ext>
              </a:extLst>
            </p:cNvPr>
            <p:cNvSpPr/>
            <p:nvPr/>
          </p:nvSpPr>
          <p:spPr>
            <a:xfrm>
              <a:off x="1041025" y="1931075"/>
              <a:ext cx="31125" cy="55775"/>
            </a:xfrm>
            <a:custGeom>
              <a:avLst/>
              <a:gdLst/>
              <a:ahLst/>
              <a:cxnLst/>
              <a:rect l="l" t="t" r="r" b="b"/>
              <a:pathLst>
                <a:path w="1245" h="2231" extrusionOk="0">
                  <a:moveTo>
                    <a:pt x="1245" y="2230"/>
                  </a:moveTo>
                  <a:cubicBezTo>
                    <a:pt x="1109" y="2021"/>
                    <a:pt x="986" y="1836"/>
                    <a:pt x="887" y="1663"/>
                  </a:cubicBezTo>
                  <a:cubicBezTo>
                    <a:pt x="777" y="1491"/>
                    <a:pt x="678" y="1318"/>
                    <a:pt x="579" y="1146"/>
                  </a:cubicBezTo>
                  <a:cubicBezTo>
                    <a:pt x="469" y="974"/>
                    <a:pt x="382" y="801"/>
                    <a:pt x="284" y="616"/>
                  </a:cubicBezTo>
                  <a:cubicBezTo>
                    <a:pt x="198" y="432"/>
                    <a:pt x="99" y="234"/>
                    <a:pt x="0" y="0"/>
                  </a:cubicBezTo>
                  <a:cubicBezTo>
                    <a:pt x="25" y="234"/>
                    <a:pt x="74" y="456"/>
                    <a:pt x="148" y="678"/>
                  </a:cubicBezTo>
                  <a:cubicBezTo>
                    <a:pt x="284" y="1072"/>
                    <a:pt x="481" y="1429"/>
                    <a:pt x="764" y="1750"/>
                  </a:cubicBezTo>
                  <a:cubicBezTo>
                    <a:pt x="900" y="1922"/>
                    <a:pt x="1072" y="2082"/>
                    <a:pt x="1245" y="2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132;p50">
              <a:extLst>
                <a:ext uri="{FF2B5EF4-FFF2-40B4-BE49-F238E27FC236}">
                  <a16:creationId xmlns:a16="http://schemas.microsoft.com/office/drawing/2014/main" id="{8AF048D7-AC98-44E3-904E-793C4EB591D2}"/>
                </a:ext>
              </a:extLst>
            </p:cNvPr>
            <p:cNvSpPr/>
            <p:nvPr/>
          </p:nvSpPr>
          <p:spPr>
            <a:xfrm>
              <a:off x="1046875" y="1895050"/>
              <a:ext cx="13275" cy="34500"/>
            </a:xfrm>
            <a:custGeom>
              <a:avLst/>
              <a:gdLst/>
              <a:ahLst/>
              <a:cxnLst/>
              <a:rect l="l" t="t" r="r" b="b"/>
              <a:pathLst>
                <a:path w="531" h="1380" extrusionOk="0">
                  <a:moveTo>
                    <a:pt x="530" y="1380"/>
                  </a:moveTo>
                  <a:cubicBezTo>
                    <a:pt x="481" y="1133"/>
                    <a:pt x="419" y="899"/>
                    <a:pt x="345" y="665"/>
                  </a:cubicBezTo>
                  <a:cubicBezTo>
                    <a:pt x="259" y="444"/>
                    <a:pt x="161" y="222"/>
                    <a:pt x="37" y="0"/>
                  </a:cubicBezTo>
                  <a:cubicBezTo>
                    <a:pt x="1" y="505"/>
                    <a:pt x="185" y="998"/>
                    <a:pt x="530" y="13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133;p50">
              <a:extLst>
                <a:ext uri="{FF2B5EF4-FFF2-40B4-BE49-F238E27FC236}">
                  <a16:creationId xmlns:a16="http://schemas.microsoft.com/office/drawing/2014/main" id="{B1DA9694-D931-440A-90F5-778007EC008D}"/>
                </a:ext>
              </a:extLst>
            </p:cNvPr>
            <p:cNvSpPr/>
            <p:nvPr/>
          </p:nvSpPr>
          <p:spPr>
            <a:xfrm>
              <a:off x="1089375" y="1914750"/>
              <a:ext cx="19425" cy="28675"/>
            </a:xfrm>
            <a:custGeom>
              <a:avLst/>
              <a:gdLst/>
              <a:ahLst/>
              <a:cxnLst/>
              <a:rect l="l" t="t" r="r" b="b"/>
              <a:pathLst>
                <a:path w="777" h="1147" extrusionOk="0">
                  <a:moveTo>
                    <a:pt x="777" y="1146"/>
                  </a:moveTo>
                  <a:cubicBezTo>
                    <a:pt x="690" y="1048"/>
                    <a:pt x="629" y="949"/>
                    <a:pt x="567" y="838"/>
                  </a:cubicBezTo>
                  <a:lnTo>
                    <a:pt x="382" y="579"/>
                  </a:lnTo>
                  <a:lnTo>
                    <a:pt x="198" y="308"/>
                  </a:lnTo>
                  <a:cubicBezTo>
                    <a:pt x="136" y="210"/>
                    <a:pt x="74" y="111"/>
                    <a:pt x="0" y="1"/>
                  </a:cubicBezTo>
                  <a:cubicBezTo>
                    <a:pt x="0" y="506"/>
                    <a:pt x="308" y="961"/>
                    <a:pt x="777" y="1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134;p50">
              <a:extLst>
                <a:ext uri="{FF2B5EF4-FFF2-40B4-BE49-F238E27FC236}">
                  <a16:creationId xmlns:a16="http://schemas.microsoft.com/office/drawing/2014/main" id="{7F0EE534-7CEE-43AB-A17A-298BA48A1B48}"/>
                </a:ext>
              </a:extLst>
            </p:cNvPr>
            <p:cNvSpPr/>
            <p:nvPr/>
          </p:nvSpPr>
          <p:spPr>
            <a:xfrm>
              <a:off x="1104775" y="1868550"/>
              <a:ext cx="8650" cy="13900"/>
            </a:xfrm>
            <a:custGeom>
              <a:avLst/>
              <a:gdLst/>
              <a:ahLst/>
              <a:cxnLst/>
              <a:rect l="l" t="t" r="r" b="b"/>
              <a:pathLst>
                <a:path w="346" h="556" extrusionOk="0">
                  <a:moveTo>
                    <a:pt x="345" y="555"/>
                  </a:moveTo>
                  <a:cubicBezTo>
                    <a:pt x="333" y="444"/>
                    <a:pt x="321" y="346"/>
                    <a:pt x="296" y="259"/>
                  </a:cubicBezTo>
                  <a:cubicBezTo>
                    <a:pt x="247" y="161"/>
                    <a:pt x="197" y="75"/>
                    <a:pt x="124" y="1"/>
                  </a:cubicBezTo>
                  <a:cubicBezTo>
                    <a:pt x="0" y="210"/>
                    <a:pt x="111" y="481"/>
                    <a:pt x="345" y="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135;p50">
              <a:extLst>
                <a:ext uri="{FF2B5EF4-FFF2-40B4-BE49-F238E27FC236}">
                  <a16:creationId xmlns:a16="http://schemas.microsoft.com/office/drawing/2014/main" id="{CC018AD7-BD8C-4075-998D-7BB55EAF563F}"/>
                </a:ext>
              </a:extLst>
            </p:cNvPr>
            <p:cNvSpPr/>
            <p:nvPr/>
          </p:nvSpPr>
          <p:spPr>
            <a:xfrm>
              <a:off x="1571650" y="1494075"/>
              <a:ext cx="28350" cy="35125"/>
            </a:xfrm>
            <a:custGeom>
              <a:avLst/>
              <a:gdLst/>
              <a:ahLst/>
              <a:cxnLst/>
              <a:rect l="l" t="t" r="r" b="b"/>
              <a:pathLst>
                <a:path w="1134" h="1405" extrusionOk="0">
                  <a:moveTo>
                    <a:pt x="1133" y="1"/>
                  </a:moveTo>
                  <a:cubicBezTo>
                    <a:pt x="899" y="259"/>
                    <a:pt x="702" y="456"/>
                    <a:pt x="530" y="678"/>
                  </a:cubicBezTo>
                  <a:cubicBezTo>
                    <a:pt x="357" y="888"/>
                    <a:pt x="197" y="1122"/>
                    <a:pt x="0" y="1405"/>
                  </a:cubicBezTo>
                  <a:cubicBezTo>
                    <a:pt x="530" y="1085"/>
                    <a:pt x="936" y="592"/>
                    <a:pt x="1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136;p50">
              <a:extLst>
                <a:ext uri="{FF2B5EF4-FFF2-40B4-BE49-F238E27FC236}">
                  <a16:creationId xmlns:a16="http://schemas.microsoft.com/office/drawing/2014/main" id="{D6068935-3617-4783-AB0F-B362352E50B3}"/>
                </a:ext>
              </a:extLst>
            </p:cNvPr>
            <p:cNvSpPr/>
            <p:nvPr/>
          </p:nvSpPr>
          <p:spPr>
            <a:xfrm>
              <a:off x="1581500" y="1513175"/>
              <a:ext cx="25275" cy="31425"/>
            </a:xfrm>
            <a:custGeom>
              <a:avLst/>
              <a:gdLst/>
              <a:ahLst/>
              <a:cxnLst/>
              <a:rect l="l" t="t" r="r" b="b"/>
              <a:pathLst>
                <a:path w="1011" h="1257" extrusionOk="0">
                  <a:moveTo>
                    <a:pt x="1010" y="0"/>
                  </a:moveTo>
                  <a:cubicBezTo>
                    <a:pt x="801" y="247"/>
                    <a:pt x="641" y="419"/>
                    <a:pt x="493" y="616"/>
                  </a:cubicBezTo>
                  <a:cubicBezTo>
                    <a:pt x="333" y="813"/>
                    <a:pt x="197" y="1010"/>
                    <a:pt x="0" y="1257"/>
                  </a:cubicBezTo>
                  <a:cubicBezTo>
                    <a:pt x="518" y="1023"/>
                    <a:pt x="887" y="555"/>
                    <a:pt x="101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137;p50">
              <a:extLst>
                <a:ext uri="{FF2B5EF4-FFF2-40B4-BE49-F238E27FC236}">
                  <a16:creationId xmlns:a16="http://schemas.microsoft.com/office/drawing/2014/main" id="{61EE4AA9-BD9E-4069-96C3-5B1EA1CA47F5}"/>
                </a:ext>
              </a:extLst>
            </p:cNvPr>
            <p:cNvSpPr/>
            <p:nvPr/>
          </p:nvSpPr>
          <p:spPr>
            <a:xfrm>
              <a:off x="1600900" y="1531950"/>
              <a:ext cx="12950" cy="13575"/>
            </a:xfrm>
            <a:custGeom>
              <a:avLst/>
              <a:gdLst/>
              <a:ahLst/>
              <a:cxnLst/>
              <a:rect l="l" t="t" r="r" b="b"/>
              <a:pathLst>
                <a:path w="518" h="543" extrusionOk="0">
                  <a:moveTo>
                    <a:pt x="518" y="1"/>
                  </a:moveTo>
                  <a:cubicBezTo>
                    <a:pt x="395" y="50"/>
                    <a:pt x="296" y="136"/>
                    <a:pt x="210" y="222"/>
                  </a:cubicBezTo>
                  <a:cubicBezTo>
                    <a:pt x="124" y="321"/>
                    <a:pt x="50" y="432"/>
                    <a:pt x="0" y="543"/>
                  </a:cubicBezTo>
                  <a:cubicBezTo>
                    <a:pt x="284" y="518"/>
                    <a:pt x="505" y="284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138;p50">
              <a:extLst>
                <a:ext uri="{FF2B5EF4-FFF2-40B4-BE49-F238E27FC236}">
                  <a16:creationId xmlns:a16="http://schemas.microsoft.com/office/drawing/2014/main" id="{A05BBC5B-284F-45A6-83C0-101EA1611A01}"/>
                </a:ext>
              </a:extLst>
            </p:cNvPr>
            <p:cNvSpPr/>
            <p:nvPr/>
          </p:nvSpPr>
          <p:spPr>
            <a:xfrm>
              <a:off x="1897450" y="1522400"/>
              <a:ext cx="22825" cy="19125"/>
            </a:xfrm>
            <a:custGeom>
              <a:avLst/>
              <a:gdLst/>
              <a:ahLst/>
              <a:cxnLst/>
              <a:rect l="l" t="t" r="r" b="b"/>
              <a:pathLst>
                <a:path w="913" h="765" extrusionOk="0">
                  <a:moveTo>
                    <a:pt x="1" y="1"/>
                  </a:moveTo>
                  <a:cubicBezTo>
                    <a:pt x="87" y="444"/>
                    <a:pt x="469" y="765"/>
                    <a:pt x="913" y="765"/>
                  </a:cubicBezTo>
                  <a:cubicBezTo>
                    <a:pt x="814" y="691"/>
                    <a:pt x="740" y="629"/>
                    <a:pt x="666" y="568"/>
                  </a:cubicBezTo>
                  <a:lnTo>
                    <a:pt x="457" y="383"/>
                  </a:lnTo>
                  <a:lnTo>
                    <a:pt x="235" y="210"/>
                  </a:lnTo>
                  <a:cubicBezTo>
                    <a:pt x="161" y="149"/>
                    <a:pt x="87" y="8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139;p50">
              <a:extLst>
                <a:ext uri="{FF2B5EF4-FFF2-40B4-BE49-F238E27FC236}">
                  <a16:creationId xmlns:a16="http://schemas.microsoft.com/office/drawing/2014/main" id="{D261193F-4D0A-41C1-A701-972972F9BB68}"/>
                </a:ext>
              </a:extLst>
            </p:cNvPr>
            <p:cNvSpPr/>
            <p:nvPr/>
          </p:nvSpPr>
          <p:spPr>
            <a:xfrm>
              <a:off x="1917775" y="1520250"/>
              <a:ext cx="19750" cy="10200"/>
            </a:xfrm>
            <a:custGeom>
              <a:avLst/>
              <a:gdLst/>
              <a:ahLst/>
              <a:cxnLst/>
              <a:rect l="l" t="t" r="r" b="b"/>
              <a:pathLst>
                <a:path w="790" h="408" extrusionOk="0">
                  <a:moveTo>
                    <a:pt x="1" y="1"/>
                  </a:moveTo>
                  <a:cubicBezTo>
                    <a:pt x="186" y="247"/>
                    <a:pt x="481" y="395"/>
                    <a:pt x="789" y="407"/>
                  </a:cubicBezTo>
                  <a:cubicBezTo>
                    <a:pt x="605" y="148"/>
                    <a:pt x="30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140;p50">
              <a:extLst>
                <a:ext uri="{FF2B5EF4-FFF2-40B4-BE49-F238E27FC236}">
                  <a16:creationId xmlns:a16="http://schemas.microsoft.com/office/drawing/2014/main" id="{7BB1E25F-4249-48DD-A990-2C246EB76F9B}"/>
                </a:ext>
              </a:extLst>
            </p:cNvPr>
            <p:cNvSpPr/>
            <p:nvPr/>
          </p:nvSpPr>
          <p:spPr>
            <a:xfrm>
              <a:off x="1919625" y="1499625"/>
              <a:ext cx="17900" cy="8950"/>
            </a:xfrm>
            <a:custGeom>
              <a:avLst/>
              <a:gdLst/>
              <a:ahLst/>
              <a:cxnLst/>
              <a:rect l="l" t="t" r="r" b="b"/>
              <a:pathLst>
                <a:path w="716" h="358" extrusionOk="0">
                  <a:moveTo>
                    <a:pt x="1" y="62"/>
                  </a:moveTo>
                  <a:cubicBezTo>
                    <a:pt x="173" y="271"/>
                    <a:pt x="457" y="358"/>
                    <a:pt x="715" y="296"/>
                  </a:cubicBezTo>
                  <a:cubicBezTo>
                    <a:pt x="543" y="99"/>
                    <a:pt x="260" y="0"/>
                    <a:pt x="1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8256;p50">
            <a:extLst>
              <a:ext uri="{FF2B5EF4-FFF2-40B4-BE49-F238E27FC236}">
                <a16:creationId xmlns:a16="http://schemas.microsoft.com/office/drawing/2014/main" id="{8B890A60-B43B-470A-9DB2-0240D582ADB4}"/>
              </a:ext>
            </a:extLst>
          </p:cNvPr>
          <p:cNvGrpSpPr/>
          <p:nvPr/>
        </p:nvGrpSpPr>
        <p:grpSpPr>
          <a:xfrm>
            <a:off x="5922019" y="1756427"/>
            <a:ext cx="2846845" cy="3388678"/>
            <a:chOff x="5408657" y="762748"/>
            <a:chExt cx="3570159" cy="4249659"/>
          </a:xfrm>
        </p:grpSpPr>
        <p:grpSp>
          <p:nvGrpSpPr>
            <p:cNvPr id="312" name="Google Shape;8257;p50">
              <a:extLst>
                <a:ext uri="{FF2B5EF4-FFF2-40B4-BE49-F238E27FC236}">
                  <a16:creationId xmlns:a16="http://schemas.microsoft.com/office/drawing/2014/main" id="{91DEE1B1-BEF0-412C-97A5-EF0C5910EBB3}"/>
                </a:ext>
              </a:extLst>
            </p:cNvPr>
            <p:cNvGrpSpPr/>
            <p:nvPr/>
          </p:nvGrpSpPr>
          <p:grpSpPr>
            <a:xfrm>
              <a:off x="5408657" y="762748"/>
              <a:ext cx="3570159" cy="4249659"/>
              <a:chOff x="5408657" y="762748"/>
              <a:chExt cx="3570159" cy="4249659"/>
            </a:xfrm>
          </p:grpSpPr>
          <p:sp>
            <p:nvSpPr>
              <p:cNvPr id="316" name="Google Shape;8258;p50">
                <a:extLst>
                  <a:ext uri="{FF2B5EF4-FFF2-40B4-BE49-F238E27FC236}">
                    <a16:creationId xmlns:a16="http://schemas.microsoft.com/office/drawing/2014/main" id="{0BFEC3AE-1850-4988-9509-70F8EE611C8D}"/>
                  </a:ext>
                </a:extLst>
              </p:cNvPr>
              <p:cNvSpPr/>
              <p:nvPr/>
            </p:nvSpPr>
            <p:spPr>
              <a:xfrm>
                <a:off x="5883936" y="1075204"/>
                <a:ext cx="1102323" cy="2065184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28210" extrusionOk="0">
                    <a:moveTo>
                      <a:pt x="9115" y="0"/>
                    </a:moveTo>
                    <a:cubicBezTo>
                      <a:pt x="8374" y="0"/>
                      <a:pt x="7774" y="174"/>
                      <a:pt x="7774" y="174"/>
                    </a:cubicBezTo>
                    <a:cubicBezTo>
                      <a:pt x="7774" y="174"/>
                      <a:pt x="9282" y="8204"/>
                      <a:pt x="7042" y="10566"/>
                    </a:cubicBezTo>
                    <a:cubicBezTo>
                      <a:pt x="4802" y="12924"/>
                      <a:pt x="4851" y="16728"/>
                      <a:pt x="5077" y="18031"/>
                    </a:cubicBezTo>
                    <a:cubicBezTo>
                      <a:pt x="5304" y="19335"/>
                      <a:pt x="6158" y="20724"/>
                      <a:pt x="3081" y="23723"/>
                    </a:cubicBezTo>
                    <a:cubicBezTo>
                      <a:pt x="0" y="26719"/>
                      <a:pt x="2549" y="28209"/>
                      <a:pt x="2549" y="28209"/>
                    </a:cubicBezTo>
                    <a:cubicBezTo>
                      <a:pt x="2549" y="28209"/>
                      <a:pt x="542" y="25155"/>
                      <a:pt x="5094" y="24840"/>
                    </a:cubicBezTo>
                    <a:cubicBezTo>
                      <a:pt x="9646" y="24527"/>
                      <a:pt x="11111" y="20140"/>
                      <a:pt x="11108" y="18271"/>
                    </a:cubicBezTo>
                    <a:cubicBezTo>
                      <a:pt x="11104" y="16402"/>
                      <a:pt x="13463" y="16117"/>
                      <a:pt x="14258" y="13814"/>
                    </a:cubicBezTo>
                    <a:cubicBezTo>
                      <a:pt x="15056" y="11512"/>
                      <a:pt x="13275" y="10185"/>
                      <a:pt x="12504" y="9321"/>
                    </a:cubicBezTo>
                    <a:cubicBezTo>
                      <a:pt x="11732" y="8454"/>
                      <a:pt x="13121" y="7656"/>
                      <a:pt x="12957" y="6401"/>
                    </a:cubicBezTo>
                    <a:cubicBezTo>
                      <a:pt x="12793" y="5146"/>
                      <a:pt x="11439" y="4581"/>
                      <a:pt x="11439" y="4581"/>
                    </a:cubicBezTo>
                    <a:cubicBezTo>
                      <a:pt x="11439" y="4581"/>
                      <a:pt x="12500" y="2946"/>
                      <a:pt x="11499" y="1166"/>
                    </a:cubicBezTo>
                    <a:cubicBezTo>
                      <a:pt x="10966" y="222"/>
                      <a:pt x="9951" y="0"/>
                      <a:pt x="9115" y="0"/>
                    </a:cubicBezTo>
                    <a:close/>
                  </a:path>
                </a:pathLst>
              </a:custGeom>
              <a:solidFill>
                <a:srgbClr val="423C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259;p50">
                <a:extLst>
                  <a:ext uri="{FF2B5EF4-FFF2-40B4-BE49-F238E27FC236}">
                    <a16:creationId xmlns:a16="http://schemas.microsoft.com/office/drawing/2014/main" id="{D3BC3C3E-94A0-4E96-8358-17AAD212DF8F}"/>
                  </a:ext>
                </a:extLst>
              </p:cNvPr>
              <p:cNvSpPr/>
              <p:nvPr/>
            </p:nvSpPr>
            <p:spPr>
              <a:xfrm>
                <a:off x="6187318" y="1447912"/>
                <a:ext cx="660647" cy="1357047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18537" extrusionOk="0">
                    <a:moveTo>
                      <a:pt x="7232" y="0"/>
                    </a:moveTo>
                    <a:cubicBezTo>
                      <a:pt x="7222" y="0"/>
                      <a:pt x="7213" y="15"/>
                      <a:pt x="7223" y="22"/>
                    </a:cubicBezTo>
                    <a:cubicBezTo>
                      <a:pt x="7952" y="636"/>
                      <a:pt x="8353" y="1455"/>
                      <a:pt x="8255" y="2417"/>
                    </a:cubicBezTo>
                    <a:cubicBezTo>
                      <a:pt x="8205" y="2863"/>
                      <a:pt x="8044" y="3277"/>
                      <a:pt x="7818" y="3665"/>
                    </a:cubicBezTo>
                    <a:cubicBezTo>
                      <a:pt x="7676" y="3908"/>
                      <a:pt x="7427" y="4250"/>
                      <a:pt x="7483" y="4552"/>
                    </a:cubicBezTo>
                    <a:cubicBezTo>
                      <a:pt x="7538" y="4864"/>
                      <a:pt x="7772" y="5097"/>
                      <a:pt x="7979" y="5327"/>
                    </a:cubicBezTo>
                    <a:cubicBezTo>
                      <a:pt x="8343" y="5725"/>
                      <a:pt x="8576" y="6171"/>
                      <a:pt x="8701" y="6700"/>
                    </a:cubicBezTo>
                    <a:cubicBezTo>
                      <a:pt x="8846" y="7304"/>
                      <a:pt x="8705" y="7915"/>
                      <a:pt x="8363" y="8424"/>
                    </a:cubicBezTo>
                    <a:cubicBezTo>
                      <a:pt x="8018" y="8940"/>
                      <a:pt x="7447" y="9199"/>
                      <a:pt x="7030" y="9636"/>
                    </a:cubicBezTo>
                    <a:cubicBezTo>
                      <a:pt x="6327" y="10368"/>
                      <a:pt x="6369" y="11384"/>
                      <a:pt x="6248" y="12333"/>
                    </a:cubicBezTo>
                    <a:cubicBezTo>
                      <a:pt x="6100" y="13472"/>
                      <a:pt x="5765" y="14549"/>
                      <a:pt x="5141" y="15525"/>
                    </a:cubicBezTo>
                    <a:cubicBezTo>
                      <a:pt x="4589" y="16386"/>
                      <a:pt x="3814" y="17068"/>
                      <a:pt x="2924" y="17568"/>
                    </a:cubicBezTo>
                    <a:cubicBezTo>
                      <a:pt x="2014" y="18077"/>
                      <a:pt x="1071" y="18287"/>
                      <a:pt x="50" y="18451"/>
                    </a:cubicBezTo>
                    <a:cubicBezTo>
                      <a:pt x="7" y="18458"/>
                      <a:pt x="1" y="18534"/>
                      <a:pt x="50" y="18534"/>
                    </a:cubicBezTo>
                    <a:cubicBezTo>
                      <a:pt x="104" y="18535"/>
                      <a:pt x="158" y="18536"/>
                      <a:pt x="213" y="18536"/>
                    </a:cubicBezTo>
                    <a:cubicBezTo>
                      <a:pt x="2131" y="18536"/>
                      <a:pt x="3958" y="17526"/>
                      <a:pt x="5102" y="16018"/>
                    </a:cubicBezTo>
                    <a:cubicBezTo>
                      <a:pt x="5745" y="15170"/>
                      <a:pt x="6143" y="14159"/>
                      <a:pt x="6353" y="13121"/>
                    </a:cubicBezTo>
                    <a:cubicBezTo>
                      <a:pt x="6478" y="12513"/>
                      <a:pt x="6527" y="11889"/>
                      <a:pt x="6592" y="11272"/>
                    </a:cubicBezTo>
                    <a:cubicBezTo>
                      <a:pt x="6671" y="10487"/>
                      <a:pt x="6915" y="9962"/>
                      <a:pt x="7545" y="9472"/>
                    </a:cubicBezTo>
                    <a:cubicBezTo>
                      <a:pt x="8386" y="8815"/>
                      <a:pt x="9023" y="8066"/>
                      <a:pt x="8928" y="6939"/>
                    </a:cubicBezTo>
                    <a:cubicBezTo>
                      <a:pt x="8889" y="6477"/>
                      <a:pt x="8691" y="6033"/>
                      <a:pt x="8461" y="5639"/>
                    </a:cubicBezTo>
                    <a:cubicBezTo>
                      <a:pt x="8205" y="5199"/>
                      <a:pt x="7555" y="4877"/>
                      <a:pt x="7739" y="4289"/>
                    </a:cubicBezTo>
                    <a:cubicBezTo>
                      <a:pt x="7864" y="3892"/>
                      <a:pt x="8159" y="3566"/>
                      <a:pt x="8287" y="3166"/>
                    </a:cubicBezTo>
                    <a:cubicBezTo>
                      <a:pt x="8412" y="2778"/>
                      <a:pt x="8461" y="2375"/>
                      <a:pt x="8442" y="1970"/>
                    </a:cubicBezTo>
                    <a:cubicBezTo>
                      <a:pt x="8402" y="1133"/>
                      <a:pt x="7910" y="459"/>
                      <a:pt x="7240" y="3"/>
                    </a:cubicBezTo>
                    <a:cubicBezTo>
                      <a:pt x="7237" y="1"/>
                      <a:pt x="7235" y="0"/>
                      <a:pt x="7232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260;p50">
                <a:extLst>
                  <a:ext uri="{FF2B5EF4-FFF2-40B4-BE49-F238E27FC236}">
                    <a16:creationId xmlns:a16="http://schemas.microsoft.com/office/drawing/2014/main" id="{BB8F2756-C128-4DC5-900B-F3420A52E668}"/>
                  </a:ext>
                </a:extLst>
              </p:cNvPr>
              <p:cNvSpPr/>
              <p:nvPr/>
            </p:nvSpPr>
            <p:spPr>
              <a:xfrm>
                <a:off x="6268727" y="1427779"/>
                <a:ext cx="467885" cy="1288452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7600" extrusionOk="0">
                    <a:moveTo>
                      <a:pt x="5478" y="0"/>
                    </a:moveTo>
                    <a:cubicBezTo>
                      <a:pt x="5462" y="0"/>
                      <a:pt x="5446" y="15"/>
                      <a:pt x="5454" y="35"/>
                    </a:cubicBezTo>
                    <a:cubicBezTo>
                      <a:pt x="6177" y="1529"/>
                      <a:pt x="6236" y="3526"/>
                      <a:pt x="5241" y="4922"/>
                    </a:cubicBezTo>
                    <a:cubicBezTo>
                      <a:pt x="4814" y="5523"/>
                      <a:pt x="4318" y="5851"/>
                      <a:pt x="4420" y="6656"/>
                    </a:cubicBezTo>
                    <a:cubicBezTo>
                      <a:pt x="4472" y="7084"/>
                      <a:pt x="4594" y="7464"/>
                      <a:pt x="4578" y="7904"/>
                    </a:cubicBezTo>
                    <a:cubicBezTo>
                      <a:pt x="4558" y="8400"/>
                      <a:pt x="4325" y="8841"/>
                      <a:pt x="4029" y="9221"/>
                    </a:cubicBezTo>
                    <a:cubicBezTo>
                      <a:pt x="3540" y="9858"/>
                      <a:pt x="2833" y="10292"/>
                      <a:pt x="2312" y="10899"/>
                    </a:cubicBezTo>
                    <a:cubicBezTo>
                      <a:pt x="1868" y="11419"/>
                      <a:pt x="1661" y="12079"/>
                      <a:pt x="1602" y="12746"/>
                    </a:cubicBezTo>
                    <a:cubicBezTo>
                      <a:pt x="1536" y="13514"/>
                      <a:pt x="1743" y="14266"/>
                      <a:pt x="1795" y="15028"/>
                    </a:cubicBezTo>
                    <a:cubicBezTo>
                      <a:pt x="1835" y="15626"/>
                      <a:pt x="1720" y="16188"/>
                      <a:pt x="1322" y="16654"/>
                    </a:cubicBezTo>
                    <a:cubicBezTo>
                      <a:pt x="987" y="17048"/>
                      <a:pt x="472" y="17262"/>
                      <a:pt x="38" y="17524"/>
                    </a:cubicBezTo>
                    <a:cubicBezTo>
                      <a:pt x="1" y="17548"/>
                      <a:pt x="30" y="17599"/>
                      <a:pt x="66" y="17599"/>
                    </a:cubicBezTo>
                    <a:cubicBezTo>
                      <a:pt x="71" y="17599"/>
                      <a:pt x="76" y="17598"/>
                      <a:pt x="81" y="17597"/>
                    </a:cubicBezTo>
                    <a:cubicBezTo>
                      <a:pt x="856" y="17337"/>
                      <a:pt x="1608" y="16874"/>
                      <a:pt x="1881" y="16066"/>
                    </a:cubicBezTo>
                    <a:cubicBezTo>
                      <a:pt x="2154" y="15258"/>
                      <a:pt x="1891" y="14375"/>
                      <a:pt x="1812" y="13557"/>
                    </a:cubicBezTo>
                    <a:cubicBezTo>
                      <a:pt x="1720" y="12641"/>
                      <a:pt x="1894" y="11757"/>
                      <a:pt x="2472" y="11025"/>
                    </a:cubicBezTo>
                    <a:cubicBezTo>
                      <a:pt x="3027" y="10322"/>
                      <a:pt x="3829" y="9872"/>
                      <a:pt x="4351" y="9129"/>
                    </a:cubicBezTo>
                    <a:cubicBezTo>
                      <a:pt x="4765" y="8538"/>
                      <a:pt x="4850" y="7819"/>
                      <a:pt x="4709" y="7119"/>
                    </a:cubicBezTo>
                    <a:cubicBezTo>
                      <a:pt x="4610" y="6611"/>
                      <a:pt x="4499" y="6193"/>
                      <a:pt x="4804" y="5720"/>
                    </a:cubicBezTo>
                    <a:cubicBezTo>
                      <a:pt x="5051" y="5339"/>
                      <a:pt x="5392" y="5047"/>
                      <a:pt x="5612" y="4643"/>
                    </a:cubicBezTo>
                    <a:cubicBezTo>
                      <a:pt x="6391" y="3221"/>
                      <a:pt x="6253" y="1411"/>
                      <a:pt x="5500" y="15"/>
                    </a:cubicBezTo>
                    <a:cubicBezTo>
                      <a:pt x="5496" y="5"/>
                      <a:pt x="5487" y="0"/>
                      <a:pt x="547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261;p50">
                <a:extLst>
                  <a:ext uri="{FF2B5EF4-FFF2-40B4-BE49-F238E27FC236}">
                    <a16:creationId xmlns:a16="http://schemas.microsoft.com/office/drawing/2014/main" id="{DC21CFB6-75A4-4DB3-9639-40ADD906078B}"/>
                  </a:ext>
                </a:extLst>
              </p:cNvPr>
              <p:cNvSpPr/>
              <p:nvPr/>
            </p:nvSpPr>
            <p:spPr>
              <a:xfrm>
                <a:off x="6519471" y="1092921"/>
                <a:ext cx="195031" cy="281483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3845" extrusionOk="0">
                    <a:moveTo>
                      <a:pt x="8" y="0"/>
                    </a:moveTo>
                    <a:cubicBezTo>
                      <a:pt x="2" y="0"/>
                      <a:pt x="0" y="11"/>
                      <a:pt x="6" y="14"/>
                    </a:cubicBezTo>
                    <a:cubicBezTo>
                      <a:pt x="722" y="234"/>
                      <a:pt x="1323" y="654"/>
                      <a:pt x="1764" y="1259"/>
                    </a:cubicBezTo>
                    <a:cubicBezTo>
                      <a:pt x="2286" y="1978"/>
                      <a:pt x="2663" y="3085"/>
                      <a:pt x="1973" y="3804"/>
                    </a:cubicBezTo>
                    <a:cubicBezTo>
                      <a:pt x="1956" y="3822"/>
                      <a:pt x="1973" y="3845"/>
                      <a:pt x="1991" y="3845"/>
                    </a:cubicBezTo>
                    <a:cubicBezTo>
                      <a:pt x="1996" y="3845"/>
                      <a:pt x="2002" y="3843"/>
                      <a:pt x="2006" y="3837"/>
                    </a:cubicBezTo>
                    <a:cubicBezTo>
                      <a:pt x="2631" y="3193"/>
                      <a:pt x="2410" y="2376"/>
                      <a:pt x="2049" y="1647"/>
                    </a:cubicBezTo>
                    <a:cubicBezTo>
                      <a:pt x="1635" y="799"/>
                      <a:pt x="867" y="316"/>
                      <a:pt x="10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262;p50">
                <a:extLst>
                  <a:ext uri="{FF2B5EF4-FFF2-40B4-BE49-F238E27FC236}">
                    <a16:creationId xmlns:a16="http://schemas.microsoft.com/office/drawing/2014/main" id="{552EB425-74C7-48C5-8C89-A21EA7518A30}"/>
                  </a:ext>
                </a:extLst>
              </p:cNvPr>
              <p:cNvSpPr/>
              <p:nvPr/>
            </p:nvSpPr>
            <p:spPr>
              <a:xfrm>
                <a:off x="6648101" y="1110271"/>
                <a:ext cx="94294" cy="249564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3409" extrusionOk="0">
                    <a:moveTo>
                      <a:pt x="6" y="1"/>
                    </a:moveTo>
                    <a:cubicBezTo>
                      <a:pt x="3" y="1"/>
                      <a:pt x="1" y="4"/>
                      <a:pt x="3" y="7"/>
                    </a:cubicBezTo>
                    <a:cubicBezTo>
                      <a:pt x="394" y="440"/>
                      <a:pt x="762" y="884"/>
                      <a:pt x="979" y="1432"/>
                    </a:cubicBezTo>
                    <a:cubicBezTo>
                      <a:pt x="1288" y="2201"/>
                      <a:pt x="883" y="2821"/>
                      <a:pt x="394" y="3380"/>
                    </a:cubicBezTo>
                    <a:cubicBezTo>
                      <a:pt x="384" y="3392"/>
                      <a:pt x="395" y="3409"/>
                      <a:pt x="408" y="3409"/>
                    </a:cubicBezTo>
                    <a:cubicBezTo>
                      <a:pt x="412" y="3409"/>
                      <a:pt x="417" y="3407"/>
                      <a:pt x="421" y="3403"/>
                    </a:cubicBezTo>
                    <a:cubicBezTo>
                      <a:pt x="886" y="2923"/>
                      <a:pt x="1189" y="2450"/>
                      <a:pt x="1123" y="1757"/>
                    </a:cubicBezTo>
                    <a:cubicBezTo>
                      <a:pt x="1054" y="1048"/>
                      <a:pt x="483" y="476"/>
                      <a:pt x="10" y="3"/>
                    </a:cubicBezTo>
                    <a:cubicBezTo>
                      <a:pt x="9" y="1"/>
                      <a:pt x="8" y="1"/>
                      <a:pt x="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263;p50">
                <a:extLst>
                  <a:ext uri="{FF2B5EF4-FFF2-40B4-BE49-F238E27FC236}">
                    <a16:creationId xmlns:a16="http://schemas.microsoft.com/office/drawing/2014/main" id="{3F407F6E-4C84-460E-8CD1-C106B810AEA7}"/>
                  </a:ext>
                </a:extLst>
              </p:cNvPr>
              <p:cNvSpPr/>
              <p:nvPr/>
            </p:nvSpPr>
            <p:spPr>
              <a:xfrm>
                <a:off x="6453802" y="1090212"/>
                <a:ext cx="314291" cy="959897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3112" extrusionOk="0">
                    <a:moveTo>
                      <a:pt x="21" y="1"/>
                    </a:moveTo>
                    <a:cubicBezTo>
                      <a:pt x="14" y="1"/>
                      <a:pt x="6" y="2"/>
                      <a:pt x="0" y="5"/>
                    </a:cubicBezTo>
                    <a:cubicBezTo>
                      <a:pt x="7" y="54"/>
                      <a:pt x="23" y="150"/>
                      <a:pt x="46" y="288"/>
                    </a:cubicBezTo>
                    <a:cubicBezTo>
                      <a:pt x="197" y="655"/>
                      <a:pt x="443" y="964"/>
                      <a:pt x="631" y="1322"/>
                    </a:cubicBezTo>
                    <a:cubicBezTo>
                      <a:pt x="933" y="1893"/>
                      <a:pt x="1057" y="2583"/>
                      <a:pt x="1248" y="3197"/>
                    </a:cubicBezTo>
                    <a:cubicBezTo>
                      <a:pt x="1289" y="3329"/>
                      <a:pt x="1411" y="3422"/>
                      <a:pt x="1545" y="3422"/>
                    </a:cubicBezTo>
                    <a:cubicBezTo>
                      <a:pt x="1572" y="3422"/>
                      <a:pt x="1599" y="3418"/>
                      <a:pt x="1626" y="3411"/>
                    </a:cubicBezTo>
                    <a:cubicBezTo>
                      <a:pt x="1677" y="3396"/>
                      <a:pt x="1730" y="3389"/>
                      <a:pt x="1782" y="3389"/>
                    </a:cubicBezTo>
                    <a:cubicBezTo>
                      <a:pt x="2036" y="3389"/>
                      <a:pt x="2261" y="3563"/>
                      <a:pt x="2073" y="3907"/>
                    </a:cubicBezTo>
                    <a:cubicBezTo>
                      <a:pt x="1974" y="4088"/>
                      <a:pt x="1800" y="4242"/>
                      <a:pt x="1685" y="4416"/>
                    </a:cubicBezTo>
                    <a:cubicBezTo>
                      <a:pt x="1498" y="4711"/>
                      <a:pt x="1514" y="5145"/>
                      <a:pt x="1570" y="5470"/>
                    </a:cubicBezTo>
                    <a:cubicBezTo>
                      <a:pt x="1659" y="6025"/>
                      <a:pt x="1797" y="6561"/>
                      <a:pt x="1809" y="7126"/>
                    </a:cubicBezTo>
                    <a:cubicBezTo>
                      <a:pt x="1823" y="7753"/>
                      <a:pt x="1570" y="8400"/>
                      <a:pt x="1419" y="9001"/>
                    </a:cubicBezTo>
                    <a:cubicBezTo>
                      <a:pt x="1368" y="9214"/>
                      <a:pt x="1537" y="9351"/>
                      <a:pt x="1703" y="9351"/>
                    </a:cubicBezTo>
                    <a:cubicBezTo>
                      <a:pt x="1813" y="9351"/>
                      <a:pt x="1922" y="9291"/>
                      <a:pt x="1964" y="9152"/>
                    </a:cubicBezTo>
                    <a:cubicBezTo>
                      <a:pt x="2020" y="8978"/>
                      <a:pt x="2073" y="8807"/>
                      <a:pt x="2129" y="8636"/>
                    </a:cubicBezTo>
                    <a:cubicBezTo>
                      <a:pt x="2355" y="8712"/>
                      <a:pt x="2605" y="8735"/>
                      <a:pt x="2841" y="8794"/>
                    </a:cubicBezTo>
                    <a:cubicBezTo>
                      <a:pt x="3518" y="8958"/>
                      <a:pt x="3547" y="9415"/>
                      <a:pt x="3436" y="10012"/>
                    </a:cubicBezTo>
                    <a:cubicBezTo>
                      <a:pt x="3242" y="11031"/>
                      <a:pt x="3232" y="12019"/>
                      <a:pt x="3639" y="12995"/>
                    </a:cubicBezTo>
                    <a:cubicBezTo>
                      <a:pt x="3671" y="13075"/>
                      <a:pt x="3734" y="13112"/>
                      <a:pt x="3796" y="13112"/>
                    </a:cubicBezTo>
                    <a:cubicBezTo>
                      <a:pt x="3872" y="13112"/>
                      <a:pt x="3947" y="13055"/>
                      <a:pt x="3961" y="12952"/>
                    </a:cubicBezTo>
                    <a:cubicBezTo>
                      <a:pt x="4060" y="12154"/>
                      <a:pt x="3819" y="11359"/>
                      <a:pt x="3945" y="10564"/>
                    </a:cubicBezTo>
                    <a:cubicBezTo>
                      <a:pt x="4017" y="10124"/>
                      <a:pt x="4292" y="9412"/>
                      <a:pt x="4184" y="8958"/>
                    </a:cubicBezTo>
                    <a:cubicBezTo>
                      <a:pt x="4050" y="8397"/>
                      <a:pt x="3302" y="8126"/>
                      <a:pt x="2640" y="8126"/>
                    </a:cubicBezTo>
                    <a:cubicBezTo>
                      <a:pt x="2512" y="8126"/>
                      <a:pt x="2386" y="8137"/>
                      <a:pt x="2270" y="8157"/>
                    </a:cubicBezTo>
                    <a:cubicBezTo>
                      <a:pt x="2378" y="7753"/>
                      <a:pt x="2457" y="7346"/>
                      <a:pt x="2447" y="6909"/>
                    </a:cubicBezTo>
                    <a:cubicBezTo>
                      <a:pt x="2434" y="6196"/>
                      <a:pt x="1895" y="5155"/>
                      <a:pt x="2394" y="4541"/>
                    </a:cubicBezTo>
                    <a:cubicBezTo>
                      <a:pt x="2755" y="4097"/>
                      <a:pt x="2884" y="3720"/>
                      <a:pt x="2631" y="3177"/>
                    </a:cubicBezTo>
                    <a:cubicBezTo>
                      <a:pt x="2491" y="2873"/>
                      <a:pt x="2188" y="2742"/>
                      <a:pt x="1880" y="2742"/>
                    </a:cubicBezTo>
                    <a:cubicBezTo>
                      <a:pt x="1826" y="2742"/>
                      <a:pt x="1772" y="2746"/>
                      <a:pt x="1718" y="2754"/>
                    </a:cubicBezTo>
                    <a:cubicBezTo>
                      <a:pt x="1514" y="2251"/>
                      <a:pt x="1344" y="1736"/>
                      <a:pt x="1110" y="1243"/>
                    </a:cubicBezTo>
                    <a:cubicBezTo>
                      <a:pt x="887" y="773"/>
                      <a:pt x="440" y="356"/>
                      <a:pt x="59" y="15"/>
                    </a:cubicBezTo>
                    <a:cubicBezTo>
                      <a:pt x="47" y="5"/>
                      <a:pt x="34" y="1"/>
                      <a:pt x="2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264;p50">
                <a:extLst>
                  <a:ext uri="{FF2B5EF4-FFF2-40B4-BE49-F238E27FC236}">
                    <a16:creationId xmlns:a16="http://schemas.microsoft.com/office/drawing/2014/main" id="{63831064-94F6-4388-88EF-0C03D75F050F}"/>
                  </a:ext>
                </a:extLst>
              </p:cNvPr>
              <p:cNvSpPr/>
              <p:nvPr/>
            </p:nvSpPr>
            <p:spPr>
              <a:xfrm>
                <a:off x="7315556" y="2750594"/>
                <a:ext cx="140417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004" extrusionOk="0">
                    <a:moveTo>
                      <a:pt x="983" y="1"/>
                    </a:moveTo>
                    <a:cubicBezTo>
                      <a:pt x="653" y="1"/>
                      <a:pt x="0" y="184"/>
                      <a:pt x="0" y="184"/>
                    </a:cubicBezTo>
                    <a:cubicBezTo>
                      <a:pt x="0" y="184"/>
                      <a:pt x="696" y="263"/>
                      <a:pt x="1074" y="302"/>
                    </a:cubicBezTo>
                    <a:cubicBezTo>
                      <a:pt x="1074" y="302"/>
                      <a:pt x="1334" y="858"/>
                      <a:pt x="1839" y="1002"/>
                    </a:cubicBezTo>
                    <a:cubicBezTo>
                      <a:pt x="1841" y="1003"/>
                      <a:pt x="1842" y="1003"/>
                      <a:pt x="1844" y="1003"/>
                    </a:cubicBezTo>
                    <a:cubicBezTo>
                      <a:pt x="1917" y="1003"/>
                      <a:pt x="1308" y="159"/>
                      <a:pt x="1147" y="34"/>
                    </a:cubicBezTo>
                    <a:cubicBezTo>
                      <a:pt x="1116" y="10"/>
                      <a:pt x="1058" y="1"/>
                      <a:pt x="983" y="1"/>
                    </a:cubicBezTo>
                    <a:close/>
                  </a:path>
                </a:pathLst>
              </a:custGeom>
              <a:solidFill>
                <a:srgbClr val="C39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265;p50">
                <a:extLst>
                  <a:ext uri="{FF2B5EF4-FFF2-40B4-BE49-F238E27FC236}">
                    <a16:creationId xmlns:a16="http://schemas.microsoft.com/office/drawing/2014/main" id="{B1D9CBD5-AFC0-4096-BDB8-6E83E07B77C0}"/>
                  </a:ext>
                </a:extLst>
              </p:cNvPr>
              <p:cNvSpPr/>
              <p:nvPr/>
            </p:nvSpPr>
            <p:spPr>
              <a:xfrm>
                <a:off x="7195784" y="2731852"/>
                <a:ext cx="325418" cy="12518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710" extrusionOk="0">
                    <a:moveTo>
                      <a:pt x="3098" y="0"/>
                    </a:moveTo>
                    <a:cubicBezTo>
                      <a:pt x="3098" y="0"/>
                      <a:pt x="1830" y="14"/>
                      <a:pt x="694" y="138"/>
                    </a:cubicBezTo>
                    <a:lnTo>
                      <a:pt x="1" y="115"/>
                    </a:lnTo>
                    <a:lnTo>
                      <a:pt x="1" y="569"/>
                    </a:lnTo>
                    <a:cubicBezTo>
                      <a:pt x="1" y="569"/>
                      <a:pt x="756" y="1022"/>
                      <a:pt x="1107" y="1146"/>
                    </a:cubicBezTo>
                    <a:cubicBezTo>
                      <a:pt x="1462" y="1272"/>
                      <a:pt x="2828" y="1600"/>
                      <a:pt x="3010" y="1698"/>
                    </a:cubicBezTo>
                    <a:cubicBezTo>
                      <a:pt x="3023" y="1706"/>
                      <a:pt x="3033" y="1709"/>
                      <a:pt x="3041" y="1709"/>
                    </a:cubicBezTo>
                    <a:cubicBezTo>
                      <a:pt x="3098" y="1709"/>
                      <a:pt x="3006" y="1508"/>
                      <a:pt x="2783" y="1386"/>
                    </a:cubicBezTo>
                    <a:cubicBezTo>
                      <a:pt x="2530" y="1245"/>
                      <a:pt x="1508" y="907"/>
                      <a:pt x="1528" y="845"/>
                    </a:cubicBezTo>
                    <a:cubicBezTo>
                      <a:pt x="1547" y="782"/>
                      <a:pt x="1965" y="428"/>
                      <a:pt x="2316" y="405"/>
                    </a:cubicBezTo>
                    <a:cubicBezTo>
                      <a:pt x="2536" y="388"/>
                      <a:pt x="2808" y="353"/>
                      <a:pt x="3095" y="353"/>
                    </a:cubicBezTo>
                    <a:cubicBezTo>
                      <a:pt x="3270" y="353"/>
                      <a:pt x="3450" y="366"/>
                      <a:pt x="3627" y="405"/>
                    </a:cubicBezTo>
                    <a:cubicBezTo>
                      <a:pt x="3777" y="436"/>
                      <a:pt x="3912" y="449"/>
                      <a:pt x="4027" y="449"/>
                    </a:cubicBezTo>
                    <a:cubicBezTo>
                      <a:pt x="4270" y="449"/>
                      <a:pt x="4422" y="394"/>
                      <a:pt x="4432" y="352"/>
                    </a:cubicBezTo>
                    <a:cubicBezTo>
                      <a:pt x="4444" y="290"/>
                      <a:pt x="3601" y="115"/>
                      <a:pt x="3098" y="0"/>
                    </a:cubicBezTo>
                    <a:close/>
                  </a:path>
                </a:pathLst>
              </a:custGeom>
              <a:solidFill>
                <a:srgbClr val="C39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266;p50">
                <a:extLst>
                  <a:ext uri="{FF2B5EF4-FFF2-40B4-BE49-F238E27FC236}">
                    <a16:creationId xmlns:a16="http://schemas.microsoft.com/office/drawing/2014/main" id="{AD1660B2-D785-4431-AEF9-BD17F53AE6B5}"/>
                  </a:ext>
                </a:extLst>
              </p:cNvPr>
              <p:cNvSpPr/>
              <p:nvPr/>
            </p:nvSpPr>
            <p:spPr>
              <a:xfrm>
                <a:off x="5599223" y="762748"/>
                <a:ext cx="240495" cy="271087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703" extrusionOk="0">
                    <a:moveTo>
                      <a:pt x="517" y="1"/>
                    </a:moveTo>
                    <a:lnTo>
                      <a:pt x="517" y="1"/>
                    </a:lnTo>
                    <a:cubicBezTo>
                      <a:pt x="467" y="1"/>
                      <a:pt x="604" y="649"/>
                      <a:pt x="835" y="1236"/>
                    </a:cubicBezTo>
                    <a:cubicBezTo>
                      <a:pt x="887" y="1377"/>
                      <a:pt x="1343" y="1841"/>
                      <a:pt x="1343" y="1841"/>
                    </a:cubicBezTo>
                    <a:cubicBezTo>
                      <a:pt x="1343" y="1841"/>
                      <a:pt x="887" y="1794"/>
                      <a:pt x="756" y="1703"/>
                    </a:cubicBezTo>
                    <a:cubicBezTo>
                      <a:pt x="621" y="1614"/>
                      <a:pt x="358" y="1042"/>
                      <a:pt x="109" y="1006"/>
                    </a:cubicBezTo>
                    <a:cubicBezTo>
                      <a:pt x="108" y="1006"/>
                      <a:pt x="107" y="1006"/>
                      <a:pt x="106" y="1006"/>
                    </a:cubicBezTo>
                    <a:cubicBezTo>
                      <a:pt x="1" y="1006"/>
                      <a:pt x="415" y="1760"/>
                      <a:pt x="559" y="1952"/>
                    </a:cubicBezTo>
                    <a:cubicBezTo>
                      <a:pt x="605" y="2014"/>
                      <a:pt x="1461" y="2218"/>
                      <a:pt x="1461" y="2218"/>
                    </a:cubicBezTo>
                    <a:cubicBezTo>
                      <a:pt x="1461" y="2218"/>
                      <a:pt x="2608" y="3177"/>
                      <a:pt x="2821" y="3703"/>
                    </a:cubicBezTo>
                    <a:lnTo>
                      <a:pt x="3160" y="3404"/>
                    </a:lnTo>
                    <a:cubicBezTo>
                      <a:pt x="3160" y="3404"/>
                      <a:pt x="3285" y="2534"/>
                      <a:pt x="3088" y="2061"/>
                    </a:cubicBezTo>
                    <a:cubicBezTo>
                      <a:pt x="2891" y="1588"/>
                      <a:pt x="2447" y="1000"/>
                      <a:pt x="2342" y="606"/>
                    </a:cubicBezTo>
                    <a:cubicBezTo>
                      <a:pt x="2337" y="589"/>
                      <a:pt x="2329" y="581"/>
                      <a:pt x="2319" y="581"/>
                    </a:cubicBezTo>
                    <a:cubicBezTo>
                      <a:pt x="2263" y="581"/>
                      <a:pt x="2151" y="841"/>
                      <a:pt x="2280" y="1095"/>
                    </a:cubicBezTo>
                    <a:cubicBezTo>
                      <a:pt x="2427" y="1394"/>
                      <a:pt x="2562" y="1738"/>
                      <a:pt x="2545" y="1808"/>
                    </a:cubicBezTo>
                    <a:cubicBezTo>
                      <a:pt x="2545" y="1808"/>
                      <a:pt x="2112" y="1637"/>
                      <a:pt x="1767" y="1226"/>
                    </a:cubicBezTo>
                    <a:cubicBezTo>
                      <a:pt x="1433" y="832"/>
                      <a:pt x="987" y="140"/>
                      <a:pt x="724" y="140"/>
                    </a:cubicBezTo>
                    <a:cubicBezTo>
                      <a:pt x="716" y="140"/>
                      <a:pt x="708" y="141"/>
                      <a:pt x="700" y="142"/>
                    </a:cubicBezTo>
                    <a:cubicBezTo>
                      <a:pt x="700" y="142"/>
                      <a:pt x="608" y="28"/>
                      <a:pt x="519" y="1"/>
                    </a:cubicBezTo>
                    <a:cubicBezTo>
                      <a:pt x="519" y="1"/>
                      <a:pt x="518" y="1"/>
                      <a:pt x="517" y="1"/>
                    </a:cubicBezTo>
                    <a:close/>
                  </a:path>
                </a:pathLst>
              </a:custGeom>
              <a:solidFill>
                <a:srgbClr val="C39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267;p50">
                <a:extLst>
                  <a:ext uri="{FF2B5EF4-FFF2-40B4-BE49-F238E27FC236}">
                    <a16:creationId xmlns:a16="http://schemas.microsoft.com/office/drawing/2014/main" id="{18DE2867-8D6E-4D1B-B5D9-54F78C4B6942}"/>
                  </a:ext>
                </a:extLst>
              </p:cNvPr>
              <p:cNvSpPr/>
              <p:nvPr/>
            </p:nvSpPr>
            <p:spPr>
              <a:xfrm>
                <a:off x="5746741" y="901113"/>
                <a:ext cx="60398" cy="33456"/>
              </a:xfrm>
              <a:custGeom>
                <a:avLst/>
                <a:gdLst/>
                <a:ahLst/>
                <a:cxnLst/>
                <a:rect l="l" t="t" r="r" b="b"/>
                <a:pathLst>
                  <a:path w="825" h="457" extrusionOk="0">
                    <a:moveTo>
                      <a:pt x="21" y="0"/>
                    </a:moveTo>
                    <a:cubicBezTo>
                      <a:pt x="11" y="0"/>
                      <a:pt x="0" y="8"/>
                      <a:pt x="5" y="19"/>
                    </a:cubicBezTo>
                    <a:cubicBezTo>
                      <a:pt x="54" y="154"/>
                      <a:pt x="153" y="243"/>
                      <a:pt x="281" y="309"/>
                    </a:cubicBezTo>
                    <a:cubicBezTo>
                      <a:pt x="436" y="394"/>
                      <a:pt x="629" y="318"/>
                      <a:pt x="764" y="450"/>
                    </a:cubicBezTo>
                    <a:cubicBezTo>
                      <a:pt x="769" y="455"/>
                      <a:pt x="775" y="457"/>
                      <a:pt x="782" y="457"/>
                    </a:cubicBezTo>
                    <a:cubicBezTo>
                      <a:pt x="804" y="457"/>
                      <a:pt x="825" y="428"/>
                      <a:pt x="806" y="407"/>
                    </a:cubicBezTo>
                    <a:cubicBezTo>
                      <a:pt x="727" y="325"/>
                      <a:pt x="649" y="299"/>
                      <a:pt x="537" y="289"/>
                    </a:cubicBezTo>
                    <a:cubicBezTo>
                      <a:pt x="337" y="269"/>
                      <a:pt x="127" y="203"/>
                      <a:pt x="31" y="6"/>
                    </a:cubicBezTo>
                    <a:cubicBezTo>
                      <a:pt x="29" y="2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268;p50">
                <a:extLst>
                  <a:ext uri="{FF2B5EF4-FFF2-40B4-BE49-F238E27FC236}">
                    <a16:creationId xmlns:a16="http://schemas.microsoft.com/office/drawing/2014/main" id="{69544EF1-D8EC-4DCB-93A0-F3B335D9C5A6}"/>
                  </a:ext>
                </a:extLst>
              </p:cNvPr>
              <p:cNvSpPr/>
              <p:nvPr/>
            </p:nvSpPr>
            <p:spPr>
              <a:xfrm>
                <a:off x="5648786" y="771094"/>
                <a:ext cx="77090" cy="11142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522" extrusionOk="0">
                    <a:moveTo>
                      <a:pt x="4" y="1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138" y="265"/>
                      <a:pt x="237" y="545"/>
                      <a:pt x="367" y="807"/>
                    </a:cubicBezTo>
                    <a:cubicBezTo>
                      <a:pt x="519" y="1099"/>
                      <a:pt x="781" y="1313"/>
                      <a:pt x="1028" y="1520"/>
                    </a:cubicBezTo>
                    <a:cubicBezTo>
                      <a:pt x="1030" y="1521"/>
                      <a:pt x="1033" y="1521"/>
                      <a:pt x="1035" y="1521"/>
                    </a:cubicBezTo>
                    <a:cubicBezTo>
                      <a:pt x="1045" y="1521"/>
                      <a:pt x="1052" y="1511"/>
                      <a:pt x="1045" y="1503"/>
                    </a:cubicBezTo>
                    <a:cubicBezTo>
                      <a:pt x="821" y="1260"/>
                      <a:pt x="568" y="1083"/>
                      <a:pt x="404" y="787"/>
                    </a:cubicBezTo>
                    <a:cubicBezTo>
                      <a:pt x="259" y="528"/>
                      <a:pt x="170" y="252"/>
                      <a:pt x="6" y="2"/>
                    </a:cubicBezTo>
                    <a:cubicBezTo>
                      <a:pt x="6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269;p50">
                <a:extLst>
                  <a:ext uri="{FF2B5EF4-FFF2-40B4-BE49-F238E27FC236}">
                    <a16:creationId xmlns:a16="http://schemas.microsoft.com/office/drawing/2014/main" id="{0D892047-005F-42BA-AF91-A480AE23B323}"/>
                  </a:ext>
                </a:extLst>
              </p:cNvPr>
              <p:cNvSpPr/>
              <p:nvPr/>
            </p:nvSpPr>
            <p:spPr>
              <a:xfrm>
                <a:off x="6298670" y="1418994"/>
                <a:ext cx="449217" cy="487782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663" extrusionOk="0">
                    <a:moveTo>
                      <a:pt x="3869" y="0"/>
                    </a:moveTo>
                    <a:lnTo>
                      <a:pt x="2106" y="957"/>
                    </a:lnTo>
                    <a:cubicBezTo>
                      <a:pt x="2106" y="957"/>
                      <a:pt x="2339" y="3229"/>
                      <a:pt x="1899" y="3416"/>
                    </a:cubicBezTo>
                    <a:cubicBezTo>
                      <a:pt x="1851" y="3436"/>
                      <a:pt x="1792" y="3444"/>
                      <a:pt x="1725" y="3444"/>
                    </a:cubicBezTo>
                    <a:cubicBezTo>
                      <a:pt x="1493" y="3444"/>
                      <a:pt x="1160" y="3349"/>
                      <a:pt x="838" y="3331"/>
                    </a:cubicBezTo>
                    <a:cubicBezTo>
                      <a:pt x="801" y="3329"/>
                      <a:pt x="765" y="3328"/>
                      <a:pt x="728" y="3328"/>
                    </a:cubicBezTo>
                    <a:cubicBezTo>
                      <a:pt x="341" y="3328"/>
                      <a:pt x="0" y="3416"/>
                      <a:pt x="0" y="3416"/>
                    </a:cubicBezTo>
                    <a:cubicBezTo>
                      <a:pt x="0" y="3416"/>
                      <a:pt x="986" y="5889"/>
                      <a:pt x="2523" y="6494"/>
                    </a:cubicBezTo>
                    <a:cubicBezTo>
                      <a:pt x="2827" y="6614"/>
                      <a:pt x="3142" y="6663"/>
                      <a:pt x="3451" y="6663"/>
                    </a:cubicBezTo>
                    <a:cubicBezTo>
                      <a:pt x="4700" y="6663"/>
                      <a:pt x="5853" y="5873"/>
                      <a:pt x="5853" y="5873"/>
                    </a:cubicBezTo>
                    <a:cubicBezTo>
                      <a:pt x="5853" y="5873"/>
                      <a:pt x="6136" y="4736"/>
                      <a:pt x="6090" y="4411"/>
                    </a:cubicBezTo>
                    <a:cubicBezTo>
                      <a:pt x="6044" y="4086"/>
                      <a:pt x="3935" y="4083"/>
                      <a:pt x="3288" y="3761"/>
                    </a:cubicBezTo>
                    <a:cubicBezTo>
                      <a:pt x="2638" y="3443"/>
                      <a:pt x="3869" y="1"/>
                      <a:pt x="3869" y="0"/>
                    </a:cubicBezTo>
                    <a:close/>
                  </a:path>
                </a:pathLst>
              </a:custGeom>
              <a:solidFill>
                <a:srgbClr val="C39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70;p50">
                <a:extLst>
                  <a:ext uri="{FF2B5EF4-FFF2-40B4-BE49-F238E27FC236}">
                    <a16:creationId xmlns:a16="http://schemas.microsoft.com/office/drawing/2014/main" id="{66A4EECE-2B83-4600-8753-3D722ACFC152}"/>
                  </a:ext>
                </a:extLst>
              </p:cNvPr>
              <p:cNvSpPr/>
              <p:nvPr/>
            </p:nvSpPr>
            <p:spPr>
              <a:xfrm>
                <a:off x="6452777" y="1418994"/>
                <a:ext cx="129216" cy="10783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473" extrusionOk="0">
                    <a:moveTo>
                      <a:pt x="1764" y="0"/>
                    </a:moveTo>
                    <a:lnTo>
                      <a:pt x="1" y="957"/>
                    </a:lnTo>
                    <a:cubicBezTo>
                      <a:pt x="1" y="957"/>
                      <a:pt x="21" y="1169"/>
                      <a:pt x="40" y="1472"/>
                    </a:cubicBezTo>
                    <a:cubicBezTo>
                      <a:pt x="418" y="1396"/>
                      <a:pt x="803" y="1340"/>
                      <a:pt x="1186" y="1295"/>
                    </a:cubicBezTo>
                    <a:cubicBezTo>
                      <a:pt x="1246" y="1288"/>
                      <a:pt x="1305" y="1278"/>
                      <a:pt x="1364" y="1272"/>
                    </a:cubicBezTo>
                    <a:cubicBezTo>
                      <a:pt x="1561" y="572"/>
                      <a:pt x="1764" y="0"/>
                      <a:pt x="176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71;p50">
                <a:extLst>
                  <a:ext uri="{FF2B5EF4-FFF2-40B4-BE49-F238E27FC236}">
                    <a16:creationId xmlns:a16="http://schemas.microsoft.com/office/drawing/2014/main" id="{36B37420-E1AE-4BA0-90E6-1F510FEA8DFC}"/>
                  </a:ext>
                </a:extLst>
              </p:cNvPr>
              <p:cNvSpPr/>
              <p:nvPr/>
            </p:nvSpPr>
            <p:spPr>
              <a:xfrm>
                <a:off x="5408657" y="965317"/>
                <a:ext cx="3570159" cy="4047057"/>
              </a:xfrm>
              <a:custGeom>
                <a:avLst/>
                <a:gdLst/>
                <a:ahLst/>
                <a:cxnLst/>
                <a:rect l="l" t="t" r="r" b="b"/>
                <a:pathLst>
                  <a:path w="48766" h="55282" extrusionOk="0">
                    <a:moveTo>
                      <a:pt x="5904" y="0"/>
                    </a:moveTo>
                    <a:cubicBezTo>
                      <a:pt x="5904" y="0"/>
                      <a:pt x="5234" y="279"/>
                      <a:pt x="5188" y="952"/>
                    </a:cubicBezTo>
                    <a:cubicBezTo>
                      <a:pt x="5188" y="952"/>
                      <a:pt x="5395" y="962"/>
                      <a:pt x="5395" y="1629"/>
                    </a:cubicBezTo>
                    <a:cubicBezTo>
                      <a:pt x="5395" y="2296"/>
                      <a:pt x="5579" y="6014"/>
                      <a:pt x="6042" y="6828"/>
                    </a:cubicBezTo>
                    <a:cubicBezTo>
                      <a:pt x="6042" y="6828"/>
                      <a:pt x="8850" y="9719"/>
                      <a:pt x="11301" y="11186"/>
                    </a:cubicBezTo>
                    <a:cubicBezTo>
                      <a:pt x="11533" y="11327"/>
                      <a:pt x="12154" y="12405"/>
                      <a:pt x="12282" y="14145"/>
                    </a:cubicBezTo>
                    <a:cubicBezTo>
                      <a:pt x="12411" y="15887"/>
                      <a:pt x="12157" y="18412"/>
                      <a:pt x="12157" y="18412"/>
                    </a:cubicBezTo>
                    <a:cubicBezTo>
                      <a:pt x="12065" y="19059"/>
                      <a:pt x="10161" y="26650"/>
                      <a:pt x="8052" y="37021"/>
                    </a:cubicBezTo>
                    <a:cubicBezTo>
                      <a:pt x="5940" y="47394"/>
                      <a:pt x="4436" y="52676"/>
                      <a:pt x="521" y="53743"/>
                    </a:cubicBezTo>
                    <a:cubicBezTo>
                      <a:pt x="1" y="53887"/>
                      <a:pt x="3847" y="55058"/>
                      <a:pt x="9921" y="55058"/>
                    </a:cubicBezTo>
                    <a:cubicBezTo>
                      <a:pt x="11325" y="55058"/>
                      <a:pt x="12848" y="54996"/>
                      <a:pt x="14463" y="54843"/>
                    </a:cubicBezTo>
                    <a:cubicBezTo>
                      <a:pt x="14463" y="54843"/>
                      <a:pt x="22536" y="55281"/>
                      <a:pt x="29695" y="55281"/>
                    </a:cubicBezTo>
                    <a:cubicBezTo>
                      <a:pt x="33275" y="55281"/>
                      <a:pt x="36626" y="55172"/>
                      <a:pt x="38626" y="54843"/>
                    </a:cubicBezTo>
                    <a:cubicBezTo>
                      <a:pt x="44627" y="53861"/>
                      <a:pt x="35248" y="52810"/>
                      <a:pt x="35247" y="52810"/>
                    </a:cubicBezTo>
                    <a:lnTo>
                      <a:pt x="35247" y="52810"/>
                    </a:lnTo>
                    <a:cubicBezTo>
                      <a:pt x="35248" y="52810"/>
                      <a:pt x="40002" y="53108"/>
                      <a:pt x="43482" y="53108"/>
                    </a:cubicBezTo>
                    <a:cubicBezTo>
                      <a:pt x="44871" y="53108"/>
                      <a:pt x="46057" y="53061"/>
                      <a:pt x="46657" y="52928"/>
                    </a:cubicBezTo>
                    <a:cubicBezTo>
                      <a:pt x="48766" y="52462"/>
                      <a:pt x="41484" y="53276"/>
                      <a:pt x="31345" y="40050"/>
                    </a:cubicBezTo>
                    <a:cubicBezTo>
                      <a:pt x="21206" y="26824"/>
                      <a:pt x="15206" y="18843"/>
                      <a:pt x="15206" y="17968"/>
                    </a:cubicBezTo>
                    <a:cubicBezTo>
                      <a:pt x="15206" y="17095"/>
                      <a:pt x="15491" y="14606"/>
                      <a:pt x="16431" y="13814"/>
                    </a:cubicBezTo>
                    <a:cubicBezTo>
                      <a:pt x="16431" y="13814"/>
                      <a:pt x="17659" y="17362"/>
                      <a:pt x="18253" y="18852"/>
                    </a:cubicBezTo>
                    <a:cubicBezTo>
                      <a:pt x="18303" y="18981"/>
                      <a:pt x="21669" y="23263"/>
                      <a:pt x="24461" y="24807"/>
                    </a:cubicBezTo>
                    <a:cubicBezTo>
                      <a:pt x="24461" y="24807"/>
                      <a:pt x="24776" y="24751"/>
                      <a:pt x="25068" y="24015"/>
                    </a:cubicBezTo>
                    <a:lnTo>
                      <a:pt x="25068" y="24015"/>
                    </a:lnTo>
                    <a:cubicBezTo>
                      <a:pt x="25068" y="24015"/>
                      <a:pt x="24752" y="24074"/>
                      <a:pt x="24591" y="24074"/>
                    </a:cubicBezTo>
                    <a:cubicBezTo>
                      <a:pt x="24570" y="24074"/>
                      <a:pt x="24551" y="24073"/>
                      <a:pt x="24536" y="24071"/>
                    </a:cubicBezTo>
                    <a:cubicBezTo>
                      <a:pt x="24409" y="24055"/>
                      <a:pt x="20034" y="19273"/>
                      <a:pt x="19682" y="18685"/>
                    </a:cubicBezTo>
                    <a:cubicBezTo>
                      <a:pt x="19682" y="18685"/>
                      <a:pt x="18171" y="13298"/>
                      <a:pt x="18060" y="11863"/>
                    </a:cubicBezTo>
                    <a:cubicBezTo>
                      <a:pt x="18060" y="11863"/>
                      <a:pt x="16643" y="12190"/>
                      <a:pt x="15396" y="12190"/>
                    </a:cubicBezTo>
                    <a:cubicBezTo>
                      <a:pt x="14994" y="12190"/>
                      <a:pt x="14610" y="12156"/>
                      <a:pt x="14296" y="12067"/>
                    </a:cubicBezTo>
                    <a:cubicBezTo>
                      <a:pt x="13011" y="11699"/>
                      <a:pt x="12282" y="9584"/>
                      <a:pt x="12282" y="9584"/>
                    </a:cubicBezTo>
                    <a:cubicBezTo>
                      <a:pt x="12282" y="9584"/>
                      <a:pt x="8801" y="7708"/>
                      <a:pt x="7478" y="6414"/>
                    </a:cubicBezTo>
                    <a:cubicBezTo>
                      <a:pt x="7478" y="6414"/>
                      <a:pt x="6118" y="1573"/>
                      <a:pt x="6006" y="1186"/>
                    </a:cubicBezTo>
                    <a:cubicBezTo>
                      <a:pt x="5897" y="798"/>
                      <a:pt x="5904" y="0"/>
                      <a:pt x="590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72;p50">
                <a:extLst>
                  <a:ext uri="{FF2B5EF4-FFF2-40B4-BE49-F238E27FC236}">
                    <a16:creationId xmlns:a16="http://schemas.microsoft.com/office/drawing/2014/main" id="{C5C90375-19FB-455C-B729-D2FBB46CAF28}"/>
                  </a:ext>
                </a:extLst>
              </p:cNvPr>
              <p:cNvSpPr/>
              <p:nvPr/>
            </p:nvSpPr>
            <p:spPr>
              <a:xfrm>
                <a:off x="6259137" y="2983764"/>
                <a:ext cx="175704" cy="1700317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3226" extrusionOk="0">
                    <a:moveTo>
                      <a:pt x="2104" y="0"/>
                    </a:moveTo>
                    <a:cubicBezTo>
                      <a:pt x="2074" y="0"/>
                      <a:pt x="2043" y="21"/>
                      <a:pt x="2038" y="61"/>
                    </a:cubicBezTo>
                    <a:cubicBezTo>
                      <a:pt x="1556" y="3979"/>
                      <a:pt x="1233" y="7950"/>
                      <a:pt x="984" y="11891"/>
                    </a:cubicBezTo>
                    <a:cubicBezTo>
                      <a:pt x="869" y="13710"/>
                      <a:pt x="764" y="15530"/>
                      <a:pt x="596" y="17343"/>
                    </a:cubicBezTo>
                    <a:cubicBezTo>
                      <a:pt x="422" y="19196"/>
                      <a:pt x="127" y="21035"/>
                      <a:pt x="15" y="22893"/>
                    </a:cubicBezTo>
                    <a:cubicBezTo>
                      <a:pt x="1" y="23099"/>
                      <a:pt x="181" y="23226"/>
                      <a:pt x="358" y="23226"/>
                    </a:cubicBezTo>
                    <a:cubicBezTo>
                      <a:pt x="470" y="23226"/>
                      <a:pt x="579" y="23176"/>
                      <a:pt x="639" y="23064"/>
                    </a:cubicBezTo>
                    <a:cubicBezTo>
                      <a:pt x="2399" y="19777"/>
                      <a:pt x="2170" y="15737"/>
                      <a:pt x="2186" y="12124"/>
                    </a:cubicBezTo>
                    <a:cubicBezTo>
                      <a:pt x="2202" y="8107"/>
                      <a:pt x="2268" y="4074"/>
                      <a:pt x="2163" y="61"/>
                    </a:cubicBezTo>
                    <a:cubicBezTo>
                      <a:pt x="2161" y="20"/>
                      <a:pt x="2133" y="0"/>
                      <a:pt x="210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73;p50">
                <a:extLst>
                  <a:ext uri="{FF2B5EF4-FFF2-40B4-BE49-F238E27FC236}">
                    <a16:creationId xmlns:a16="http://schemas.microsoft.com/office/drawing/2014/main" id="{1156EFC8-527D-4912-B308-AFBEFE1709FD}"/>
                  </a:ext>
                </a:extLst>
              </p:cNvPr>
              <p:cNvSpPr/>
              <p:nvPr/>
            </p:nvSpPr>
            <p:spPr>
              <a:xfrm>
                <a:off x="6526573" y="3185748"/>
                <a:ext cx="389111" cy="1758151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24016" extrusionOk="0">
                    <a:moveTo>
                      <a:pt x="70" y="1"/>
                    </a:moveTo>
                    <a:cubicBezTo>
                      <a:pt x="37" y="1"/>
                      <a:pt x="0" y="27"/>
                      <a:pt x="4" y="64"/>
                    </a:cubicBezTo>
                    <a:cubicBezTo>
                      <a:pt x="204" y="2054"/>
                      <a:pt x="162" y="4051"/>
                      <a:pt x="389" y="6041"/>
                    </a:cubicBezTo>
                    <a:cubicBezTo>
                      <a:pt x="632" y="8157"/>
                      <a:pt x="885" y="10278"/>
                      <a:pt x="1157" y="12390"/>
                    </a:cubicBezTo>
                    <a:cubicBezTo>
                      <a:pt x="1417" y="14424"/>
                      <a:pt x="1722" y="16449"/>
                      <a:pt x="2225" y="18437"/>
                    </a:cubicBezTo>
                    <a:cubicBezTo>
                      <a:pt x="2714" y="20371"/>
                      <a:pt x="3361" y="22346"/>
                      <a:pt x="4649" y="23905"/>
                    </a:cubicBezTo>
                    <a:cubicBezTo>
                      <a:pt x="4712" y="23982"/>
                      <a:pt x="4802" y="24015"/>
                      <a:pt x="4895" y="24015"/>
                    </a:cubicBezTo>
                    <a:cubicBezTo>
                      <a:pt x="5098" y="24015"/>
                      <a:pt x="5315" y="23856"/>
                      <a:pt x="5293" y="23636"/>
                    </a:cubicBezTo>
                    <a:cubicBezTo>
                      <a:pt x="5082" y="21705"/>
                      <a:pt x="4478" y="19826"/>
                      <a:pt x="4044" y="17934"/>
                    </a:cubicBezTo>
                    <a:cubicBezTo>
                      <a:pt x="3588" y="15950"/>
                      <a:pt x="3233" y="13947"/>
                      <a:pt x="2908" y="11937"/>
                    </a:cubicBezTo>
                    <a:cubicBezTo>
                      <a:pt x="2560" y="9802"/>
                      <a:pt x="1929" y="7766"/>
                      <a:pt x="1347" y="5686"/>
                    </a:cubicBezTo>
                    <a:cubicBezTo>
                      <a:pt x="1085" y="4744"/>
                      <a:pt x="918" y="3791"/>
                      <a:pt x="763" y="2826"/>
                    </a:cubicBezTo>
                    <a:cubicBezTo>
                      <a:pt x="618" y="1893"/>
                      <a:pt x="494" y="905"/>
                      <a:pt x="116" y="31"/>
                    </a:cubicBezTo>
                    <a:cubicBezTo>
                      <a:pt x="108" y="10"/>
                      <a:pt x="89" y="1"/>
                      <a:pt x="7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74;p50">
                <a:extLst>
                  <a:ext uri="{FF2B5EF4-FFF2-40B4-BE49-F238E27FC236}">
                    <a16:creationId xmlns:a16="http://schemas.microsoft.com/office/drawing/2014/main" id="{BD47E2BF-416D-4832-8583-2FD268D8ABC1}"/>
                  </a:ext>
                </a:extLst>
              </p:cNvPr>
              <p:cNvSpPr/>
              <p:nvPr/>
            </p:nvSpPr>
            <p:spPr>
              <a:xfrm>
                <a:off x="6699934" y="3482538"/>
                <a:ext cx="633706" cy="1342479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8338" extrusionOk="0">
                    <a:moveTo>
                      <a:pt x="59" y="1"/>
                    </a:moveTo>
                    <a:cubicBezTo>
                      <a:pt x="30" y="1"/>
                      <a:pt x="0" y="25"/>
                      <a:pt x="8" y="63"/>
                    </a:cubicBezTo>
                    <a:cubicBezTo>
                      <a:pt x="592" y="3337"/>
                      <a:pt x="1594" y="6582"/>
                      <a:pt x="2914" y="9633"/>
                    </a:cubicBezTo>
                    <a:cubicBezTo>
                      <a:pt x="4238" y="12685"/>
                      <a:pt x="5792" y="15677"/>
                      <a:pt x="7943" y="18228"/>
                    </a:cubicBezTo>
                    <a:cubicBezTo>
                      <a:pt x="8007" y="18305"/>
                      <a:pt x="8093" y="18337"/>
                      <a:pt x="8181" y="18337"/>
                    </a:cubicBezTo>
                    <a:cubicBezTo>
                      <a:pt x="8412" y="18337"/>
                      <a:pt x="8655" y="18114"/>
                      <a:pt x="8561" y="17867"/>
                    </a:cubicBezTo>
                    <a:cubicBezTo>
                      <a:pt x="7382" y="14826"/>
                      <a:pt x="5595" y="12080"/>
                      <a:pt x="4031" y="9227"/>
                    </a:cubicBezTo>
                    <a:cubicBezTo>
                      <a:pt x="2415" y="6283"/>
                      <a:pt x="934" y="3307"/>
                      <a:pt x="103" y="36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75;p50">
                <a:extLst>
                  <a:ext uri="{FF2B5EF4-FFF2-40B4-BE49-F238E27FC236}">
                    <a16:creationId xmlns:a16="http://schemas.microsoft.com/office/drawing/2014/main" id="{77FFCCB4-20C8-4BB5-9706-51D697281D98}"/>
                  </a:ext>
                </a:extLst>
              </p:cNvPr>
              <p:cNvSpPr/>
              <p:nvPr/>
            </p:nvSpPr>
            <p:spPr>
              <a:xfrm>
                <a:off x="5760797" y="3642134"/>
                <a:ext cx="471765" cy="1177909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16090" extrusionOk="0">
                    <a:moveTo>
                      <a:pt x="6414" y="1"/>
                    </a:moveTo>
                    <a:cubicBezTo>
                      <a:pt x="6406" y="1"/>
                      <a:pt x="6399" y="5"/>
                      <a:pt x="6395" y="14"/>
                    </a:cubicBezTo>
                    <a:cubicBezTo>
                      <a:pt x="5292" y="2613"/>
                      <a:pt x="4434" y="5302"/>
                      <a:pt x="3456" y="7949"/>
                    </a:cubicBezTo>
                    <a:cubicBezTo>
                      <a:pt x="2963" y="9283"/>
                      <a:pt x="2434" y="10609"/>
                      <a:pt x="1843" y="11904"/>
                    </a:cubicBezTo>
                    <a:cubicBezTo>
                      <a:pt x="1255" y="13204"/>
                      <a:pt x="417" y="14413"/>
                      <a:pt x="50" y="15789"/>
                    </a:cubicBezTo>
                    <a:cubicBezTo>
                      <a:pt x="0" y="15972"/>
                      <a:pt x="136" y="16089"/>
                      <a:pt x="285" y="16089"/>
                    </a:cubicBezTo>
                    <a:cubicBezTo>
                      <a:pt x="345" y="16089"/>
                      <a:pt x="408" y="16070"/>
                      <a:pt x="460" y="16029"/>
                    </a:cubicBezTo>
                    <a:cubicBezTo>
                      <a:pt x="1537" y="15169"/>
                      <a:pt x="2089" y="13841"/>
                      <a:pt x="2628" y="12594"/>
                    </a:cubicBezTo>
                    <a:cubicBezTo>
                      <a:pt x="3200" y="11270"/>
                      <a:pt x="3653" y="9913"/>
                      <a:pt x="4057" y="8528"/>
                    </a:cubicBezTo>
                    <a:cubicBezTo>
                      <a:pt x="4878" y="5703"/>
                      <a:pt x="5515" y="2825"/>
                      <a:pt x="6438" y="31"/>
                    </a:cubicBezTo>
                    <a:cubicBezTo>
                      <a:pt x="6444" y="14"/>
                      <a:pt x="6429" y="1"/>
                      <a:pt x="641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76;p50">
                <a:extLst>
                  <a:ext uri="{FF2B5EF4-FFF2-40B4-BE49-F238E27FC236}">
                    <a16:creationId xmlns:a16="http://schemas.microsoft.com/office/drawing/2014/main" id="{D1250DDC-69E4-458C-9025-02C79F0A4329}"/>
                  </a:ext>
                </a:extLst>
              </p:cNvPr>
              <p:cNvSpPr/>
              <p:nvPr/>
            </p:nvSpPr>
            <p:spPr>
              <a:xfrm>
                <a:off x="6927250" y="3088966"/>
                <a:ext cx="1101664" cy="1340942"/>
              </a:xfrm>
              <a:custGeom>
                <a:avLst/>
                <a:gdLst/>
                <a:ahLst/>
                <a:cxnLst/>
                <a:rect l="l" t="t" r="r" b="b"/>
                <a:pathLst>
                  <a:path w="15048" h="18317" extrusionOk="0">
                    <a:moveTo>
                      <a:pt x="49" y="0"/>
                    </a:moveTo>
                    <a:cubicBezTo>
                      <a:pt x="25" y="0"/>
                      <a:pt x="1" y="26"/>
                      <a:pt x="17" y="55"/>
                    </a:cubicBezTo>
                    <a:cubicBezTo>
                      <a:pt x="1830" y="3573"/>
                      <a:pt x="3737" y="7114"/>
                      <a:pt x="6093" y="10303"/>
                    </a:cubicBezTo>
                    <a:cubicBezTo>
                      <a:pt x="8365" y="13384"/>
                      <a:pt x="11065" y="16645"/>
                      <a:pt x="14612" y="18291"/>
                    </a:cubicBezTo>
                    <a:cubicBezTo>
                      <a:pt x="14651" y="18309"/>
                      <a:pt x="14690" y="18317"/>
                      <a:pt x="14726" y="18317"/>
                    </a:cubicBezTo>
                    <a:cubicBezTo>
                      <a:pt x="14916" y="18317"/>
                      <a:pt x="15047" y="18097"/>
                      <a:pt x="14898" y="17923"/>
                    </a:cubicBezTo>
                    <a:cubicBezTo>
                      <a:pt x="13657" y="16494"/>
                      <a:pt x="12277" y="15183"/>
                      <a:pt x="10940" y="13847"/>
                    </a:cubicBezTo>
                    <a:cubicBezTo>
                      <a:pt x="9578" y="12484"/>
                      <a:pt x="8274" y="11055"/>
                      <a:pt x="7025" y="9584"/>
                    </a:cubicBezTo>
                    <a:cubicBezTo>
                      <a:pt x="4463" y="6565"/>
                      <a:pt x="2118" y="3416"/>
                      <a:pt x="79" y="20"/>
                    </a:cubicBezTo>
                    <a:cubicBezTo>
                      <a:pt x="72" y="6"/>
                      <a:pt x="60" y="0"/>
                      <a:pt x="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7;p50">
                <a:extLst>
                  <a:ext uri="{FF2B5EF4-FFF2-40B4-BE49-F238E27FC236}">
                    <a16:creationId xmlns:a16="http://schemas.microsoft.com/office/drawing/2014/main" id="{D174B9CA-3E7B-40A8-B88C-F21520451D32}"/>
                  </a:ext>
                </a:extLst>
              </p:cNvPr>
              <p:cNvSpPr/>
              <p:nvPr/>
            </p:nvSpPr>
            <p:spPr>
              <a:xfrm>
                <a:off x="6900895" y="3521265"/>
                <a:ext cx="619357" cy="900452"/>
              </a:xfrm>
              <a:custGeom>
                <a:avLst/>
                <a:gdLst/>
                <a:ahLst/>
                <a:cxnLst/>
                <a:rect l="l" t="t" r="r" b="b"/>
                <a:pathLst>
                  <a:path w="8460" h="12300" extrusionOk="0">
                    <a:moveTo>
                      <a:pt x="69" y="0"/>
                    </a:moveTo>
                    <a:cubicBezTo>
                      <a:pt x="34" y="0"/>
                      <a:pt x="0" y="29"/>
                      <a:pt x="12" y="76"/>
                    </a:cubicBezTo>
                    <a:cubicBezTo>
                      <a:pt x="298" y="1199"/>
                      <a:pt x="784" y="2240"/>
                      <a:pt x="1312" y="3265"/>
                    </a:cubicBezTo>
                    <a:cubicBezTo>
                      <a:pt x="1871" y="4349"/>
                      <a:pt x="2426" y="5433"/>
                      <a:pt x="3050" y="6477"/>
                    </a:cubicBezTo>
                    <a:cubicBezTo>
                      <a:pt x="4331" y="8622"/>
                      <a:pt x="5969" y="10641"/>
                      <a:pt x="7898" y="12238"/>
                    </a:cubicBezTo>
                    <a:cubicBezTo>
                      <a:pt x="7950" y="12280"/>
                      <a:pt x="8012" y="12299"/>
                      <a:pt x="8075" y="12299"/>
                    </a:cubicBezTo>
                    <a:cubicBezTo>
                      <a:pt x="8269" y="12299"/>
                      <a:pt x="8459" y="12115"/>
                      <a:pt x="8315" y="11916"/>
                    </a:cubicBezTo>
                    <a:cubicBezTo>
                      <a:pt x="6912" y="9971"/>
                      <a:pt x="5369" y="8126"/>
                      <a:pt x="3953" y="6188"/>
                    </a:cubicBezTo>
                    <a:cubicBezTo>
                      <a:pt x="3270" y="5258"/>
                      <a:pt x="2659" y="4276"/>
                      <a:pt x="2002" y="3327"/>
                    </a:cubicBezTo>
                    <a:cubicBezTo>
                      <a:pt x="1283" y="2286"/>
                      <a:pt x="590" y="1229"/>
                      <a:pt x="130" y="42"/>
                    </a:cubicBezTo>
                    <a:cubicBezTo>
                      <a:pt x="118" y="13"/>
                      <a:pt x="93" y="0"/>
                      <a:pt x="6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78;p50">
                <a:extLst>
                  <a:ext uri="{FF2B5EF4-FFF2-40B4-BE49-F238E27FC236}">
                    <a16:creationId xmlns:a16="http://schemas.microsoft.com/office/drawing/2014/main" id="{A8910356-A68D-4A5C-A8AE-F4E0E2C73365}"/>
                  </a:ext>
                </a:extLst>
              </p:cNvPr>
              <p:cNvSpPr/>
              <p:nvPr/>
            </p:nvSpPr>
            <p:spPr>
              <a:xfrm>
                <a:off x="6761064" y="3093285"/>
                <a:ext cx="2091756" cy="1760055"/>
              </a:xfrm>
              <a:custGeom>
                <a:avLst/>
                <a:gdLst/>
                <a:ahLst/>
                <a:cxnLst/>
                <a:rect l="l" t="t" r="r" b="b"/>
                <a:pathLst>
                  <a:path w="28572" h="240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75" y="13180"/>
                      <a:pt x="16774" y="23743"/>
                      <a:pt x="16774" y="23743"/>
                    </a:cubicBezTo>
                    <a:cubicBezTo>
                      <a:pt x="16944" y="23753"/>
                      <a:pt x="17115" y="23762"/>
                      <a:pt x="17287" y="23776"/>
                    </a:cubicBezTo>
                    <a:cubicBezTo>
                      <a:pt x="18604" y="23850"/>
                      <a:pt x="22209" y="24042"/>
                      <a:pt x="25001" y="24042"/>
                    </a:cubicBezTo>
                    <a:cubicBezTo>
                      <a:pt x="26393" y="24042"/>
                      <a:pt x="27582" y="23994"/>
                      <a:pt x="28184" y="23861"/>
                    </a:cubicBezTo>
                    <a:cubicBezTo>
                      <a:pt x="28457" y="23802"/>
                      <a:pt x="28571" y="23762"/>
                      <a:pt x="28545" y="23710"/>
                    </a:cubicBezTo>
                    <a:lnTo>
                      <a:pt x="28545" y="23710"/>
                    </a:lnTo>
                    <a:cubicBezTo>
                      <a:pt x="27698" y="23729"/>
                      <a:pt x="26842" y="23758"/>
                      <a:pt x="25990" y="23758"/>
                    </a:cubicBezTo>
                    <a:cubicBezTo>
                      <a:pt x="23673" y="23758"/>
                      <a:pt x="21387" y="23539"/>
                      <a:pt x="19398" y="22278"/>
                    </a:cubicBezTo>
                    <a:cubicBezTo>
                      <a:pt x="8912" y="15628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79;p50">
                <a:extLst>
                  <a:ext uri="{FF2B5EF4-FFF2-40B4-BE49-F238E27FC236}">
                    <a16:creationId xmlns:a16="http://schemas.microsoft.com/office/drawing/2014/main" id="{324E3DFB-D383-4081-8D2E-E0AA54A17370}"/>
                  </a:ext>
                </a:extLst>
              </p:cNvPr>
              <p:cNvSpPr/>
              <p:nvPr/>
            </p:nvSpPr>
            <p:spPr>
              <a:xfrm>
                <a:off x="5715187" y="2580675"/>
                <a:ext cx="636634" cy="2194541"/>
              </a:xfrm>
              <a:custGeom>
                <a:avLst/>
                <a:gdLst/>
                <a:ahLst/>
                <a:cxnLst/>
                <a:rect l="l" t="t" r="r" b="b"/>
                <a:pathLst>
                  <a:path w="8696" h="29977" extrusionOk="0">
                    <a:moveTo>
                      <a:pt x="8488" y="0"/>
                    </a:moveTo>
                    <a:cubicBezTo>
                      <a:pt x="8410" y="0"/>
                      <a:pt x="8337" y="44"/>
                      <a:pt x="8322" y="140"/>
                    </a:cubicBezTo>
                    <a:cubicBezTo>
                      <a:pt x="7531" y="5225"/>
                      <a:pt x="6883" y="10299"/>
                      <a:pt x="5625" y="15295"/>
                    </a:cubicBezTo>
                    <a:cubicBezTo>
                      <a:pt x="4345" y="20373"/>
                      <a:pt x="2636" y="25401"/>
                      <a:pt x="19" y="29914"/>
                    </a:cubicBezTo>
                    <a:cubicBezTo>
                      <a:pt x="1" y="29948"/>
                      <a:pt x="28" y="29977"/>
                      <a:pt x="56" y="29977"/>
                    </a:cubicBezTo>
                    <a:cubicBezTo>
                      <a:pt x="69" y="29977"/>
                      <a:pt x="82" y="29971"/>
                      <a:pt x="91" y="29956"/>
                    </a:cubicBezTo>
                    <a:cubicBezTo>
                      <a:pt x="2903" y="25618"/>
                      <a:pt x="4791" y="20668"/>
                      <a:pt x="6157" y="15653"/>
                    </a:cubicBezTo>
                    <a:cubicBezTo>
                      <a:pt x="7514" y="10664"/>
                      <a:pt x="8568" y="5393"/>
                      <a:pt x="8693" y="193"/>
                    </a:cubicBezTo>
                    <a:cubicBezTo>
                      <a:pt x="8695" y="71"/>
                      <a:pt x="8588" y="0"/>
                      <a:pt x="848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280;p50">
                <a:extLst>
                  <a:ext uri="{FF2B5EF4-FFF2-40B4-BE49-F238E27FC236}">
                    <a16:creationId xmlns:a16="http://schemas.microsoft.com/office/drawing/2014/main" id="{23E0152F-3E11-4C72-9305-FC4F7A42DFA6}"/>
                  </a:ext>
                </a:extLst>
              </p:cNvPr>
              <p:cNvSpPr/>
              <p:nvPr/>
            </p:nvSpPr>
            <p:spPr>
              <a:xfrm>
                <a:off x="5997777" y="2510614"/>
                <a:ext cx="431427" cy="2263942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30925" extrusionOk="0">
                    <a:moveTo>
                      <a:pt x="5716" y="1"/>
                    </a:moveTo>
                    <a:cubicBezTo>
                      <a:pt x="5622" y="1"/>
                      <a:pt x="5523" y="65"/>
                      <a:pt x="5510" y="188"/>
                    </a:cubicBezTo>
                    <a:cubicBezTo>
                      <a:pt x="4935" y="5624"/>
                      <a:pt x="4347" y="11056"/>
                      <a:pt x="3569" y="16465"/>
                    </a:cubicBezTo>
                    <a:cubicBezTo>
                      <a:pt x="2866" y="21375"/>
                      <a:pt x="2120" y="26368"/>
                      <a:pt x="12" y="30878"/>
                    </a:cubicBezTo>
                    <a:cubicBezTo>
                      <a:pt x="0" y="30902"/>
                      <a:pt x="19" y="30924"/>
                      <a:pt x="38" y="30924"/>
                    </a:cubicBezTo>
                    <a:cubicBezTo>
                      <a:pt x="47" y="30924"/>
                      <a:pt x="55" y="30920"/>
                      <a:pt x="61" y="30910"/>
                    </a:cubicBezTo>
                    <a:cubicBezTo>
                      <a:pt x="2488" y="26631"/>
                      <a:pt x="3496" y="21747"/>
                      <a:pt x="4226" y="16896"/>
                    </a:cubicBezTo>
                    <a:cubicBezTo>
                      <a:pt x="5056" y="11358"/>
                      <a:pt x="5713" y="5791"/>
                      <a:pt x="5887" y="188"/>
                    </a:cubicBezTo>
                    <a:cubicBezTo>
                      <a:pt x="5892" y="61"/>
                      <a:pt x="5807" y="1"/>
                      <a:pt x="571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281;p50">
                <a:extLst>
                  <a:ext uri="{FF2B5EF4-FFF2-40B4-BE49-F238E27FC236}">
                    <a16:creationId xmlns:a16="http://schemas.microsoft.com/office/drawing/2014/main" id="{68431784-D177-4CEB-AA58-825EE2522D7D}"/>
                  </a:ext>
                </a:extLst>
              </p:cNvPr>
              <p:cNvSpPr/>
              <p:nvPr/>
            </p:nvSpPr>
            <p:spPr>
              <a:xfrm>
                <a:off x="6427812" y="2472546"/>
                <a:ext cx="182805" cy="2222214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30355" extrusionOk="0">
                    <a:moveTo>
                      <a:pt x="208" y="1"/>
                    </a:moveTo>
                    <a:cubicBezTo>
                      <a:pt x="128" y="1"/>
                      <a:pt x="51" y="56"/>
                      <a:pt x="49" y="169"/>
                    </a:cubicBezTo>
                    <a:cubicBezTo>
                      <a:pt x="1" y="2705"/>
                      <a:pt x="191" y="5260"/>
                      <a:pt x="358" y="7793"/>
                    </a:cubicBezTo>
                    <a:cubicBezTo>
                      <a:pt x="526" y="10328"/>
                      <a:pt x="726" y="12863"/>
                      <a:pt x="936" y="15399"/>
                    </a:cubicBezTo>
                    <a:cubicBezTo>
                      <a:pt x="1353" y="20365"/>
                      <a:pt x="2227" y="25341"/>
                      <a:pt x="2214" y="30334"/>
                    </a:cubicBezTo>
                    <a:cubicBezTo>
                      <a:pt x="2214" y="30348"/>
                      <a:pt x="2223" y="30354"/>
                      <a:pt x="2233" y="30354"/>
                    </a:cubicBezTo>
                    <a:cubicBezTo>
                      <a:pt x="2243" y="30354"/>
                      <a:pt x="2253" y="30347"/>
                      <a:pt x="2253" y="30334"/>
                    </a:cubicBezTo>
                    <a:cubicBezTo>
                      <a:pt x="2496" y="25348"/>
                      <a:pt x="1721" y="20358"/>
                      <a:pt x="1347" y="15399"/>
                    </a:cubicBezTo>
                    <a:cubicBezTo>
                      <a:pt x="1153" y="12863"/>
                      <a:pt x="979" y="10328"/>
                      <a:pt x="831" y="7793"/>
                    </a:cubicBezTo>
                    <a:cubicBezTo>
                      <a:pt x="680" y="5254"/>
                      <a:pt x="612" y="2701"/>
                      <a:pt x="384" y="169"/>
                    </a:cubicBezTo>
                    <a:cubicBezTo>
                      <a:pt x="375" y="58"/>
                      <a:pt x="290" y="1"/>
                      <a:pt x="20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282;p50">
                <a:extLst>
                  <a:ext uri="{FF2B5EF4-FFF2-40B4-BE49-F238E27FC236}">
                    <a16:creationId xmlns:a16="http://schemas.microsoft.com/office/drawing/2014/main" id="{0465C23A-17C2-4981-8E0E-D296348BA38B}"/>
                  </a:ext>
                </a:extLst>
              </p:cNvPr>
              <p:cNvSpPr/>
              <p:nvPr/>
            </p:nvSpPr>
            <p:spPr>
              <a:xfrm>
                <a:off x="6460464" y="2391064"/>
                <a:ext cx="602006" cy="2369361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32365" extrusionOk="0">
                    <a:moveTo>
                      <a:pt x="144" y="1"/>
                    </a:moveTo>
                    <a:cubicBezTo>
                      <a:pt x="75" y="1"/>
                      <a:pt x="0" y="50"/>
                      <a:pt x="4" y="133"/>
                    </a:cubicBezTo>
                    <a:cubicBezTo>
                      <a:pt x="47" y="1725"/>
                      <a:pt x="264" y="3318"/>
                      <a:pt x="481" y="4895"/>
                    </a:cubicBezTo>
                    <a:cubicBezTo>
                      <a:pt x="796" y="7188"/>
                      <a:pt x="1190" y="9470"/>
                      <a:pt x="1614" y="11743"/>
                    </a:cubicBezTo>
                    <a:cubicBezTo>
                      <a:pt x="2553" y="16765"/>
                      <a:pt x="3676" y="21813"/>
                      <a:pt x="5397" y="26615"/>
                    </a:cubicBezTo>
                    <a:cubicBezTo>
                      <a:pt x="6113" y="28609"/>
                      <a:pt x="6948" y="30599"/>
                      <a:pt x="8133" y="32346"/>
                    </a:cubicBezTo>
                    <a:cubicBezTo>
                      <a:pt x="8142" y="32359"/>
                      <a:pt x="8154" y="32364"/>
                      <a:pt x="8167" y="32364"/>
                    </a:cubicBezTo>
                    <a:cubicBezTo>
                      <a:pt x="8195" y="32364"/>
                      <a:pt x="8223" y="32335"/>
                      <a:pt x="8202" y="32303"/>
                    </a:cubicBezTo>
                    <a:cubicBezTo>
                      <a:pt x="7184" y="30586"/>
                      <a:pt x="6498" y="28668"/>
                      <a:pt x="5864" y="26769"/>
                    </a:cubicBezTo>
                    <a:cubicBezTo>
                      <a:pt x="5076" y="24411"/>
                      <a:pt x="4422" y="21997"/>
                      <a:pt x="3834" y="19576"/>
                    </a:cubicBezTo>
                    <a:cubicBezTo>
                      <a:pt x="2664" y="14765"/>
                      <a:pt x="1765" y="9894"/>
                      <a:pt x="989" y="5001"/>
                    </a:cubicBezTo>
                    <a:cubicBezTo>
                      <a:pt x="733" y="3368"/>
                      <a:pt x="507" y="1732"/>
                      <a:pt x="260" y="97"/>
                    </a:cubicBezTo>
                    <a:cubicBezTo>
                      <a:pt x="250" y="31"/>
                      <a:pt x="199" y="1"/>
                      <a:pt x="14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283;p50">
                <a:extLst>
                  <a:ext uri="{FF2B5EF4-FFF2-40B4-BE49-F238E27FC236}">
                    <a16:creationId xmlns:a16="http://schemas.microsoft.com/office/drawing/2014/main" id="{8E791B2F-434E-4A83-B7D0-2971A91F0CCA}"/>
                  </a:ext>
                </a:extLst>
              </p:cNvPr>
              <p:cNvSpPr/>
              <p:nvPr/>
            </p:nvSpPr>
            <p:spPr>
              <a:xfrm>
                <a:off x="6489602" y="2321808"/>
                <a:ext cx="892283" cy="2330414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31833" extrusionOk="0">
                    <a:moveTo>
                      <a:pt x="389" y="1"/>
                    </a:moveTo>
                    <a:cubicBezTo>
                      <a:pt x="325" y="1"/>
                      <a:pt x="261" y="46"/>
                      <a:pt x="253" y="136"/>
                    </a:cubicBezTo>
                    <a:cubicBezTo>
                      <a:pt x="0" y="3085"/>
                      <a:pt x="509" y="6097"/>
                      <a:pt x="1226" y="8948"/>
                    </a:cubicBezTo>
                    <a:cubicBezTo>
                      <a:pt x="1942" y="11795"/>
                      <a:pt x="3003" y="14542"/>
                      <a:pt x="4191" y="17208"/>
                    </a:cubicBezTo>
                    <a:cubicBezTo>
                      <a:pt x="6457" y="22286"/>
                      <a:pt x="9459" y="26940"/>
                      <a:pt x="12094" y="31808"/>
                    </a:cubicBezTo>
                    <a:cubicBezTo>
                      <a:pt x="12102" y="31825"/>
                      <a:pt x="12115" y="31832"/>
                      <a:pt x="12128" y="31832"/>
                    </a:cubicBezTo>
                    <a:cubicBezTo>
                      <a:pt x="12157" y="31832"/>
                      <a:pt x="12187" y="31798"/>
                      <a:pt x="12169" y="31762"/>
                    </a:cubicBezTo>
                    <a:cubicBezTo>
                      <a:pt x="9850" y="26937"/>
                      <a:pt x="7187" y="22293"/>
                      <a:pt x="5009" y="17396"/>
                    </a:cubicBezTo>
                    <a:cubicBezTo>
                      <a:pt x="3814" y="14716"/>
                      <a:pt x="2763" y="11986"/>
                      <a:pt x="1968" y="9148"/>
                    </a:cubicBezTo>
                    <a:cubicBezTo>
                      <a:pt x="1143" y="6192"/>
                      <a:pt x="773" y="3191"/>
                      <a:pt x="523" y="136"/>
                    </a:cubicBezTo>
                    <a:cubicBezTo>
                      <a:pt x="516" y="46"/>
                      <a:pt x="453" y="1"/>
                      <a:pt x="3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46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284;p50">
                <a:extLst>
                  <a:ext uri="{FF2B5EF4-FFF2-40B4-BE49-F238E27FC236}">
                    <a16:creationId xmlns:a16="http://schemas.microsoft.com/office/drawing/2014/main" id="{C847C4CD-A752-4642-9AF6-E20B317E5BDD}"/>
                  </a:ext>
                </a:extLst>
              </p:cNvPr>
              <p:cNvSpPr/>
              <p:nvPr/>
            </p:nvSpPr>
            <p:spPr>
              <a:xfrm>
                <a:off x="6485502" y="2236739"/>
                <a:ext cx="1706305" cy="2500549"/>
              </a:xfrm>
              <a:custGeom>
                <a:avLst/>
                <a:gdLst/>
                <a:ahLst/>
                <a:cxnLst/>
                <a:rect l="l" t="t" r="r" b="b"/>
                <a:pathLst>
                  <a:path w="23307" h="34157" extrusionOk="0">
                    <a:moveTo>
                      <a:pt x="158" y="0"/>
                    </a:moveTo>
                    <a:cubicBezTo>
                      <a:pt x="81" y="0"/>
                      <a:pt x="1" y="54"/>
                      <a:pt x="10" y="148"/>
                    </a:cubicBezTo>
                    <a:cubicBezTo>
                      <a:pt x="562" y="5758"/>
                      <a:pt x="3167" y="11043"/>
                      <a:pt x="6074" y="15720"/>
                    </a:cubicBezTo>
                    <a:cubicBezTo>
                      <a:pt x="8918" y="20295"/>
                      <a:pt x="12363" y="24486"/>
                      <a:pt x="16121" y="28280"/>
                    </a:cubicBezTo>
                    <a:cubicBezTo>
                      <a:pt x="17425" y="29597"/>
                      <a:pt x="18777" y="30858"/>
                      <a:pt x="20200" y="32037"/>
                    </a:cubicBezTo>
                    <a:cubicBezTo>
                      <a:pt x="21142" y="32818"/>
                      <a:pt x="22112" y="33574"/>
                      <a:pt x="23188" y="34149"/>
                    </a:cubicBezTo>
                    <a:cubicBezTo>
                      <a:pt x="23199" y="34154"/>
                      <a:pt x="23209" y="34156"/>
                      <a:pt x="23218" y="34156"/>
                    </a:cubicBezTo>
                    <a:cubicBezTo>
                      <a:pt x="23274" y="34156"/>
                      <a:pt x="23307" y="34074"/>
                      <a:pt x="23247" y="34037"/>
                    </a:cubicBezTo>
                    <a:cubicBezTo>
                      <a:pt x="22082" y="33262"/>
                      <a:pt x="21001" y="32297"/>
                      <a:pt x="19960" y="31354"/>
                    </a:cubicBezTo>
                    <a:cubicBezTo>
                      <a:pt x="18363" y="29902"/>
                      <a:pt x="16843" y="28355"/>
                      <a:pt x="15378" y="26762"/>
                    </a:cubicBezTo>
                    <a:cubicBezTo>
                      <a:pt x="11643" y="22700"/>
                      <a:pt x="8258" y="18239"/>
                      <a:pt x="5479" y="13418"/>
                    </a:cubicBezTo>
                    <a:cubicBezTo>
                      <a:pt x="3095" y="9279"/>
                      <a:pt x="1268" y="4823"/>
                      <a:pt x="289" y="102"/>
                    </a:cubicBezTo>
                    <a:cubicBezTo>
                      <a:pt x="275" y="32"/>
                      <a:pt x="217" y="0"/>
                      <a:pt x="15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285;p50">
                <a:extLst>
                  <a:ext uri="{FF2B5EF4-FFF2-40B4-BE49-F238E27FC236}">
                    <a16:creationId xmlns:a16="http://schemas.microsoft.com/office/drawing/2014/main" id="{4973134E-B1D4-4008-B49A-17AB9672BBDE}"/>
                  </a:ext>
                </a:extLst>
              </p:cNvPr>
              <p:cNvSpPr/>
              <p:nvPr/>
            </p:nvSpPr>
            <p:spPr>
              <a:xfrm>
                <a:off x="5408657" y="2473790"/>
                <a:ext cx="2955561" cy="2538616"/>
              </a:xfrm>
              <a:custGeom>
                <a:avLst/>
                <a:gdLst/>
                <a:ahLst/>
                <a:cxnLst/>
                <a:rect l="l" t="t" r="r" b="b"/>
                <a:pathLst>
                  <a:path w="40371" h="34677" extrusionOk="0">
                    <a:moveTo>
                      <a:pt x="11662" y="1"/>
                    </a:moveTo>
                    <a:lnTo>
                      <a:pt x="11662" y="1"/>
                    </a:lnTo>
                    <a:cubicBezTo>
                      <a:pt x="10949" y="3066"/>
                      <a:pt x="9553" y="9037"/>
                      <a:pt x="8052" y="16416"/>
                    </a:cubicBezTo>
                    <a:cubicBezTo>
                      <a:pt x="5940" y="26789"/>
                      <a:pt x="4436" y="32071"/>
                      <a:pt x="521" y="33138"/>
                    </a:cubicBezTo>
                    <a:cubicBezTo>
                      <a:pt x="1" y="33282"/>
                      <a:pt x="3847" y="34453"/>
                      <a:pt x="9921" y="34453"/>
                    </a:cubicBezTo>
                    <a:cubicBezTo>
                      <a:pt x="11325" y="34453"/>
                      <a:pt x="12848" y="34391"/>
                      <a:pt x="14463" y="34238"/>
                    </a:cubicBezTo>
                    <a:cubicBezTo>
                      <a:pt x="14463" y="34238"/>
                      <a:pt x="22536" y="34676"/>
                      <a:pt x="29695" y="34676"/>
                    </a:cubicBezTo>
                    <a:cubicBezTo>
                      <a:pt x="33275" y="34676"/>
                      <a:pt x="36626" y="34567"/>
                      <a:pt x="38626" y="34238"/>
                    </a:cubicBezTo>
                    <a:cubicBezTo>
                      <a:pt x="39527" y="34093"/>
                      <a:pt x="40078" y="33943"/>
                      <a:pt x="40371" y="33798"/>
                    </a:cubicBezTo>
                    <a:lnTo>
                      <a:pt x="40371" y="33798"/>
                    </a:lnTo>
                    <a:cubicBezTo>
                      <a:pt x="39569" y="33946"/>
                      <a:pt x="37831" y="34009"/>
                      <a:pt x="35529" y="34009"/>
                    </a:cubicBezTo>
                    <a:cubicBezTo>
                      <a:pt x="25632" y="34009"/>
                      <a:pt x="5313" y="32846"/>
                      <a:pt x="4199" y="32342"/>
                    </a:cubicBezTo>
                    <a:cubicBezTo>
                      <a:pt x="2827" y="31722"/>
                      <a:pt x="7205" y="25081"/>
                      <a:pt x="8538" y="18476"/>
                    </a:cubicBezTo>
                    <a:cubicBezTo>
                      <a:pt x="9875" y="11871"/>
                      <a:pt x="10387" y="8649"/>
                      <a:pt x="11186" y="4705"/>
                    </a:cubicBezTo>
                    <a:cubicBezTo>
                      <a:pt x="11501" y="3151"/>
                      <a:pt x="11625" y="1470"/>
                      <a:pt x="1166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286;p50">
                <a:extLst>
                  <a:ext uri="{FF2B5EF4-FFF2-40B4-BE49-F238E27FC236}">
                    <a16:creationId xmlns:a16="http://schemas.microsoft.com/office/drawing/2014/main" id="{E0FD157A-FDAC-4416-B3EC-81ABF4AA8667}"/>
                  </a:ext>
                </a:extLst>
              </p:cNvPr>
              <p:cNvSpPr/>
              <p:nvPr/>
            </p:nvSpPr>
            <p:spPr>
              <a:xfrm>
                <a:off x="6273193" y="1108807"/>
                <a:ext cx="332154" cy="43148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894" extrusionOk="0">
                    <a:moveTo>
                      <a:pt x="2313" y="0"/>
                    </a:moveTo>
                    <a:cubicBezTo>
                      <a:pt x="2313" y="0"/>
                      <a:pt x="1196" y="555"/>
                      <a:pt x="874" y="1393"/>
                    </a:cubicBezTo>
                    <a:cubicBezTo>
                      <a:pt x="591" y="2119"/>
                      <a:pt x="638" y="2517"/>
                      <a:pt x="749" y="2963"/>
                    </a:cubicBezTo>
                    <a:cubicBezTo>
                      <a:pt x="828" y="3285"/>
                      <a:pt x="385" y="3824"/>
                      <a:pt x="0" y="3913"/>
                    </a:cubicBezTo>
                    <a:cubicBezTo>
                      <a:pt x="0" y="3913"/>
                      <a:pt x="10" y="4122"/>
                      <a:pt x="300" y="4248"/>
                    </a:cubicBezTo>
                    <a:cubicBezTo>
                      <a:pt x="300" y="4248"/>
                      <a:pt x="385" y="4500"/>
                      <a:pt x="289" y="4615"/>
                    </a:cubicBezTo>
                    <a:lnTo>
                      <a:pt x="542" y="4871"/>
                    </a:lnTo>
                    <a:lnTo>
                      <a:pt x="539" y="5065"/>
                    </a:lnTo>
                    <a:cubicBezTo>
                      <a:pt x="539" y="5065"/>
                      <a:pt x="684" y="5170"/>
                      <a:pt x="638" y="5292"/>
                    </a:cubicBezTo>
                    <a:cubicBezTo>
                      <a:pt x="592" y="5404"/>
                      <a:pt x="802" y="5893"/>
                      <a:pt x="1175" y="5893"/>
                    </a:cubicBezTo>
                    <a:cubicBezTo>
                      <a:pt x="1205" y="5893"/>
                      <a:pt x="1236" y="5890"/>
                      <a:pt x="1268" y="5883"/>
                    </a:cubicBezTo>
                    <a:cubicBezTo>
                      <a:pt x="1702" y="5791"/>
                      <a:pt x="3893" y="5167"/>
                      <a:pt x="4214" y="4628"/>
                    </a:cubicBezTo>
                    <a:cubicBezTo>
                      <a:pt x="4537" y="4093"/>
                      <a:pt x="2313" y="0"/>
                      <a:pt x="2313" y="0"/>
                    </a:cubicBezTo>
                    <a:close/>
                  </a:path>
                </a:pathLst>
              </a:custGeom>
              <a:solidFill>
                <a:srgbClr val="C39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287;p50">
                <a:extLst>
                  <a:ext uri="{FF2B5EF4-FFF2-40B4-BE49-F238E27FC236}">
                    <a16:creationId xmlns:a16="http://schemas.microsoft.com/office/drawing/2014/main" id="{906473B8-49E7-4CE0-A51A-52E4E5D2D6F5}"/>
                  </a:ext>
                </a:extLst>
              </p:cNvPr>
              <p:cNvSpPr/>
              <p:nvPr/>
            </p:nvSpPr>
            <p:spPr>
              <a:xfrm>
                <a:off x="6386888" y="1138384"/>
                <a:ext cx="179511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3138" extrusionOk="0">
                    <a:moveTo>
                      <a:pt x="136" y="1"/>
                    </a:moveTo>
                    <a:cubicBezTo>
                      <a:pt x="90" y="33"/>
                      <a:pt x="47" y="69"/>
                      <a:pt x="1" y="109"/>
                    </a:cubicBezTo>
                    <a:cubicBezTo>
                      <a:pt x="461" y="1255"/>
                      <a:pt x="1368" y="2428"/>
                      <a:pt x="2451" y="3137"/>
                    </a:cubicBezTo>
                    <a:cubicBezTo>
                      <a:pt x="2320" y="2792"/>
                      <a:pt x="2152" y="2405"/>
                      <a:pt x="1971" y="2011"/>
                    </a:cubicBezTo>
                    <a:cubicBezTo>
                      <a:pt x="1847" y="1905"/>
                      <a:pt x="1725" y="1800"/>
                      <a:pt x="1610" y="1685"/>
                    </a:cubicBezTo>
                    <a:cubicBezTo>
                      <a:pt x="1085" y="1160"/>
                      <a:pt x="625" y="562"/>
                      <a:pt x="13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288;p50">
                <a:extLst>
                  <a:ext uri="{FF2B5EF4-FFF2-40B4-BE49-F238E27FC236}">
                    <a16:creationId xmlns:a16="http://schemas.microsoft.com/office/drawing/2014/main" id="{60A59857-0CB8-4F05-86FB-6571F7657119}"/>
                  </a:ext>
                </a:extLst>
              </p:cNvPr>
              <p:cNvSpPr/>
              <p:nvPr/>
            </p:nvSpPr>
            <p:spPr>
              <a:xfrm>
                <a:off x="6358263" y="1277920"/>
                <a:ext cx="21084" cy="8206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121" extrusionOk="0">
                    <a:moveTo>
                      <a:pt x="191" y="0"/>
                    </a:moveTo>
                    <a:cubicBezTo>
                      <a:pt x="189" y="0"/>
                      <a:pt x="187" y="1"/>
                      <a:pt x="185" y="2"/>
                    </a:cubicBezTo>
                    <a:cubicBezTo>
                      <a:pt x="106" y="361"/>
                      <a:pt x="1" y="736"/>
                      <a:pt x="162" y="1090"/>
                    </a:cubicBezTo>
                    <a:cubicBezTo>
                      <a:pt x="172" y="1111"/>
                      <a:pt x="193" y="1120"/>
                      <a:pt x="215" y="1120"/>
                    </a:cubicBezTo>
                    <a:cubicBezTo>
                      <a:pt x="250" y="1120"/>
                      <a:pt x="288" y="1096"/>
                      <a:pt x="284" y="1057"/>
                    </a:cubicBezTo>
                    <a:cubicBezTo>
                      <a:pt x="251" y="702"/>
                      <a:pt x="277" y="351"/>
                      <a:pt x="195" y="2"/>
                    </a:cubicBezTo>
                    <a:cubicBezTo>
                      <a:pt x="195" y="1"/>
                      <a:pt x="193" y="0"/>
                      <a:pt x="191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289;p50">
                <a:extLst>
                  <a:ext uri="{FF2B5EF4-FFF2-40B4-BE49-F238E27FC236}">
                    <a16:creationId xmlns:a16="http://schemas.microsoft.com/office/drawing/2014/main" id="{EA87E930-4FFC-4CF5-B97F-471856259579}"/>
                  </a:ext>
                </a:extLst>
              </p:cNvPr>
              <p:cNvSpPr/>
              <p:nvPr/>
            </p:nvSpPr>
            <p:spPr>
              <a:xfrm>
                <a:off x="6273193" y="1330484"/>
                <a:ext cx="64059" cy="6742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21" extrusionOk="0">
                    <a:moveTo>
                      <a:pt x="759" y="1"/>
                    </a:moveTo>
                    <a:cubicBezTo>
                      <a:pt x="769" y="323"/>
                      <a:pt x="359" y="799"/>
                      <a:pt x="0" y="885"/>
                    </a:cubicBezTo>
                    <a:cubicBezTo>
                      <a:pt x="0" y="885"/>
                      <a:pt x="0" y="897"/>
                      <a:pt x="7" y="920"/>
                    </a:cubicBezTo>
                    <a:cubicBezTo>
                      <a:pt x="241" y="911"/>
                      <a:pt x="470" y="852"/>
                      <a:pt x="638" y="674"/>
                    </a:cubicBezTo>
                    <a:cubicBezTo>
                      <a:pt x="802" y="500"/>
                      <a:pt x="874" y="221"/>
                      <a:pt x="75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290;p50">
                <a:extLst>
                  <a:ext uri="{FF2B5EF4-FFF2-40B4-BE49-F238E27FC236}">
                    <a16:creationId xmlns:a16="http://schemas.microsoft.com/office/drawing/2014/main" id="{76E2441E-51F9-49EA-AA27-3F262A568968}"/>
                  </a:ext>
                </a:extLst>
              </p:cNvPr>
              <p:cNvSpPr/>
              <p:nvPr/>
            </p:nvSpPr>
            <p:spPr>
              <a:xfrm>
                <a:off x="6320560" y="1151635"/>
                <a:ext cx="60179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905" extrusionOk="0">
                    <a:moveTo>
                      <a:pt x="822" y="0"/>
                    </a:moveTo>
                    <a:cubicBezTo>
                      <a:pt x="579" y="220"/>
                      <a:pt x="346" y="496"/>
                      <a:pt x="227" y="808"/>
                    </a:cubicBezTo>
                    <a:cubicBezTo>
                      <a:pt x="43" y="1278"/>
                      <a:pt x="0" y="1609"/>
                      <a:pt x="20" y="1905"/>
                    </a:cubicBezTo>
                    <a:cubicBezTo>
                      <a:pt x="109" y="1609"/>
                      <a:pt x="188" y="1307"/>
                      <a:pt x="312" y="1018"/>
                    </a:cubicBezTo>
                    <a:cubicBezTo>
                      <a:pt x="464" y="670"/>
                      <a:pt x="654" y="339"/>
                      <a:pt x="822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291;p50">
                <a:extLst>
                  <a:ext uri="{FF2B5EF4-FFF2-40B4-BE49-F238E27FC236}">
                    <a16:creationId xmlns:a16="http://schemas.microsoft.com/office/drawing/2014/main" id="{9BCD528B-929B-4751-AC3C-CD73198ED9E1}"/>
                  </a:ext>
                </a:extLst>
              </p:cNvPr>
              <p:cNvSpPr/>
              <p:nvPr/>
            </p:nvSpPr>
            <p:spPr>
              <a:xfrm>
                <a:off x="6316533" y="1495644"/>
                <a:ext cx="45244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07" extrusionOk="0">
                    <a:moveTo>
                      <a:pt x="46" y="1"/>
                    </a:moveTo>
                    <a:lnTo>
                      <a:pt x="46" y="8"/>
                    </a:lnTo>
                    <a:cubicBezTo>
                      <a:pt x="1" y="119"/>
                      <a:pt x="211" y="607"/>
                      <a:pt x="585" y="607"/>
                    </a:cubicBezTo>
                    <a:cubicBezTo>
                      <a:pt x="596" y="607"/>
                      <a:pt x="606" y="606"/>
                      <a:pt x="617" y="606"/>
                    </a:cubicBezTo>
                    <a:cubicBezTo>
                      <a:pt x="535" y="546"/>
                      <a:pt x="443" y="501"/>
                      <a:pt x="367" y="438"/>
                    </a:cubicBezTo>
                    <a:cubicBezTo>
                      <a:pt x="229" y="319"/>
                      <a:pt x="118" y="178"/>
                      <a:pt x="58" y="11"/>
                    </a:cubicBezTo>
                    <a:cubicBezTo>
                      <a:pt x="58" y="4"/>
                      <a:pt x="52" y="1"/>
                      <a:pt x="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292;p50">
                <a:extLst>
                  <a:ext uri="{FF2B5EF4-FFF2-40B4-BE49-F238E27FC236}">
                    <a16:creationId xmlns:a16="http://schemas.microsoft.com/office/drawing/2014/main" id="{5BCD7E7C-52D4-4713-9D85-D9AF10320DAF}"/>
                  </a:ext>
                </a:extLst>
              </p:cNvPr>
              <p:cNvSpPr/>
              <p:nvPr/>
            </p:nvSpPr>
            <p:spPr>
              <a:xfrm>
                <a:off x="6408339" y="1334364"/>
                <a:ext cx="95466" cy="75038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025" extrusionOk="0">
                    <a:moveTo>
                      <a:pt x="834" y="0"/>
                    </a:moveTo>
                    <a:cubicBezTo>
                      <a:pt x="696" y="0"/>
                      <a:pt x="539" y="53"/>
                      <a:pt x="394" y="155"/>
                    </a:cubicBezTo>
                    <a:cubicBezTo>
                      <a:pt x="115" y="359"/>
                      <a:pt x="0" y="680"/>
                      <a:pt x="144" y="881"/>
                    </a:cubicBezTo>
                    <a:cubicBezTo>
                      <a:pt x="214" y="979"/>
                      <a:pt x="332" y="1025"/>
                      <a:pt x="470" y="1025"/>
                    </a:cubicBezTo>
                    <a:cubicBezTo>
                      <a:pt x="611" y="1025"/>
                      <a:pt x="769" y="976"/>
                      <a:pt x="910" y="874"/>
                    </a:cubicBezTo>
                    <a:cubicBezTo>
                      <a:pt x="1193" y="670"/>
                      <a:pt x="1304" y="345"/>
                      <a:pt x="1163" y="148"/>
                    </a:cubicBezTo>
                    <a:cubicBezTo>
                      <a:pt x="1090" y="50"/>
                      <a:pt x="972" y="0"/>
                      <a:pt x="83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293;p50">
                <a:extLst>
                  <a:ext uri="{FF2B5EF4-FFF2-40B4-BE49-F238E27FC236}">
                    <a16:creationId xmlns:a16="http://schemas.microsoft.com/office/drawing/2014/main" id="{61EF3D5E-17F2-44FC-89BD-BF5360D228AD}"/>
                  </a:ext>
                </a:extLst>
              </p:cNvPr>
              <p:cNvSpPr/>
              <p:nvPr/>
            </p:nvSpPr>
            <p:spPr>
              <a:xfrm>
                <a:off x="6290251" y="1444544"/>
                <a:ext cx="69842" cy="4451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08" extrusionOk="0">
                    <a:moveTo>
                      <a:pt x="37" y="1"/>
                    </a:moveTo>
                    <a:cubicBezTo>
                      <a:pt x="24" y="1"/>
                      <a:pt x="16" y="2"/>
                      <a:pt x="14" y="6"/>
                    </a:cubicBezTo>
                    <a:cubicBezTo>
                      <a:pt x="0" y="26"/>
                      <a:pt x="142" y="209"/>
                      <a:pt x="247" y="269"/>
                    </a:cubicBezTo>
                    <a:cubicBezTo>
                      <a:pt x="247" y="269"/>
                      <a:pt x="132" y="509"/>
                      <a:pt x="264" y="608"/>
                    </a:cubicBezTo>
                    <a:cubicBezTo>
                      <a:pt x="264" y="608"/>
                      <a:pt x="592" y="588"/>
                      <a:pt x="953" y="217"/>
                    </a:cubicBezTo>
                    <a:cubicBezTo>
                      <a:pt x="953" y="217"/>
                      <a:pt x="183" y="1"/>
                      <a:pt x="37" y="1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294;p50">
                <a:extLst>
                  <a:ext uri="{FF2B5EF4-FFF2-40B4-BE49-F238E27FC236}">
                    <a16:creationId xmlns:a16="http://schemas.microsoft.com/office/drawing/2014/main" id="{43DD4B0D-C94A-43C6-BC5D-BE87E780E3A6}"/>
                  </a:ext>
                </a:extLst>
              </p:cNvPr>
              <p:cNvSpPr/>
              <p:nvPr/>
            </p:nvSpPr>
            <p:spPr>
              <a:xfrm>
                <a:off x="6349551" y="1245342"/>
                <a:ext cx="110694" cy="32797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448" extrusionOk="0">
                    <a:moveTo>
                      <a:pt x="622" y="1"/>
                    </a:moveTo>
                    <a:cubicBezTo>
                      <a:pt x="335" y="1"/>
                      <a:pt x="153" y="213"/>
                      <a:pt x="5" y="435"/>
                    </a:cubicBezTo>
                    <a:cubicBezTo>
                      <a:pt x="0" y="442"/>
                      <a:pt x="6" y="447"/>
                      <a:pt x="12" y="447"/>
                    </a:cubicBezTo>
                    <a:cubicBezTo>
                      <a:pt x="14" y="447"/>
                      <a:pt x="16" y="446"/>
                      <a:pt x="18" y="444"/>
                    </a:cubicBezTo>
                    <a:cubicBezTo>
                      <a:pt x="221" y="283"/>
                      <a:pt x="401" y="171"/>
                      <a:pt x="648" y="171"/>
                    </a:cubicBezTo>
                    <a:cubicBezTo>
                      <a:pt x="692" y="171"/>
                      <a:pt x="738" y="174"/>
                      <a:pt x="787" y="182"/>
                    </a:cubicBezTo>
                    <a:cubicBezTo>
                      <a:pt x="1030" y="218"/>
                      <a:pt x="1253" y="353"/>
                      <a:pt x="1487" y="421"/>
                    </a:cubicBezTo>
                    <a:cubicBezTo>
                      <a:pt x="1489" y="422"/>
                      <a:pt x="1491" y="422"/>
                      <a:pt x="1492" y="422"/>
                    </a:cubicBezTo>
                    <a:cubicBezTo>
                      <a:pt x="1507" y="422"/>
                      <a:pt x="1511" y="401"/>
                      <a:pt x="1499" y="392"/>
                    </a:cubicBezTo>
                    <a:cubicBezTo>
                      <a:pt x="1270" y="241"/>
                      <a:pt x="928" y="8"/>
                      <a:pt x="642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263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295;p50">
                <a:extLst>
                  <a:ext uri="{FF2B5EF4-FFF2-40B4-BE49-F238E27FC236}">
                    <a16:creationId xmlns:a16="http://schemas.microsoft.com/office/drawing/2014/main" id="{E412758F-F089-4C32-9D1A-FFDED01F5951}"/>
                  </a:ext>
                </a:extLst>
              </p:cNvPr>
              <p:cNvSpPr/>
              <p:nvPr/>
            </p:nvSpPr>
            <p:spPr>
              <a:xfrm>
                <a:off x="6307748" y="1451499"/>
                <a:ext cx="59959" cy="1376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88" extrusionOk="0">
                    <a:moveTo>
                      <a:pt x="1" y="170"/>
                    </a:moveTo>
                    <a:cubicBezTo>
                      <a:pt x="0" y="171"/>
                      <a:pt x="3" y="171"/>
                      <a:pt x="8" y="171"/>
                    </a:cubicBezTo>
                    <a:lnTo>
                      <a:pt x="8" y="171"/>
                    </a:lnTo>
                    <a:cubicBezTo>
                      <a:pt x="6" y="171"/>
                      <a:pt x="3" y="171"/>
                      <a:pt x="1" y="170"/>
                    </a:cubicBezTo>
                    <a:close/>
                    <a:moveTo>
                      <a:pt x="806" y="0"/>
                    </a:moveTo>
                    <a:cubicBezTo>
                      <a:pt x="803" y="0"/>
                      <a:pt x="801" y="2"/>
                      <a:pt x="800" y="6"/>
                    </a:cubicBezTo>
                    <a:cubicBezTo>
                      <a:pt x="734" y="151"/>
                      <a:pt x="543" y="154"/>
                      <a:pt x="412" y="161"/>
                    </a:cubicBezTo>
                    <a:cubicBezTo>
                      <a:pt x="305" y="164"/>
                      <a:pt x="73" y="171"/>
                      <a:pt x="15" y="171"/>
                    </a:cubicBezTo>
                    <a:cubicBezTo>
                      <a:pt x="12" y="171"/>
                      <a:pt x="10" y="171"/>
                      <a:pt x="8" y="171"/>
                    </a:cubicBezTo>
                    <a:lnTo>
                      <a:pt x="8" y="171"/>
                    </a:lnTo>
                    <a:cubicBezTo>
                      <a:pt x="123" y="180"/>
                      <a:pt x="213" y="174"/>
                      <a:pt x="293" y="181"/>
                    </a:cubicBezTo>
                    <a:cubicBezTo>
                      <a:pt x="342" y="185"/>
                      <a:pt x="391" y="187"/>
                      <a:pt x="440" y="187"/>
                    </a:cubicBezTo>
                    <a:cubicBezTo>
                      <a:pt x="470" y="187"/>
                      <a:pt x="500" y="186"/>
                      <a:pt x="530" y="184"/>
                    </a:cubicBezTo>
                    <a:cubicBezTo>
                      <a:pt x="655" y="174"/>
                      <a:pt x="766" y="134"/>
                      <a:pt x="816" y="13"/>
                    </a:cubicBezTo>
                    <a:cubicBezTo>
                      <a:pt x="818" y="7"/>
                      <a:pt x="812" y="0"/>
                      <a:pt x="806" y="0"/>
                    </a:cubicBezTo>
                    <a:close/>
                  </a:path>
                </a:pathLst>
              </a:custGeom>
              <a:solidFill>
                <a:srgbClr val="263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296;p50">
                <a:extLst>
                  <a:ext uri="{FF2B5EF4-FFF2-40B4-BE49-F238E27FC236}">
                    <a16:creationId xmlns:a16="http://schemas.microsoft.com/office/drawing/2014/main" id="{503234AE-1136-42F8-93DE-E157163BC5D6}"/>
                  </a:ext>
                </a:extLst>
              </p:cNvPr>
              <p:cNvSpPr/>
              <p:nvPr/>
            </p:nvSpPr>
            <p:spPr>
              <a:xfrm>
                <a:off x="6358263" y="1328947"/>
                <a:ext cx="105056" cy="42094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575" extrusionOk="0">
                    <a:moveTo>
                      <a:pt x="1414" y="0"/>
                    </a:moveTo>
                    <a:cubicBezTo>
                      <a:pt x="1412" y="0"/>
                      <a:pt x="1409" y="1"/>
                      <a:pt x="1407" y="2"/>
                    </a:cubicBezTo>
                    <a:cubicBezTo>
                      <a:pt x="1180" y="153"/>
                      <a:pt x="983" y="275"/>
                      <a:pt x="717" y="340"/>
                    </a:cubicBezTo>
                    <a:cubicBezTo>
                      <a:pt x="595" y="370"/>
                      <a:pt x="459" y="401"/>
                      <a:pt x="327" y="401"/>
                    </a:cubicBezTo>
                    <a:cubicBezTo>
                      <a:pt x="221" y="401"/>
                      <a:pt x="118" y="381"/>
                      <a:pt x="28" y="324"/>
                    </a:cubicBezTo>
                    <a:cubicBezTo>
                      <a:pt x="25" y="322"/>
                      <a:pt x="22" y="321"/>
                      <a:pt x="19" y="321"/>
                    </a:cubicBezTo>
                    <a:cubicBezTo>
                      <a:pt x="10" y="321"/>
                      <a:pt x="1" y="327"/>
                      <a:pt x="1" y="337"/>
                    </a:cubicBezTo>
                    <a:cubicBezTo>
                      <a:pt x="10" y="516"/>
                      <a:pt x="188" y="575"/>
                      <a:pt x="359" y="575"/>
                    </a:cubicBezTo>
                    <a:cubicBezTo>
                      <a:pt x="426" y="575"/>
                      <a:pt x="492" y="566"/>
                      <a:pt x="546" y="551"/>
                    </a:cubicBezTo>
                    <a:cubicBezTo>
                      <a:pt x="881" y="462"/>
                      <a:pt x="1183" y="265"/>
                      <a:pt x="1427" y="22"/>
                    </a:cubicBezTo>
                    <a:cubicBezTo>
                      <a:pt x="1434" y="11"/>
                      <a:pt x="1425" y="0"/>
                      <a:pt x="1414" y="0"/>
                    </a:cubicBezTo>
                    <a:close/>
                  </a:path>
                </a:pathLst>
              </a:custGeom>
              <a:solidFill>
                <a:srgbClr val="263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297;p50">
                <a:extLst>
                  <a:ext uri="{FF2B5EF4-FFF2-40B4-BE49-F238E27FC236}">
                    <a16:creationId xmlns:a16="http://schemas.microsoft.com/office/drawing/2014/main" id="{85F32133-1011-4DFD-9FF4-0B1EB9E988B5}"/>
                  </a:ext>
                </a:extLst>
              </p:cNvPr>
              <p:cNvSpPr/>
              <p:nvPr/>
            </p:nvSpPr>
            <p:spPr>
              <a:xfrm>
                <a:off x="5858166" y="1084502"/>
                <a:ext cx="772366" cy="1798928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24573" extrusionOk="0">
                    <a:moveTo>
                      <a:pt x="7710" y="0"/>
                    </a:moveTo>
                    <a:cubicBezTo>
                      <a:pt x="7415" y="0"/>
                      <a:pt x="7067" y="82"/>
                      <a:pt x="7049" y="464"/>
                    </a:cubicBezTo>
                    <a:cubicBezTo>
                      <a:pt x="7023" y="1029"/>
                      <a:pt x="9509" y="3463"/>
                      <a:pt x="9509" y="3463"/>
                    </a:cubicBezTo>
                    <a:cubicBezTo>
                      <a:pt x="9509" y="3463"/>
                      <a:pt x="9781" y="6011"/>
                      <a:pt x="8579" y="6918"/>
                    </a:cubicBezTo>
                    <a:cubicBezTo>
                      <a:pt x="7380" y="7824"/>
                      <a:pt x="5407" y="8370"/>
                      <a:pt x="5141" y="10689"/>
                    </a:cubicBezTo>
                    <a:cubicBezTo>
                      <a:pt x="4875" y="13010"/>
                      <a:pt x="6152" y="15700"/>
                      <a:pt x="5062" y="16765"/>
                    </a:cubicBezTo>
                    <a:cubicBezTo>
                      <a:pt x="3971" y="17832"/>
                      <a:pt x="1245" y="18344"/>
                      <a:pt x="1476" y="20424"/>
                    </a:cubicBezTo>
                    <a:cubicBezTo>
                      <a:pt x="1705" y="22502"/>
                      <a:pt x="1324" y="24112"/>
                      <a:pt x="1" y="24571"/>
                    </a:cubicBezTo>
                    <a:cubicBezTo>
                      <a:pt x="1" y="24571"/>
                      <a:pt x="11" y="24572"/>
                      <a:pt x="31" y="24572"/>
                    </a:cubicBezTo>
                    <a:cubicBezTo>
                      <a:pt x="250" y="24572"/>
                      <a:pt x="1586" y="24501"/>
                      <a:pt x="2228" y="22784"/>
                    </a:cubicBezTo>
                    <a:cubicBezTo>
                      <a:pt x="2924" y="20912"/>
                      <a:pt x="4168" y="20354"/>
                      <a:pt x="5929" y="19024"/>
                    </a:cubicBezTo>
                    <a:cubicBezTo>
                      <a:pt x="7689" y="17694"/>
                      <a:pt x="6001" y="16554"/>
                      <a:pt x="6047" y="14416"/>
                    </a:cubicBezTo>
                    <a:cubicBezTo>
                      <a:pt x="6096" y="12278"/>
                      <a:pt x="8925" y="11729"/>
                      <a:pt x="9739" y="9713"/>
                    </a:cubicBezTo>
                    <a:cubicBezTo>
                      <a:pt x="10550" y="7693"/>
                      <a:pt x="9716" y="3515"/>
                      <a:pt x="9716" y="3515"/>
                    </a:cubicBezTo>
                    <a:cubicBezTo>
                      <a:pt x="9716" y="3515"/>
                      <a:pt x="9039" y="861"/>
                      <a:pt x="8126" y="47"/>
                    </a:cubicBezTo>
                    <a:cubicBezTo>
                      <a:pt x="8126" y="47"/>
                      <a:pt x="7933" y="0"/>
                      <a:pt x="7710" y="0"/>
                    </a:cubicBezTo>
                    <a:close/>
                  </a:path>
                </a:pathLst>
              </a:custGeom>
              <a:solidFill>
                <a:srgbClr val="686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298;p50">
                <a:extLst>
                  <a:ext uri="{FF2B5EF4-FFF2-40B4-BE49-F238E27FC236}">
                    <a16:creationId xmlns:a16="http://schemas.microsoft.com/office/drawing/2014/main" id="{317DD27F-BE09-4369-AF93-1E1F319C4551}"/>
                  </a:ext>
                </a:extLst>
              </p:cNvPr>
              <p:cNvSpPr/>
              <p:nvPr/>
            </p:nvSpPr>
            <p:spPr>
              <a:xfrm>
                <a:off x="5936354" y="1094385"/>
                <a:ext cx="685758" cy="1723744"/>
              </a:xfrm>
              <a:custGeom>
                <a:avLst/>
                <a:gdLst/>
                <a:ahLst/>
                <a:cxnLst/>
                <a:rect l="l" t="t" r="r" b="b"/>
                <a:pathLst>
                  <a:path w="9367" h="23546" extrusionOk="0">
                    <a:moveTo>
                      <a:pt x="6310" y="1"/>
                    </a:moveTo>
                    <a:cubicBezTo>
                      <a:pt x="6308" y="1"/>
                      <a:pt x="6307" y="2"/>
                      <a:pt x="6306" y="4"/>
                    </a:cubicBezTo>
                    <a:cubicBezTo>
                      <a:pt x="6138" y="322"/>
                      <a:pt x="6424" y="648"/>
                      <a:pt x="6625" y="887"/>
                    </a:cubicBezTo>
                    <a:cubicBezTo>
                      <a:pt x="7246" y="1623"/>
                      <a:pt x="7817" y="2415"/>
                      <a:pt x="8369" y="3206"/>
                    </a:cubicBezTo>
                    <a:cubicBezTo>
                      <a:pt x="8371" y="3209"/>
                      <a:pt x="8373" y="3210"/>
                      <a:pt x="8376" y="3210"/>
                    </a:cubicBezTo>
                    <a:cubicBezTo>
                      <a:pt x="8381" y="3210"/>
                      <a:pt x="8387" y="3203"/>
                      <a:pt x="8382" y="3196"/>
                    </a:cubicBezTo>
                    <a:cubicBezTo>
                      <a:pt x="8060" y="2579"/>
                      <a:pt x="7593" y="2044"/>
                      <a:pt x="7176" y="1492"/>
                    </a:cubicBezTo>
                    <a:cubicBezTo>
                      <a:pt x="6930" y="1166"/>
                      <a:pt x="6122" y="447"/>
                      <a:pt x="6316" y="7"/>
                    </a:cubicBezTo>
                    <a:cubicBezTo>
                      <a:pt x="6316" y="5"/>
                      <a:pt x="6313" y="1"/>
                      <a:pt x="6310" y="1"/>
                    </a:cubicBezTo>
                    <a:close/>
                    <a:moveTo>
                      <a:pt x="6667" y="32"/>
                    </a:moveTo>
                    <a:cubicBezTo>
                      <a:pt x="6664" y="32"/>
                      <a:pt x="6661" y="34"/>
                      <a:pt x="6661" y="37"/>
                    </a:cubicBezTo>
                    <a:cubicBezTo>
                      <a:pt x="6867" y="605"/>
                      <a:pt x="7176" y="1071"/>
                      <a:pt x="7534" y="1554"/>
                    </a:cubicBezTo>
                    <a:cubicBezTo>
                      <a:pt x="7928" y="2089"/>
                      <a:pt x="8188" y="2677"/>
                      <a:pt x="8451" y="3282"/>
                    </a:cubicBezTo>
                    <a:cubicBezTo>
                      <a:pt x="8454" y="3289"/>
                      <a:pt x="8460" y="3292"/>
                      <a:pt x="8466" y="3292"/>
                    </a:cubicBezTo>
                    <a:cubicBezTo>
                      <a:pt x="8478" y="3292"/>
                      <a:pt x="8491" y="3281"/>
                      <a:pt x="8487" y="3265"/>
                    </a:cubicBezTo>
                    <a:cubicBezTo>
                      <a:pt x="8125" y="2033"/>
                      <a:pt x="7160" y="1189"/>
                      <a:pt x="6670" y="34"/>
                    </a:cubicBezTo>
                    <a:cubicBezTo>
                      <a:pt x="6669" y="33"/>
                      <a:pt x="6668" y="32"/>
                      <a:pt x="6667" y="32"/>
                    </a:cubicBezTo>
                    <a:close/>
                    <a:moveTo>
                      <a:pt x="8448" y="6001"/>
                    </a:moveTo>
                    <a:lnTo>
                      <a:pt x="8448" y="6001"/>
                    </a:lnTo>
                    <a:cubicBezTo>
                      <a:pt x="8385" y="6619"/>
                      <a:pt x="8280" y="7236"/>
                      <a:pt x="8103" y="7827"/>
                    </a:cubicBezTo>
                    <a:cubicBezTo>
                      <a:pt x="7761" y="8957"/>
                      <a:pt x="6923" y="9702"/>
                      <a:pt x="5955" y="10313"/>
                    </a:cubicBezTo>
                    <a:cubicBezTo>
                      <a:pt x="5377" y="10675"/>
                      <a:pt x="4798" y="11033"/>
                      <a:pt x="4424" y="11608"/>
                    </a:cubicBezTo>
                    <a:cubicBezTo>
                      <a:pt x="4270" y="10872"/>
                      <a:pt x="4654" y="10458"/>
                      <a:pt x="5251" y="9995"/>
                    </a:cubicBezTo>
                    <a:cubicBezTo>
                      <a:pt x="5780" y="9584"/>
                      <a:pt x="6359" y="9243"/>
                      <a:pt x="6858" y="8793"/>
                    </a:cubicBezTo>
                    <a:cubicBezTo>
                      <a:pt x="7705" y="8034"/>
                      <a:pt x="8231" y="7108"/>
                      <a:pt x="8448" y="6001"/>
                    </a:cubicBezTo>
                    <a:close/>
                    <a:moveTo>
                      <a:pt x="4388" y="16521"/>
                    </a:moveTo>
                    <a:lnTo>
                      <a:pt x="4388" y="16521"/>
                    </a:lnTo>
                    <a:cubicBezTo>
                      <a:pt x="4246" y="17638"/>
                      <a:pt x="3758" y="18636"/>
                      <a:pt x="2562" y="19211"/>
                    </a:cubicBezTo>
                    <a:cubicBezTo>
                      <a:pt x="1793" y="19582"/>
                      <a:pt x="1130" y="19671"/>
                      <a:pt x="861" y="20580"/>
                    </a:cubicBezTo>
                    <a:cubicBezTo>
                      <a:pt x="837" y="20666"/>
                      <a:pt x="817" y="20751"/>
                      <a:pt x="798" y="20840"/>
                    </a:cubicBezTo>
                    <a:cubicBezTo>
                      <a:pt x="703" y="20177"/>
                      <a:pt x="706" y="19536"/>
                      <a:pt x="1160" y="18978"/>
                    </a:cubicBezTo>
                    <a:cubicBezTo>
                      <a:pt x="1619" y="18406"/>
                      <a:pt x="2457" y="18301"/>
                      <a:pt x="3077" y="17986"/>
                    </a:cubicBezTo>
                    <a:cubicBezTo>
                      <a:pt x="3728" y="17657"/>
                      <a:pt x="4132" y="17139"/>
                      <a:pt x="4388" y="16521"/>
                    </a:cubicBezTo>
                    <a:close/>
                    <a:moveTo>
                      <a:pt x="8588" y="4088"/>
                    </a:moveTo>
                    <a:cubicBezTo>
                      <a:pt x="8585" y="4088"/>
                      <a:pt x="8582" y="4091"/>
                      <a:pt x="8582" y="4096"/>
                    </a:cubicBezTo>
                    <a:cubicBezTo>
                      <a:pt x="8910" y="5817"/>
                      <a:pt x="9282" y="7706"/>
                      <a:pt x="8316" y="9296"/>
                    </a:cubicBezTo>
                    <a:cubicBezTo>
                      <a:pt x="7813" y="10123"/>
                      <a:pt x="6934" y="10648"/>
                      <a:pt x="6178" y="11217"/>
                    </a:cubicBezTo>
                    <a:cubicBezTo>
                      <a:pt x="5547" y="11693"/>
                      <a:pt x="4989" y="12255"/>
                      <a:pt x="4611" y="12958"/>
                    </a:cubicBezTo>
                    <a:cubicBezTo>
                      <a:pt x="4499" y="13171"/>
                      <a:pt x="4424" y="13387"/>
                      <a:pt x="4378" y="13608"/>
                    </a:cubicBezTo>
                    <a:cubicBezTo>
                      <a:pt x="4273" y="12967"/>
                      <a:pt x="4214" y="12323"/>
                      <a:pt x="4552" y="11739"/>
                    </a:cubicBezTo>
                    <a:cubicBezTo>
                      <a:pt x="4992" y="10980"/>
                      <a:pt x="5932" y="10593"/>
                      <a:pt x="6611" y="10090"/>
                    </a:cubicBezTo>
                    <a:cubicBezTo>
                      <a:pt x="7384" y="9519"/>
                      <a:pt x="7928" y="8790"/>
                      <a:pt x="8211" y="7870"/>
                    </a:cubicBezTo>
                    <a:cubicBezTo>
                      <a:pt x="8507" y="6914"/>
                      <a:pt x="8477" y="5916"/>
                      <a:pt x="8530" y="4927"/>
                    </a:cubicBezTo>
                    <a:cubicBezTo>
                      <a:pt x="8530" y="4924"/>
                      <a:pt x="8527" y="4922"/>
                      <a:pt x="8525" y="4922"/>
                    </a:cubicBezTo>
                    <a:cubicBezTo>
                      <a:pt x="8522" y="4922"/>
                      <a:pt x="8520" y="4924"/>
                      <a:pt x="8520" y="4927"/>
                    </a:cubicBezTo>
                    <a:cubicBezTo>
                      <a:pt x="8507" y="5249"/>
                      <a:pt x="8487" y="5577"/>
                      <a:pt x="8457" y="5906"/>
                    </a:cubicBezTo>
                    <a:cubicBezTo>
                      <a:pt x="8454" y="5906"/>
                      <a:pt x="8454" y="5909"/>
                      <a:pt x="8454" y="5909"/>
                    </a:cubicBezTo>
                    <a:cubicBezTo>
                      <a:pt x="8089" y="7466"/>
                      <a:pt x="7193" y="8553"/>
                      <a:pt x="5902" y="9456"/>
                    </a:cubicBezTo>
                    <a:cubicBezTo>
                      <a:pt x="5124" y="10002"/>
                      <a:pt x="4046" y="10599"/>
                      <a:pt x="4384" y="11670"/>
                    </a:cubicBezTo>
                    <a:cubicBezTo>
                      <a:pt x="4369" y="11693"/>
                      <a:pt x="4355" y="11716"/>
                      <a:pt x="4339" y="11742"/>
                    </a:cubicBezTo>
                    <a:cubicBezTo>
                      <a:pt x="3964" y="12406"/>
                      <a:pt x="4138" y="13187"/>
                      <a:pt x="4253" y="13890"/>
                    </a:cubicBezTo>
                    <a:cubicBezTo>
                      <a:pt x="4279" y="14035"/>
                      <a:pt x="4302" y="14180"/>
                      <a:pt x="4322" y="14327"/>
                    </a:cubicBezTo>
                    <a:cubicBezTo>
                      <a:pt x="4329" y="14636"/>
                      <a:pt x="4372" y="14951"/>
                      <a:pt x="4417" y="15263"/>
                    </a:cubicBezTo>
                    <a:cubicBezTo>
                      <a:pt x="4440" y="15658"/>
                      <a:pt x="4437" y="16052"/>
                      <a:pt x="4398" y="16429"/>
                    </a:cubicBezTo>
                    <a:cubicBezTo>
                      <a:pt x="4227" y="16863"/>
                      <a:pt x="3981" y="17250"/>
                      <a:pt x="3603" y="17569"/>
                    </a:cubicBezTo>
                    <a:cubicBezTo>
                      <a:pt x="3081" y="18009"/>
                      <a:pt x="2401" y="18153"/>
                      <a:pt x="1793" y="18432"/>
                    </a:cubicBezTo>
                    <a:cubicBezTo>
                      <a:pt x="703" y="18932"/>
                      <a:pt x="588" y="19969"/>
                      <a:pt x="765" y="21030"/>
                    </a:cubicBezTo>
                    <a:cubicBezTo>
                      <a:pt x="723" y="21300"/>
                      <a:pt x="696" y="21573"/>
                      <a:pt x="637" y="21835"/>
                    </a:cubicBezTo>
                    <a:cubicBezTo>
                      <a:pt x="509" y="22417"/>
                      <a:pt x="273" y="22969"/>
                      <a:pt x="13" y="23504"/>
                    </a:cubicBezTo>
                    <a:cubicBezTo>
                      <a:pt x="1" y="23527"/>
                      <a:pt x="21" y="23545"/>
                      <a:pt x="42" y="23545"/>
                    </a:cubicBezTo>
                    <a:cubicBezTo>
                      <a:pt x="54" y="23545"/>
                      <a:pt x="66" y="23540"/>
                      <a:pt x="73" y="23527"/>
                    </a:cubicBezTo>
                    <a:cubicBezTo>
                      <a:pt x="305" y="23093"/>
                      <a:pt x="506" y="22653"/>
                      <a:pt x="667" y="22187"/>
                    </a:cubicBezTo>
                    <a:cubicBezTo>
                      <a:pt x="837" y="21684"/>
                      <a:pt x="880" y="21156"/>
                      <a:pt x="1015" y="20643"/>
                    </a:cubicBezTo>
                    <a:cubicBezTo>
                      <a:pt x="1290" y="19602"/>
                      <a:pt x="2532" y="19533"/>
                      <a:pt x="3300" y="18984"/>
                    </a:cubicBezTo>
                    <a:cubicBezTo>
                      <a:pt x="4108" y="18403"/>
                      <a:pt x="4463" y="17519"/>
                      <a:pt x="4578" y="16577"/>
                    </a:cubicBezTo>
                    <a:lnTo>
                      <a:pt x="4578" y="16577"/>
                    </a:lnTo>
                    <a:cubicBezTo>
                      <a:pt x="4588" y="16816"/>
                      <a:pt x="4578" y="17057"/>
                      <a:pt x="4539" y="17293"/>
                    </a:cubicBezTo>
                    <a:cubicBezTo>
                      <a:pt x="4361" y="18308"/>
                      <a:pt x="3557" y="19149"/>
                      <a:pt x="2847" y="19839"/>
                    </a:cubicBezTo>
                    <a:cubicBezTo>
                      <a:pt x="2171" y="20501"/>
                      <a:pt x="1402" y="21097"/>
                      <a:pt x="834" y="21861"/>
                    </a:cubicBezTo>
                    <a:cubicBezTo>
                      <a:pt x="827" y="21871"/>
                      <a:pt x="836" y="21883"/>
                      <a:pt x="845" y="21883"/>
                    </a:cubicBezTo>
                    <a:cubicBezTo>
                      <a:pt x="848" y="21883"/>
                      <a:pt x="851" y="21881"/>
                      <a:pt x="854" y="21878"/>
                    </a:cubicBezTo>
                    <a:cubicBezTo>
                      <a:pt x="2063" y="20528"/>
                      <a:pt x="3872" y="19441"/>
                      <a:pt x="4526" y="17677"/>
                    </a:cubicBezTo>
                    <a:cubicBezTo>
                      <a:pt x="4749" y="17069"/>
                      <a:pt x="4710" y="16449"/>
                      <a:pt x="4625" y="15828"/>
                    </a:cubicBezTo>
                    <a:lnTo>
                      <a:pt x="4625" y="15743"/>
                    </a:lnTo>
                    <a:cubicBezTo>
                      <a:pt x="4628" y="15726"/>
                      <a:pt x="4631" y="15710"/>
                      <a:pt x="4634" y="15693"/>
                    </a:cubicBezTo>
                    <a:cubicBezTo>
                      <a:pt x="4636" y="15689"/>
                      <a:pt x="4633" y="15687"/>
                      <a:pt x="4630" y="15687"/>
                    </a:cubicBezTo>
                    <a:cubicBezTo>
                      <a:pt x="4628" y="15687"/>
                      <a:pt x="4626" y="15688"/>
                      <a:pt x="4625" y="15690"/>
                    </a:cubicBezTo>
                    <a:cubicBezTo>
                      <a:pt x="4618" y="15253"/>
                      <a:pt x="4575" y="14823"/>
                      <a:pt x="4516" y="14419"/>
                    </a:cubicBezTo>
                    <a:cubicBezTo>
                      <a:pt x="4496" y="14278"/>
                      <a:pt x="4473" y="14136"/>
                      <a:pt x="4447" y="13992"/>
                    </a:cubicBezTo>
                    <a:cubicBezTo>
                      <a:pt x="4467" y="13657"/>
                      <a:pt x="4539" y="13322"/>
                      <a:pt x="4700" y="12993"/>
                    </a:cubicBezTo>
                    <a:cubicBezTo>
                      <a:pt x="5547" y="11233"/>
                      <a:pt x="7731" y="10704"/>
                      <a:pt x="8609" y="8953"/>
                    </a:cubicBezTo>
                    <a:cubicBezTo>
                      <a:pt x="9367" y="7436"/>
                      <a:pt x="8947" y="5656"/>
                      <a:pt x="8595" y="4093"/>
                    </a:cubicBezTo>
                    <a:cubicBezTo>
                      <a:pt x="8594" y="4090"/>
                      <a:pt x="8591" y="4088"/>
                      <a:pt x="8588" y="4088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299;p50">
                <a:extLst>
                  <a:ext uri="{FF2B5EF4-FFF2-40B4-BE49-F238E27FC236}">
                    <a16:creationId xmlns:a16="http://schemas.microsoft.com/office/drawing/2014/main" id="{B73EF953-D0B7-4F78-92F8-F44EADF843CE}"/>
                  </a:ext>
                </a:extLst>
              </p:cNvPr>
              <p:cNvSpPr/>
              <p:nvPr/>
            </p:nvSpPr>
            <p:spPr>
              <a:xfrm>
                <a:off x="6539384" y="1299590"/>
                <a:ext cx="131339" cy="135361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849" extrusionOk="0">
                    <a:moveTo>
                      <a:pt x="813" y="1"/>
                    </a:moveTo>
                    <a:cubicBezTo>
                      <a:pt x="332" y="1"/>
                      <a:pt x="0" y="649"/>
                      <a:pt x="0" y="649"/>
                    </a:cubicBezTo>
                    <a:lnTo>
                      <a:pt x="135" y="1848"/>
                    </a:lnTo>
                    <a:cubicBezTo>
                      <a:pt x="1630" y="1848"/>
                      <a:pt x="1794" y="278"/>
                      <a:pt x="975" y="26"/>
                    </a:cubicBezTo>
                    <a:cubicBezTo>
                      <a:pt x="920" y="9"/>
                      <a:pt x="865" y="1"/>
                      <a:pt x="813" y="1"/>
                    </a:cubicBezTo>
                    <a:close/>
                  </a:path>
                </a:pathLst>
              </a:custGeom>
              <a:solidFill>
                <a:srgbClr val="C39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300;p50">
                <a:extLst>
                  <a:ext uri="{FF2B5EF4-FFF2-40B4-BE49-F238E27FC236}">
                    <a16:creationId xmlns:a16="http://schemas.microsoft.com/office/drawing/2014/main" id="{747E9584-B443-4D87-B909-9736EB683CDA}"/>
                  </a:ext>
                </a:extLst>
              </p:cNvPr>
              <p:cNvSpPr/>
              <p:nvPr/>
            </p:nvSpPr>
            <p:spPr>
              <a:xfrm>
                <a:off x="6556515" y="1329972"/>
                <a:ext cx="84558" cy="91143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245" extrusionOk="0">
                    <a:moveTo>
                      <a:pt x="895" y="0"/>
                    </a:moveTo>
                    <a:cubicBezTo>
                      <a:pt x="892" y="0"/>
                      <a:pt x="889" y="1"/>
                      <a:pt x="886" y="1"/>
                    </a:cubicBezTo>
                    <a:cubicBezTo>
                      <a:pt x="706" y="25"/>
                      <a:pt x="52" y="152"/>
                      <a:pt x="3" y="1180"/>
                    </a:cubicBezTo>
                    <a:cubicBezTo>
                      <a:pt x="1" y="1219"/>
                      <a:pt x="75" y="1245"/>
                      <a:pt x="184" y="1245"/>
                    </a:cubicBezTo>
                    <a:cubicBezTo>
                      <a:pt x="377" y="1245"/>
                      <a:pt x="678" y="1165"/>
                      <a:pt x="856" y="941"/>
                    </a:cubicBezTo>
                    <a:cubicBezTo>
                      <a:pt x="1154" y="569"/>
                      <a:pt x="1070" y="0"/>
                      <a:pt x="89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301;p50">
                <a:extLst>
                  <a:ext uri="{FF2B5EF4-FFF2-40B4-BE49-F238E27FC236}">
                    <a16:creationId xmlns:a16="http://schemas.microsoft.com/office/drawing/2014/main" id="{FCED72B7-AEF1-4EEC-BF8B-A17FD21E6E1B}"/>
                  </a:ext>
                </a:extLst>
              </p:cNvPr>
              <p:cNvSpPr/>
              <p:nvPr/>
            </p:nvSpPr>
            <p:spPr>
              <a:xfrm>
                <a:off x="6553514" y="1329972"/>
                <a:ext cx="68598" cy="8660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183" extrusionOk="0">
                    <a:moveTo>
                      <a:pt x="927" y="1"/>
                    </a:moveTo>
                    <a:cubicBezTo>
                      <a:pt x="287" y="25"/>
                      <a:pt x="60" y="560"/>
                      <a:pt x="4" y="1134"/>
                    </a:cubicBezTo>
                    <a:cubicBezTo>
                      <a:pt x="1" y="1165"/>
                      <a:pt x="27" y="1183"/>
                      <a:pt x="51" y="1183"/>
                    </a:cubicBezTo>
                    <a:cubicBezTo>
                      <a:pt x="72" y="1183"/>
                      <a:pt x="91" y="1171"/>
                      <a:pt x="93" y="1144"/>
                    </a:cubicBezTo>
                    <a:cubicBezTo>
                      <a:pt x="103" y="1006"/>
                      <a:pt x="126" y="875"/>
                      <a:pt x="159" y="747"/>
                    </a:cubicBezTo>
                    <a:cubicBezTo>
                      <a:pt x="230" y="646"/>
                      <a:pt x="350" y="552"/>
                      <a:pt x="463" y="552"/>
                    </a:cubicBezTo>
                    <a:cubicBezTo>
                      <a:pt x="502" y="552"/>
                      <a:pt x="541" y="563"/>
                      <a:pt x="576" y="589"/>
                    </a:cubicBezTo>
                    <a:cubicBezTo>
                      <a:pt x="674" y="661"/>
                      <a:pt x="655" y="799"/>
                      <a:pt x="602" y="888"/>
                    </a:cubicBezTo>
                    <a:cubicBezTo>
                      <a:pt x="543" y="986"/>
                      <a:pt x="418" y="1042"/>
                      <a:pt x="306" y="1056"/>
                    </a:cubicBezTo>
                    <a:cubicBezTo>
                      <a:pt x="267" y="1062"/>
                      <a:pt x="267" y="1121"/>
                      <a:pt x="306" y="1124"/>
                    </a:cubicBezTo>
                    <a:cubicBezTo>
                      <a:pt x="322" y="1126"/>
                      <a:pt x="337" y="1127"/>
                      <a:pt x="352" y="1127"/>
                    </a:cubicBezTo>
                    <a:cubicBezTo>
                      <a:pt x="487" y="1127"/>
                      <a:pt x="593" y="1059"/>
                      <a:pt x="664" y="934"/>
                    </a:cubicBezTo>
                    <a:cubicBezTo>
                      <a:pt x="730" y="822"/>
                      <a:pt x="737" y="684"/>
                      <a:pt x="658" y="576"/>
                    </a:cubicBezTo>
                    <a:cubicBezTo>
                      <a:pt x="608" y="506"/>
                      <a:pt x="547" y="477"/>
                      <a:pt x="482" y="477"/>
                    </a:cubicBezTo>
                    <a:cubicBezTo>
                      <a:pt x="381" y="477"/>
                      <a:pt x="273" y="548"/>
                      <a:pt x="195" y="639"/>
                    </a:cubicBezTo>
                    <a:cubicBezTo>
                      <a:pt x="309" y="316"/>
                      <a:pt x="530" y="73"/>
                      <a:pt x="931" y="14"/>
                    </a:cubicBezTo>
                    <a:cubicBezTo>
                      <a:pt x="937" y="14"/>
                      <a:pt x="934" y="1"/>
                      <a:pt x="927" y="1"/>
                    </a:cubicBezTo>
                    <a:close/>
                  </a:path>
                </a:pathLst>
              </a:custGeom>
              <a:solidFill>
                <a:srgbClr val="7A6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302;p50">
                <a:extLst>
                  <a:ext uri="{FF2B5EF4-FFF2-40B4-BE49-F238E27FC236}">
                    <a16:creationId xmlns:a16="http://schemas.microsoft.com/office/drawing/2014/main" id="{7CF3958E-2FAD-4A04-9F0C-99B87266B6A5}"/>
                  </a:ext>
                </a:extLst>
              </p:cNvPr>
              <p:cNvSpPr/>
              <p:nvPr/>
            </p:nvSpPr>
            <p:spPr>
              <a:xfrm>
                <a:off x="6551171" y="1306984"/>
                <a:ext cx="51540" cy="4128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564" extrusionOk="0">
                    <a:moveTo>
                      <a:pt x="507" y="0"/>
                    </a:moveTo>
                    <a:cubicBezTo>
                      <a:pt x="396" y="0"/>
                      <a:pt x="243" y="103"/>
                      <a:pt x="184" y="151"/>
                    </a:cubicBezTo>
                    <a:cubicBezTo>
                      <a:pt x="129" y="201"/>
                      <a:pt x="82" y="266"/>
                      <a:pt x="40" y="325"/>
                    </a:cubicBezTo>
                    <a:cubicBezTo>
                      <a:pt x="0" y="381"/>
                      <a:pt x="6" y="476"/>
                      <a:pt x="3" y="539"/>
                    </a:cubicBezTo>
                    <a:cubicBezTo>
                      <a:pt x="3" y="554"/>
                      <a:pt x="18" y="564"/>
                      <a:pt x="30" y="564"/>
                    </a:cubicBezTo>
                    <a:cubicBezTo>
                      <a:pt x="34" y="564"/>
                      <a:pt x="37" y="563"/>
                      <a:pt x="40" y="562"/>
                    </a:cubicBezTo>
                    <a:cubicBezTo>
                      <a:pt x="99" y="532"/>
                      <a:pt x="174" y="512"/>
                      <a:pt x="220" y="466"/>
                    </a:cubicBezTo>
                    <a:cubicBezTo>
                      <a:pt x="282" y="404"/>
                      <a:pt x="352" y="354"/>
                      <a:pt x="414" y="292"/>
                    </a:cubicBezTo>
                    <a:cubicBezTo>
                      <a:pt x="476" y="230"/>
                      <a:pt x="703" y="145"/>
                      <a:pt x="588" y="30"/>
                    </a:cubicBezTo>
                    <a:cubicBezTo>
                      <a:pt x="567" y="9"/>
                      <a:pt x="539" y="0"/>
                      <a:pt x="50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303;p50">
                <a:extLst>
                  <a:ext uri="{FF2B5EF4-FFF2-40B4-BE49-F238E27FC236}">
                    <a16:creationId xmlns:a16="http://schemas.microsoft.com/office/drawing/2014/main" id="{5805209A-234F-4BBC-B651-53BDE847289C}"/>
                  </a:ext>
                </a:extLst>
              </p:cNvPr>
              <p:cNvSpPr/>
              <p:nvPr/>
            </p:nvSpPr>
            <p:spPr>
              <a:xfrm>
                <a:off x="6598538" y="1305007"/>
                <a:ext cx="20792" cy="11567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58" extrusionOk="0">
                    <a:moveTo>
                      <a:pt x="162" y="1"/>
                    </a:moveTo>
                    <a:cubicBezTo>
                      <a:pt x="119" y="1"/>
                      <a:pt x="78" y="25"/>
                      <a:pt x="40" y="40"/>
                    </a:cubicBezTo>
                    <a:cubicBezTo>
                      <a:pt x="0" y="57"/>
                      <a:pt x="14" y="122"/>
                      <a:pt x="53" y="129"/>
                    </a:cubicBezTo>
                    <a:cubicBezTo>
                      <a:pt x="85" y="139"/>
                      <a:pt x="122" y="149"/>
                      <a:pt x="155" y="155"/>
                    </a:cubicBezTo>
                    <a:cubicBezTo>
                      <a:pt x="161" y="156"/>
                      <a:pt x="168" y="157"/>
                      <a:pt x="174" y="157"/>
                    </a:cubicBezTo>
                    <a:cubicBezTo>
                      <a:pt x="258" y="157"/>
                      <a:pt x="283" y="38"/>
                      <a:pt x="197" y="7"/>
                    </a:cubicBezTo>
                    <a:cubicBezTo>
                      <a:pt x="185" y="3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304;p50">
                <a:extLst>
                  <a:ext uri="{FF2B5EF4-FFF2-40B4-BE49-F238E27FC236}">
                    <a16:creationId xmlns:a16="http://schemas.microsoft.com/office/drawing/2014/main" id="{D36E6E8B-FCAA-4BD4-BD0F-F3B228CD002F}"/>
                  </a:ext>
                </a:extLst>
              </p:cNvPr>
              <p:cNvSpPr/>
              <p:nvPr/>
            </p:nvSpPr>
            <p:spPr>
              <a:xfrm>
                <a:off x="6472983" y="1896024"/>
                <a:ext cx="202279" cy="78493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722" extrusionOk="0">
                    <a:moveTo>
                      <a:pt x="2259" y="1"/>
                    </a:moveTo>
                    <a:cubicBezTo>
                      <a:pt x="2240" y="1"/>
                      <a:pt x="2222" y="8"/>
                      <a:pt x="2208" y="24"/>
                    </a:cubicBezTo>
                    <a:cubicBezTo>
                      <a:pt x="1620" y="668"/>
                      <a:pt x="983" y="1239"/>
                      <a:pt x="592" y="2034"/>
                    </a:cubicBezTo>
                    <a:cubicBezTo>
                      <a:pt x="129" y="2966"/>
                      <a:pt x="1" y="4060"/>
                      <a:pt x="34" y="5092"/>
                    </a:cubicBezTo>
                    <a:cubicBezTo>
                      <a:pt x="63" y="6116"/>
                      <a:pt x="510" y="7121"/>
                      <a:pt x="1042" y="7975"/>
                    </a:cubicBezTo>
                    <a:cubicBezTo>
                      <a:pt x="1591" y="8855"/>
                      <a:pt x="1732" y="9689"/>
                      <a:pt x="1889" y="10702"/>
                    </a:cubicBezTo>
                    <a:cubicBezTo>
                      <a:pt x="1893" y="10711"/>
                      <a:pt x="1896" y="10714"/>
                      <a:pt x="1896" y="10721"/>
                    </a:cubicBezTo>
                    <a:cubicBezTo>
                      <a:pt x="2273" y="10127"/>
                      <a:pt x="2549" y="9503"/>
                      <a:pt x="2737" y="8915"/>
                    </a:cubicBezTo>
                    <a:cubicBezTo>
                      <a:pt x="2763" y="8652"/>
                      <a:pt x="2763" y="8386"/>
                      <a:pt x="2723" y="8123"/>
                    </a:cubicBezTo>
                    <a:cubicBezTo>
                      <a:pt x="2589" y="7240"/>
                      <a:pt x="2257" y="6395"/>
                      <a:pt x="2139" y="5502"/>
                    </a:cubicBezTo>
                    <a:cubicBezTo>
                      <a:pt x="2014" y="4553"/>
                      <a:pt x="2231" y="3617"/>
                      <a:pt x="2231" y="2671"/>
                    </a:cubicBezTo>
                    <a:cubicBezTo>
                      <a:pt x="2228" y="1804"/>
                      <a:pt x="2306" y="940"/>
                      <a:pt x="2332" y="73"/>
                    </a:cubicBezTo>
                    <a:cubicBezTo>
                      <a:pt x="2335" y="31"/>
                      <a:pt x="2297" y="1"/>
                      <a:pt x="225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305;p50">
                <a:extLst>
                  <a:ext uri="{FF2B5EF4-FFF2-40B4-BE49-F238E27FC236}">
                    <a16:creationId xmlns:a16="http://schemas.microsoft.com/office/drawing/2014/main" id="{5F54F84F-2045-4ED1-BAB5-FF78BF6C3AC0}"/>
                  </a:ext>
                </a:extLst>
              </p:cNvPr>
              <p:cNvSpPr/>
              <p:nvPr/>
            </p:nvSpPr>
            <p:spPr>
              <a:xfrm>
                <a:off x="6475106" y="1706047"/>
                <a:ext cx="129728" cy="199637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2727" extrusionOk="0">
                    <a:moveTo>
                      <a:pt x="1410" y="1"/>
                    </a:moveTo>
                    <a:cubicBezTo>
                      <a:pt x="1282" y="448"/>
                      <a:pt x="1069" y="881"/>
                      <a:pt x="862" y="1276"/>
                    </a:cubicBezTo>
                    <a:cubicBezTo>
                      <a:pt x="619" y="1735"/>
                      <a:pt x="369" y="2179"/>
                      <a:pt x="1" y="2523"/>
                    </a:cubicBezTo>
                    <a:cubicBezTo>
                      <a:pt x="37" y="2543"/>
                      <a:pt x="77" y="2560"/>
                      <a:pt x="113" y="2573"/>
                    </a:cubicBezTo>
                    <a:cubicBezTo>
                      <a:pt x="330" y="2658"/>
                      <a:pt x="546" y="2707"/>
                      <a:pt x="766" y="2727"/>
                    </a:cubicBezTo>
                    <a:cubicBezTo>
                      <a:pt x="1033" y="2376"/>
                      <a:pt x="1230" y="1955"/>
                      <a:pt x="1391" y="1588"/>
                    </a:cubicBezTo>
                    <a:cubicBezTo>
                      <a:pt x="1591" y="1131"/>
                      <a:pt x="1749" y="592"/>
                      <a:pt x="1771" y="63"/>
                    </a:cubicBezTo>
                    <a:cubicBezTo>
                      <a:pt x="1647" y="44"/>
                      <a:pt x="1525" y="24"/>
                      <a:pt x="141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306;p50">
                <a:extLst>
                  <a:ext uri="{FF2B5EF4-FFF2-40B4-BE49-F238E27FC236}">
                    <a16:creationId xmlns:a16="http://schemas.microsoft.com/office/drawing/2014/main" id="{866455D3-8B70-4CE1-AB27-17B47B80D8CF}"/>
                  </a:ext>
                </a:extLst>
              </p:cNvPr>
              <p:cNvSpPr/>
              <p:nvPr/>
            </p:nvSpPr>
            <p:spPr>
              <a:xfrm>
                <a:off x="6306137" y="1467312"/>
                <a:ext cx="7980" cy="136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86" extrusionOk="0">
                    <a:moveTo>
                      <a:pt x="73" y="1"/>
                    </a:moveTo>
                    <a:cubicBezTo>
                      <a:pt x="10" y="14"/>
                      <a:pt x="0" y="86"/>
                      <a:pt x="3" y="142"/>
                    </a:cubicBezTo>
                    <a:cubicBezTo>
                      <a:pt x="7" y="172"/>
                      <a:pt x="29" y="185"/>
                      <a:pt x="50" y="185"/>
                    </a:cubicBezTo>
                    <a:cubicBezTo>
                      <a:pt x="76" y="185"/>
                      <a:pt x="101" y="166"/>
                      <a:pt x="92" y="132"/>
                    </a:cubicBezTo>
                    <a:cubicBezTo>
                      <a:pt x="79" y="83"/>
                      <a:pt x="109" y="47"/>
                      <a:pt x="76" y="4"/>
                    </a:cubicBez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FFFFFF">
                  <a:alpha val="45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307;p50">
                <a:extLst>
                  <a:ext uri="{FF2B5EF4-FFF2-40B4-BE49-F238E27FC236}">
                    <a16:creationId xmlns:a16="http://schemas.microsoft.com/office/drawing/2014/main" id="{E9E103EF-BE92-4990-866C-57B7CC3DECA7}"/>
                  </a:ext>
                </a:extLst>
              </p:cNvPr>
              <p:cNvSpPr/>
              <p:nvPr/>
            </p:nvSpPr>
            <p:spPr>
              <a:xfrm>
                <a:off x="6312946" y="1467092"/>
                <a:ext cx="12885" cy="754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03" extrusionOk="0">
                    <a:moveTo>
                      <a:pt x="105" y="1"/>
                    </a:moveTo>
                    <a:cubicBezTo>
                      <a:pt x="94" y="1"/>
                      <a:pt x="82" y="9"/>
                      <a:pt x="75" y="30"/>
                    </a:cubicBezTo>
                    <a:cubicBezTo>
                      <a:pt x="72" y="33"/>
                      <a:pt x="72" y="33"/>
                      <a:pt x="75" y="36"/>
                    </a:cubicBezTo>
                    <a:cubicBezTo>
                      <a:pt x="72" y="33"/>
                      <a:pt x="72" y="33"/>
                      <a:pt x="68" y="33"/>
                    </a:cubicBezTo>
                    <a:cubicBezTo>
                      <a:pt x="65" y="30"/>
                      <a:pt x="59" y="30"/>
                      <a:pt x="52" y="30"/>
                    </a:cubicBezTo>
                    <a:cubicBezTo>
                      <a:pt x="48" y="33"/>
                      <a:pt x="45" y="33"/>
                      <a:pt x="42" y="36"/>
                    </a:cubicBezTo>
                    <a:cubicBezTo>
                      <a:pt x="40" y="33"/>
                      <a:pt x="37" y="32"/>
                      <a:pt x="33" y="32"/>
                    </a:cubicBezTo>
                    <a:cubicBezTo>
                      <a:pt x="30" y="32"/>
                      <a:pt x="25" y="33"/>
                      <a:pt x="22" y="36"/>
                    </a:cubicBezTo>
                    <a:cubicBezTo>
                      <a:pt x="19" y="47"/>
                      <a:pt x="16" y="53"/>
                      <a:pt x="9" y="59"/>
                    </a:cubicBezTo>
                    <a:lnTo>
                      <a:pt x="9" y="69"/>
                    </a:lnTo>
                    <a:cubicBezTo>
                      <a:pt x="0" y="90"/>
                      <a:pt x="17" y="103"/>
                      <a:pt x="34" y="103"/>
                    </a:cubicBezTo>
                    <a:cubicBezTo>
                      <a:pt x="42" y="103"/>
                      <a:pt x="50" y="100"/>
                      <a:pt x="55" y="95"/>
                    </a:cubicBezTo>
                    <a:cubicBezTo>
                      <a:pt x="65" y="89"/>
                      <a:pt x="72" y="83"/>
                      <a:pt x="72" y="69"/>
                    </a:cubicBezTo>
                    <a:cubicBezTo>
                      <a:pt x="81" y="76"/>
                      <a:pt x="95" y="76"/>
                      <a:pt x="111" y="76"/>
                    </a:cubicBezTo>
                    <a:cubicBezTo>
                      <a:pt x="175" y="73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rgbClr val="FFFFFF">
                  <a:alpha val="45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308;p50">
                <a:extLst>
                  <a:ext uri="{FF2B5EF4-FFF2-40B4-BE49-F238E27FC236}">
                    <a16:creationId xmlns:a16="http://schemas.microsoft.com/office/drawing/2014/main" id="{24F13652-4918-400C-AD62-951CEA56992A}"/>
                  </a:ext>
                </a:extLst>
              </p:cNvPr>
              <p:cNvSpPr/>
              <p:nvPr/>
            </p:nvSpPr>
            <p:spPr>
              <a:xfrm>
                <a:off x="6297206" y="1448790"/>
                <a:ext cx="10323" cy="8492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16" extrusionOk="0">
                    <a:moveTo>
                      <a:pt x="17" y="0"/>
                    </a:moveTo>
                    <a:cubicBezTo>
                      <a:pt x="10" y="0"/>
                      <a:pt x="1" y="6"/>
                      <a:pt x="1" y="14"/>
                    </a:cubicBezTo>
                    <a:cubicBezTo>
                      <a:pt x="4" y="43"/>
                      <a:pt x="14" y="66"/>
                      <a:pt x="31" y="92"/>
                    </a:cubicBezTo>
                    <a:cubicBezTo>
                      <a:pt x="42" y="109"/>
                      <a:pt x="54" y="116"/>
                      <a:pt x="66" y="116"/>
                    </a:cubicBezTo>
                    <a:cubicBezTo>
                      <a:pt x="107" y="116"/>
                      <a:pt x="141" y="34"/>
                      <a:pt x="80" y="24"/>
                    </a:cubicBezTo>
                    <a:cubicBezTo>
                      <a:pt x="57" y="21"/>
                      <a:pt x="40" y="17"/>
                      <a:pt x="20" y="1"/>
                    </a:cubicBezTo>
                    <a:cubicBezTo>
                      <a:pt x="19" y="0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FFFFFF">
                  <a:alpha val="45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309;p50">
                <a:extLst>
                  <a:ext uri="{FF2B5EF4-FFF2-40B4-BE49-F238E27FC236}">
                    <a16:creationId xmlns:a16="http://schemas.microsoft.com/office/drawing/2014/main" id="{E522F730-D3A4-4E3D-AD72-E0E79BE652AC}"/>
                  </a:ext>
                </a:extLst>
              </p:cNvPr>
              <p:cNvSpPr/>
              <p:nvPr/>
            </p:nvSpPr>
            <p:spPr>
              <a:xfrm>
                <a:off x="6305625" y="1457282"/>
                <a:ext cx="2855" cy="1977"/>
              </a:xfrm>
              <a:custGeom>
                <a:avLst/>
                <a:gdLst/>
                <a:ahLst/>
                <a:cxnLst/>
                <a:rect l="l" t="t" r="r" b="b"/>
                <a:pathLst>
                  <a:path w="39" h="27" extrusionOk="0">
                    <a:moveTo>
                      <a:pt x="10" y="0"/>
                    </a:moveTo>
                    <a:cubicBezTo>
                      <a:pt x="7" y="0"/>
                      <a:pt x="7" y="0"/>
                      <a:pt x="7" y="3"/>
                    </a:cubicBezTo>
                    <a:cubicBezTo>
                      <a:pt x="4" y="6"/>
                      <a:pt x="4" y="9"/>
                      <a:pt x="4" y="13"/>
                    </a:cubicBezTo>
                    <a:cubicBezTo>
                      <a:pt x="1" y="23"/>
                      <a:pt x="5" y="26"/>
                      <a:pt x="10" y="26"/>
                    </a:cubicBezTo>
                    <a:cubicBezTo>
                      <a:pt x="22" y="26"/>
                      <a:pt x="39" y="12"/>
                      <a:pt x="17" y="3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</a:path>
                </a:pathLst>
              </a:custGeom>
              <a:solidFill>
                <a:srgbClr val="FFFFFF">
                  <a:alpha val="45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8310;p50">
              <a:extLst>
                <a:ext uri="{FF2B5EF4-FFF2-40B4-BE49-F238E27FC236}">
                  <a16:creationId xmlns:a16="http://schemas.microsoft.com/office/drawing/2014/main" id="{0F01F83F-C62E-4CAF-87E4-0B08D3125C6D}"/>
                </a:ext>
              </a:extLst>
            </p:cNvPr>
            <p:cNvSpPr/>
            <p:nvPr/>
          </p:nvSpPr>
          <p:spPr>
            <a:xfrm>
              <a:off x="6421297" y="1976627"/>
              <a:ext cx="330470" cy="660478"/>
            </a:xfrm>
            <a:custGeom>
              <a:avLst/>
              <a:gdLst/>
              <a:ahLst/>
              <a:cxnLst/>
              <a:rect l="l" t="t" r="r" b="b"/>
              <a:pathLst>
                <a:path w="4514" h="9022" extrusionOk="0">
                  <a:moveTo>
                    <a:pt x="2599" y="0"/>
                  </a:moveTo>
                  <a:lnTo>
                    <a:pt x="2599" y="0"/>
                  </a:lnTo>
                  <a:cubicBezTo>
                    <a:pt x="2598" y="1"/>
                    <a:pt x="641" y="1373"/>
                    <a:pt x="267" y="3593"/>
                  </a:cubicBezTo>
                  <a:cubicBezTo>
                    <a:pt x="1" y="5189"/>
                    <a:pt x="2447" y="7334"/>
                    <a:pt x="4513" y="9022"/>
                  </a:cubicBezTo>
                  <a:cubicBezTo>
                    <a:pt x="2470" y="6201"/>
                    <a:pt x="1374" y="4529"/>
                    <a:pt x="1374" y="4154"/>
                  </a:cubicBezTo>
                  <a:cubicBezTo>
                    <a:pt x="1374" y="3281"/>
                    <a:pt x="1659" y="792"/>
                    <a:pt x="25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311;p50">
              <a:extLst>
                <a:ext uri="{FF2B5EF4-FFF2-40B4-BE49-F238E27FC236}">
                  <a16:creationId xmlns:a16="http://schemas.microsoft.com/office/drawing/2014/main" id="{A595802B-498A-4A85-895B-4E5017B6CE4A}"/>
                </a:ext>
              </a:extLst>
            </p:cNvPr>
            <p:cNvSpPr/>
            <p:nvPr/>
          </p:nvSpPr>
          <p:spPr>
            <a:xfrm>
              <a:off x="5788397" y="1012171"/>
              <a:ext cx="122700" cy="511940"/>
            </a:xfrm>
            <a:custGeom>
              <a:avLst/>
              <a:gdLst/>
              <a:ahLst/>
              <a:cxnLst/>
              <a:rect l="l" t="t" r="r" b="b"/>
              <a:pathLst>
                <a:path w="1676" h="6993" extrusionOk="0">
                  <a:moveTo>
                    <a:pt x="73" y="0"/>
                  </a:moveTo>
                  <a:cubicBezTo>
                    <a:pt x="34" y="92"/>
                    <a:pt x="8" y="197"/>
                    <a:pt x="1" y="312"/>
                  </a:cubicBezTo>
                  <a:cubicBezTo>
                    <a:pt x="1" y="312"/>
                    <a:pt x="208" y="322"/>
                    <a:pt x="208" y="989"/>
                  </a:cubicBezTo>
                  <a:cubicBezTo>
                    <a:pt x="208" y="1656"/>
                    <a:pt x="392" y="5374"/>
                    <a:pt x="855" y="6188"/>
                  </a:cubicBezTo>
                  <a:cubicBezTo>
                    <a:pt x="855" y="6188"/>
                    <a:pt x="1170" y="6510"/>
                    <a:pt x="1676" y="6993"/>
                  </a:cubicBezTo>
                  <a:cubicBezTo>
                    <a:pt x="698" y="4539"/>
                    <a:pt x="471" y="1734"/>
                    <a:pt x="444" y="989"/>
                  </a:cubicBezTo>
                  <a:cubicBezTo>
                    <a:pt x="428" y="582"/>
                    <a:pt x="267" y="253"/>
                    <a:pt x="7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312;p50">
              <a:extLst>
                <a:ext uri="{FF2B5EF4-FFF2-40B4-BE49-F238E27FC236}">
                  <a16:creationId xmlns:a16="http://schemas.microsoft.com/office/drawing/2014/main" id="{BB4E1DA4-DBA3-4F47-87FE-F81AE40F16F7}"/>
                </a:ext>
              </a:extLst>
            </p:cNvPr>
            <p:cNvSpPr/>
            <p:nvPr/>
          </p:nvSpPr>
          <p:spPr>
            <a:xfrm>
              <a:off x="6718236" y="2275686"/>
              <a:ext cx="493069" cy="505717"/>
            </a:xfrm>
            <a:custGeom>
              <a:avLst/>
              <a:gdLst/>
              <a:ahLst/>
              <a:cxnLst/>
              <a:rect l="l" t="t" r="r" b="b"/>
              <a:pathLst>
                <a:path w="6735" h="6908" extrusionOk="0">
                  <a:moveTo>
                    <a:pt x="1" y="1"/>
                  </a:moveTo>
                  <a:lnTo>
                    <a:pt x="1" y="1"/>
                  </a:lnTo>
                  <a:cubicBezTo>
                    <a:pt x="136" y="362"/>
                    <a:pt x="260" y="691"/>
                    <a:pt x="365" y="953"/>
                  </a:cubicBezTo>
                  <a:cubicBezTo>
                    <a:pt x="415" y="1082"/>
                    <a:pt x="3781" y="5364"/>
                    <a:pt x="6573" y="6908"/>
                  </a:cubicBezTo>
                  <a:cubicBezTo>
                    <a:pt x="6573" y="6908"/>
                    <a:pt x="6639" y="6895"/>
                    <a:pt x="6734" y="6816"/>
                  </a:cubicBezTo>
                  <a:cubicBezTo>
                    <a:pt x="6730" y="6813"/>
                    <a:pt x="2445" y="307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035353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32"/>
          <p:cNvSpPr/>
          <p:nvPr/>
        </p:nvSpPr>
        <p:spPr>
          <a:xfrm>
            <a:off x="715100" y="1312225"/>
            <a:ext cx="1351864" cy="84177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2"/>
          <p:cNvSpPr/>
          <p:nvPr/>
        </p:nvSpPr>
        <p:spPr>
          <a:xfrm>
            <a:off x="586150" y="3126963"/>
            <a:ext cx="4727396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32"/>
          <p:cNvSpPr txBox="1">
            <a:spLocks noGrp="1"/>
          </p:cNvSpPr>
          <p:nvPr>
            <p:ph type="title" idx="2"/>
          </p:nvPr>
        </p:nvSpPr>
        <p:spPr>
          <a:xfrm>
            <a:off x="715100" y="1389750"/>
            <a:ext cx="1351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4</a:t>
            </a:r>
            <a:endParaRPr dirty="0"/>
          </a:p>
        </p:txBody>
      </p:sp>
      <p:sp>
        <p:nvSpPr>
          <p:cNvPr id="2490" name="Google Shape;2490;p32"/>
          <p:cNvSpPr txBox="1">
            <a:spLocks noGrp="1"/>
          </p:cNvSpPr>
          <p:nvPr>
            <p:ph type="subTitle" idx="1"/>
          </p:nvPr>
        </p:nvSpPr>
        <p:spPr>
          <a:xfrm>
            <a:off x="715100" y="3196050"/>
            <a:ext cx="43602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закрепить умение правописания окончаний глаголов, спряжения глаголов</a:t>
            </a:r>
            <a:endParaRPr dirty="0"/>
          </a:p>
        </p:txBody>
      </p:sp>
      <p:sp>
        <p:nvSpPr>
          <p:cNvPr id="2491" name="Google Shape;2491;p32"/>
          <p:cNvSpPr txBox="1">
            <a:spLocks noGrp="1"/>
          </p:cNvSpPr>
          <p:nvPr>
            <p:ph type="title"/>
          </p:nvPr>
        </p:nvSpPr>
        <p:spPr>
          <a:xfrm>
            <a:off x="715100" y="2254125"/>
            <a:ext cx="173520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ЦЕЛЬ:</a:t>
            </a:r>
            <a:endParaRPr dirty="0"/>
          </a:p>
        </p:txBody>
      </p:sp>
      <p:grpSp>
        <p:nvGrpSpPr>
          <p:cNvPr id="2492" name="Google Shape;2492;p32"/>
          <p:cNvGrpSpPr/>
          <p:nvPr/>
        </p:nvGrpSpPr>
        <p:grpSpPr>
          <a:xfrm>
            <a:off x="6220474" y="2306635"/>
            <a:ext cx="1623375" cy="2620683"/>
            <a:chOff x="2643650" y="761450"/>
            <a:chExt cx="1040625" cy="1679925"/>
          </a:xfrm>
        </p:grpSpPr>
        <p:sp>
          <p:nvSpPr>
            <p:cNvPr id="2493" name="Google Shape;2493;p32"/>
            <p:cNvSpPr/>
            <p:nvPr/>
          </p:nvSpPr>
          <p:spPr>
            <a:xfrm>
              <a:off x="3521950" y="1532275"/>
              <a:ext cx="133375" cy="98250"/>
            </a:xfrm>
            <a:custGeom>
              <a:avLst/>
              <a:gdLst/>
              <a:ahLst/>
              <a:cxnLst/>
              <a:rect l="l" t="t" r="r" b="b"/>
              <a:pathLst>
                <a:path w="5335" h="3930" extrusionOk="0">
                  <a:moveTo>
                    <a:pt x="1" y="2796"/>
                  </a:moveTo>
                  <a:cubicBezTo>
                    <a:pt x="838" y="1823"/>
                    <a:pt x="1331" y="530"/>
                    <a:pt x="3129" y="259"/>
                  </a:cubicBezTo>
                  <a:cubicBezTo>
                    <a:pt x="4928" y="0"/>
                    <a:pt x="5334" y="197"/>
                    <a:pt x="5162" y="961"/>
                  </a:cubicBezTo>
                  <a:cubicBezTo>
                    <a:pt x="5002" y="1725"/>
                    <a:pt x="4928" y="3757"/>
                    <a:pt x="3166" y="3856"/>
                  </a:cubicBezTo>
                  <a:cubicBezTo>
                    <a:pt x="2008" y="3930"/>
                    <a:pt x="875" y="3548"/>
                    <a:pt x="1" y="2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2"/>
            <p:cNvSpPr/>
            <p:nvPr/>
          </p:nvSpPr>
          <p:spPr>
            <a:xfrm>
              <a:off x="3047375" y="1111900"/>
              <a:ext cx="111825" cy="82875"/>
            </a:xfrm>
            <a:custGeom>
              <a:avLst/>
              <a:gdLst/>
              <a:ahLst/>
              <a:cxnLst/>
              <a:rect l="l" t="t" r="r" b="b"/>
              <a:pathLst>
                <a:path w="4473" h="3315" extrusionOk="0">
                  <a:moveTo>
                    <a:pt x="1" y="2575"/>
                  </a:moveTo>
                  <a:cubicBezTo>
                    <a:pt x="297" y="0"/>
                    <a:pt x="4448" y="111"/>
                    <a:pt x="4460" y="345"/>
                  </a:cubicBezTo>
                  <a:cubicBezTo>
                    <a:pt x="4472" y="444"/>
                    <a:pt x="3401" y="2674"/>
                    <a:pt x="2181" y="2994"/>
                  </a:cubicBezTo>
                  <a:cubicBezTo>
                    <a:pt x="962" y="3314"/>
                    <a:pt x="1" y="2575"/>
                    <a:pt x="1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2"/>
            <p:cNvSpPr/>
            <p:nvPr/>
          </p:nvSpPr>
          <p:spPr>
            <a:xfrm>
              <a:off x="2881400" y="1838375"/>
              <a:ext cx="103500" cy="603000"/>
            </a:xfrm>
            <a:custGeom>
              <a:avLst/>
              <a:gdLst/>
              <a:ahLst/>
              <a:cxnLst/>
              <a:rect l="l" t="t" r="r" b="b"/>
              <a:pathLst>
                <a:path w="4140" h="24120" extrusionOk="0">
                  <a:moveTo>
                    <a:pt x="0" y="1"/>
                  </a:moveTo>
                  <a:cubicBezTo>
                    <a:pt x="99" y="1935"/>
                    <a:pt x="1713" y="24120"/>
                    <a:pt x="3499" y="23221"/>
                  </a:cubicBezTo>
                  <a:cubicBezTo>
                    <a:pt x="3967" y="22987"/>
                    <a:pt x="3671" y="22395"/>
                    <a:pt x="3499" y="20498"/>
                  </a:cubicBezTo>
                  <a:cubicBezTo>
                    <a:pt x="3314" y="18380"/>
                    <a:pt x="4139" y="1257"/>
                    <a:pt x="3634" y="998"/>
                  </a:cubicBezTo>
                  <a:cubicBezTo>
                    <a:pt x="3437" y="90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2"/>
            <p:cNvSpPr/>
            <p:nvPr/>
          </p:nvSpPr>
          <p:spPr>
            <a:xfrm>
              <a:off x="3350425" y="1893500"/>
              <a:ext cx="195875" cy="527550"/>
            </a:xfrm>
            <a:custGeom>
              <a:avLst/>
              <a:gdLst/>
              <a:ahLst/>
              <a:cxnLst/>
              <a:rect l="l" t="t" r="r" b="b"/>
              <a:pathLst>
                <a:path w="7835" h="21102" extrusionOk="0">
                  <a:moveTo>
                    <a:pt x="0" y="924"/>
                  </a:moveTo>
                  <a:cubicBezTo>
                    <a:pt x="567" y="2427"/>
                    <a:pt x="826" y="2661"/>
                    <a:pt x="3622" y="6455"/>
                  </a:cubicBezTo>
                  <a:cubicBezTo>
                    <a:pt x="6430" y="10262"/>
                    <a:pt x="6554" y="17160"/>
                    <a:pt x="6677" y="18885"/>
                  </a:cubicBezTo>
                  <a:cubicBezTo>
                    <a:pt x="6800" y="20622"/>
                    <a:pt x="7256" y="21102"/>
                    <a:pt x="7514" y="20622"/>
                  </a:cubicBezTo>
                  <a:cubicBezTo>
                    <a:pt x="7761" y="20141"/>
                    <a:pt x="7835" y="13502"/>
                    <a:pt x="7773" y="11309"/>
                  </a:cubicBezTo>
                  <a:cubicBezTo>
                    <a:pt x="7724" y="9128"/>
                    <a:pt x="7169" y="8463"/>
                    <a:pt x="6172" y="5458"/>
                  </a:cubicBezTo>
                  <a:cubicBezTo>
                    <a:pt x="5174" y="2452"/>
                    <a:pt x="5482" y="1"/>
                    <a:pt x="5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2"/>
            <p:cNvSpPr/>
            <p:nvPr/>
          </p:nvSpPr>
          <p:spPr>
            <a:xfrm>
              <a:off x="2720650" y="1282825"/>
              <a:ext cx="963625" cy="1150250"/>
            </a:xfrm>
            <a:custGeom>
              <a:avLst/>
              <a:gdLst/>
              <a:ahLst/>
              <a:cxnLst/>
              <a:rect l="l" t="t" r="r" b="b"/>
              <a:pathLst>
                <a:path w="38545" h="46010" extrusionOk="0">
                  <a:moveTo>
                    <a:pt x="11062" y="542"/>
                  </a:moveTo>
                  <a:cubicBezTo>
                    <a:pt x="11062" y="542"/>
                    <a:pt x="9732" y="5063"/>
                    <a:pt x="12257" y="9338"/>
                  </a:cubicBezTo>
                  <a:cubicBezTo>
                    <a:pt x="14794" y="13600"/>
                    <a:pt x="24957" y="11296"/>
                    <a:pt x="29478" y="11469"/>
                  </a:cubicBezTo>
                  <a:cubicBezTo>
                    <a:pt x="33999" y="11629"/>
                    <a:pt x="37805" y="14462"/>
                    <a:pt x="37411" y="17726"/>
                  </a:cubicBezTo>
                  <a:cubicBezTo>
                    <a:pt x="37005" y="20991"/>
                    <a:pt x="36241" y="24391"/>
                    <a:pt x="36672" y="26608"/>
                  </a:cubicBezTo>
                  <a:cubicBezTo>
                    <a:pt x="37103" y="28825"/>
                    <a:pt x="38076" y="28554"/>
                    <a:pt x="38310" y="35317"/>
                  </a:cubicBezTo>
                  <a:cubicBezTo>
                    <a:pt x="38544" y="42080"/>
                    <a:pt x="37276" y="45320"/>
                    <a:pt x="36610" y="45246"/>
                  </a:cubicBezTo>
                  <a:cubicBezTo>
                    <a:pt x="35957" y="45184"/>
                    <a:pt x="37818" y="38557"/>
                    <a:pt x="36610" y="34356"/>
                  </a:cubicBezTo>
                  <a:cubicBezTo>
                    <a:pt x="35415" y="30156"/>
                    <a:pt x="35181" y="30119"/>
                    <a:pt x="32816" y="28123"/>
                  </a:cubicBezTo>
                  <a:cubicBezTo>
                    <a:pt x="30451" y="26128"/>
                    <a:pt x="30180" y="25487"/>
                    <a:pt x="30180" y="25487"/>
                  </a:cubicBezTo>
                  <a:cubicBezTo>
                    <a:pt x="30180" y="25487"/>
                    <a:pt x="25782" y="27187"/>
                    <a:pt x="19254" y="26657"/>
                  </a:cubicBezTo>
                  <a:cubicBezTo>
                    <a:pt x="17960" y="26546"/>
                    <a:pt x="16741" y="26423"/>
                    <a:pt x="15583" y="26275"/>
                  </a:cubicBezTo>
                  <a:cubicBezTo>
                    <a:pt x="15534" y="27556"/>
                    <a:pt x="15509" y="29490"/>
                    <a:pt x="15583" y="32225"/>
                  </a:cubicBezTo>
                  <a:cubicBezTo>
                    <a:pt x="15755" y="37818"/>
                    <a:pt x="16359" y="43509"/>
                    <a:pt x="16384" y="43780"/>
                  </a:cubicBezTo>
                  <a:cubicBezTo>
                    <a:pt x="16420" y="44051"/>
                    <a:pt x="16716" y="45418"/>
                    <a:pt x="16248" y="45714"/>
                  </a:cubicBezTo>
                  <a:cubicBezTo>
                    <a:pt x="15792" y="46009"/>
                    <a:pt x="15386" y="45184"/>
                    <a:pt x="14721" y="42154"/>
                  </a:cubicBezTo>
                  <a:cubicBezTo>
                    <a:pt x="14215" y="39850"/>
                    <a:pt x="12873" y="30254"/>
                    <a:pt x="12245" y="25721"/>
                  </a:cubicBezTo>
                  <a:cubicBezTo>
                    <a:pt x="2698" y="23725"/>
                    <a:pt x="0" y="18798"/>
                    <a:pt x="5531" y="5334"/>
                  </a:cubicBezTo>
                  <a:cubicBezTo>
                    <a:pt x="7058" y="1602"/>
                    <a:pt x="7798" y="0"/>
                    <a:pt x="7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2"/>
            <p:cNvSpPr/>
            <p:nvPr/>
          </p:nvSpPr>
          <p:spPr>
            <a:xfrm>
              <a:off x="2993500" y="761450"/>
              <a:ext cx="346775" cy="409600"/>
            </a:xfrm>
            <a:custGeom>
              <a:avLst/>
              <a:gdLst/>
              <a:ahLst/>
              <a:cxnLst/>
              <a:rect l="l" t="t" r="r" b="b"/>
              <a:pathLst>
                <a:path w="13871" h="16384" extrusionOk="0">
                  <a:moveTo>
                    <a:pt x="468" y="15053"/>
                  </a:moveTo>
                  <a:cubicBezTo>
                    <a:pt x="1146" y="14302"/>
                    <a:pt x="1626" y="14203"/>
                    <a:pt x="1540" y="13550"/>
                  </a:cubicBezTo>
                  <a:cubicBezTo>
                    <a:pt x="1466" y="12885"/>
                    <a:pt x="357" y="12331"/>
                    <a:pt x="185" y="10988"/>
                  </a:cubicBezTo>
                  <a:cubicBezTo>
                    <a:pt x="0" y="9645"/>
                    <a:pt x="493" y="8217"/>
                    <a:pt x="727" y="8475"/>
                  </a:cubicBezTo>
                  <a:cubicBezTo>
                    <a:pt x="949" y="8722"/>
                    <a:pt x="444" y="9337"/>
                    <a:pt x="678" y="10446"/>
                  </a:cubicBezTo>
                  <a:cubicBezTo>
                    <a:pt x="924" y="11567"/>
                    <a:pt x="1737" y="13107"/>
                    <a:pt x="2279" y="12873"/>
                  </a:cubicBezTo>
                  <a:cubicBezTo>
                    <a:pt x="2821" y="12626"/>
                    <a:pt x="1799" y="9916"/>
                    <a:pt x="2020" y="8857"/>
                  </a:cubicBezTo>
                  <a:cubicBezTo>
                    <a:pt x="2242" y="7798"/>
                    <a:pt x="2673" y="7219"/>
                    <a:pt x="2784" y="7428"/>
                  </a:cubicBezTo>
                  <a:cubicBezTo>
                    <a:pt x="2883" y="7650"/>
                    <a:pt x="2476" y="9017"/>
                    <a:pt x="2673" y="10372"/>
                  </a:cubicBezTo>
                  <a:cubicBezTo>
                    <a:pt x="2883" y="11727"/>
                    <a:pt x="2661" y="12750"/>
                    <a:pt x="3523" y="12725"/>
                  </a:cubicBezTo>
                  <a:cubicBezTo>
                    <a:pt x="4373" y="12713"/>
                    <a:pt x="7342" y="12035"/>
                    <a:pt x="8746" y="10077"/>
                  </a:cubicBezTo>
                  <a:cubicBezTo>
                    <a:pt x="10138" y="8118"/>
                    <a:pt x="9830" y="7293"/>
                    <a:pt x="9448" y="5753"/>
                  </a:cubicBezTo>
                  <a:cubicBezTo>
                    <a:pt x="9079" y="4213"/>
                    <a:pt x="9473" y="2451"/>
                    <a:pt x="9756" y="2131"/>
                  </a:cubicBezTo>
                  <a:cubicBezTo>
                    <a:pt x="10027" y="1811"/>
                    <a:pt x="10114" y="2033"/>
                    <a:pt x="10040" y="3092"/>
                  </a:cubicBezTo>
                  <a:cubicBezTo>
                    <a:pt x="9953" y="4151"/>
                    <a:pt x="10163" y="4755"/>
                    <a:pt x="10397" y="5851"/>
                  </a:cubicBezTo>
                  <a:cubicBezTo>
                    <a:pt x="10545" y="6467"/>
                    <a:pt x="10569" y="7096"/>
                    <a:pt x="10471" y="7711"/>
                  </a:cubicBezTo>
                  <a:cubicBezTo>
                    <a:pt x="10471" y="7711"/>
                    <a:pt x="11469" y="6430"/>
                    <a:pt x="11912" y="5162"/>
                  </a:cubicBezTo>
                  <a:cubicBezTo>
                    <a:pt x="12356" y="3880"/>
                    <a:pt x="11814" y="2562"/>
                    <a:pt x="11518" y="1712"/>
                  </a:cubicBezTo>
                  <a:cubicBezTo>
                    <a:pt x="11210" y="875"/>
                    <a:pt x="11308" y="0"/>
                    <a:pt x="11456" y="123"/>
                  </a:cubicBezTo>
                  <a:cubicBezTo>
                    <a:pt x="11592" y="247"/>
                    <a:pt x="12035" y="1355"/>
                    <a:pt x="12380" y="2525"/>
                  </a:cubicBezTo>
                  <a:cubicBezTo>
                    <a:pt x="12725" y="3683"/>
                    <a:pt x="12577" y="4878"/>
                    <a:pt x="12676" y="4718"/>
                  </a:cubicBezTo>
                  <a:cubicBezTo>
                    <a:pt x="13279" y="3745"/>
                    <a:pt x="13452" y="739"/>
                    <a:pt x="13698" y="1047"/>
                  </a:cubicBezTo>
                  <a:cubicBezTo>
                    <a:pt x="13871" y="1257"/>
                    <a:pt x="13784" y="1971"/>
                    <a:pt x="13760" y="2821"/>
                  </a:cubicBezTo>
                  <a:cubicBezTo>
                    <a:pt x="13661" y="5876"/>
                    <a:pt x="9264" y="11506"/>
                    <a:pt x="6985" y="12639"/>
                  </a:cubicBezTo>
                  <a:cubicBezTo>
                    <a:pt x="4718" y="13760"/>
                    <a:pt x="4854" y="13612"/>
                    <a:pt x="3893" y="14289"/>
                  </a:cubicBezTo>
                  <a:cubicBezTo>
                    <a:pt x="2932" y="14967"/>
                    <a:pt x="3363" y="15866"/>
                    <a:pt x="2673" y="16125"/>
                  </a:cubicBezTo>
                  <a:cubicBezTo>
                    <a:pt x="1971" y="16384"/>
                    <a:pt x="468" y="15053"/>
                    <a:pt x="468" y="150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2"/>
            <p:cNvSpPr/>
            <p:nvPr/>
          </p:nvSpPr>
          <p:spPr>
            <a:xfrm>
              <a:off x="2859525" y="1115275"/>
              <a:ext cx="353875" cy="256575"/>
            </a:xfrm>
            <a:custGeom>
              <a:avLst/>
              <a:gdLst/>
              <a:ahLst/>
              <a:cxnLst/>
              <a:rect l="l" t="t" r="r" b="b"/>
              <a:pathLst>
                <a:path w="14155" h="10263" extrusionOk="0">
                  <a:moveTo>
                    <a:pt x="826" y="6062"/>
                  </a:moveTo>
                  <a:cubicBezTo>
                    <a:pt x="826" y="6062"/>
                    <a:pt x="1319" y="7528"/>
                    <a:pt x="4324" y="8895"/>
                  </a:cubicBezTo>
                  <a:cubicBezTo>
                    <a:pt x="7330" y="10262"/>
                    <a:pt x="12652" y="9203"/>
                    <a:pt x="13292" y="8501"/>
                  </a:cubicBezTo>
                  <a:cubicBezTo>
                    <a:pt x="13662" y="8057"/>
                    <a:pt x="13822" y="7466"/>
                    <a:pt x="13723" y="6899"/>
                  </a:cubicBezTo>
                  <a:cubicBezTo>
                    <a:pt x="13723" y="6899"/>
                    <a:pt x="14154" y="6099"/>
                    <a:pt x="13514" y="5162"/>
                  </a:cubicBezTo>
                  <a:cubicBezTo>
                    <a:pt x="12886" y="4239"/>
                    <a:pt x="7860" y="1073"/>
                    <a:pt x="4891" y="543"/>
                  </a:cubicBezTo>
                  <a:cubicBezTo>
                    <a:pt x="1935" y="1"/>
                    <a:pt x="395" y="974"/>
                    <a:pt x="198" y="2576"/>
                  </a:cubicBezTo>
                  <a:cubicBezTo>
                    <a:pt x="1" y="4165"/>
                    <a:pt x="826" y="6062"/>
                    <a:pt x="826" y="60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2"/>
            <p:cNvSpPr/>
            <p:nvPr/>
          </p:nvSpPr>
          <p:spPr>
            <a:xfrm>
              <a:off x="2643650" y="770375"/>
              <a:ext cx="347100" cy="409600"/>
            </a:xfrm>
            <a:custGeom>
              <a:avLst/>
              <a:gdLst/>
              <a:ahLst/>
              <a:cxnLst/>
              <a:rect l="l" t="t" r="r" b="b"/>
              <a:pathLst>
                <a:path w="13884" h="16384" extrusionOk="0">
                  <a:moveTo>
                    <a:pt x="13415" y="15041"/>
                  </a:moveTo>
                  <a:cubicBezTo>
                    <a:pt x="12738" y="14302"/>
                    <a:pt x="12257" y="14203"/>
                    <a:pt x="12343" y="13538"/>
                  </a:cubicBezTo>
                  <a:cubicBezTo>
                    <a:pt x="12417" y="12885"/>
                    <a:pt x="13514" y="12319"/>
                    <a:pt x="13699" y="10988"/>
                  </a:cubicBezTo>
                  <a:cubicBezTo>
                    <a:pt x="13883" y="9646"/>
                    <a:pt x="13403" y="8217"/>
                    <a:pt x="13157" y="8463"/>
                  </a:cubicBezTo>
                  <a:cubicBezTo>
                    <a:pt x="12922" y="8722"/>
                    <a:pt x="13440" y="9325"/>
                    <a:pt x="13193" y="10446"/>
                  </a:cubicBezTo>
                  <a:cubicBezTo>
                    <a:pt x="12959" y="11567"/>
                    <a:pt x="12134" y="13107"/>
                    <a:pt x="11604" y="12861"/>
                  </a:cubicBezTo>
                  <a:cubicBezTo>
                    <a:pt x="11062" y="12627"/>
                    <a:pt x="12085" y="9904"/>
                    <a:pt x="11851" y="8845"/>
                  </a:cubicBezTo>
                  <a:cubicBezTo>
                    <a:pt x="11629" y="7773"/>
                    <a:pt x="11198" y="7194"/>
                    <a:pt x="11099" y="7416"/>
                  </a:cubicBezTo>
                  <a:cubicBezTo>
                    <a:pt x="11001" y="7638"/>
                    <a:pt x="11407" y="8993"/>
                    <a:pt x="11198" y="10360"/>
                  </a:cubicBezTo>
                  <a:cubicBezTo>
                    <a:pt x="10988" y="11715"/>
                    <a:pt x="11223" y="12738"/>
                    <a:pt x="10360" y="12713"/>
                  </a:cubicBezTo>
                  <a:cubicBezTo>
                    <a:pt x="9498" y="12701"/>
                    <a:pt x="6542" y="12023"/>
                    <a:pt x="5137" y="10077"/>
                  </a:cubicBezTo>
                  <a:cubicBezTo>
                    <a:pt x="3733" y="8118"/>
                    <a:pt x="4041" y="7293"/>
                    <a:pt x="4423" y="5753"/>
                  </a:cubicBezTo>
                  <a:cubicBezTo>
                    <a:pt x="4805" y="4213"/>
                    <a:pt x="4398" y="2452"/>
                    <a:pt x="4127" y="2131"/>
                  </a:cubicBezTo>
                  <a:cubicBezTo>
                    <a:pt x="3844" y="1811"/>
                    <a:pt x="3770" y="2033"/>
                    <a:pt x="3844" y="3092"/>
                  </a:cubicBezTo>
                  <a:cubicBezTo>
                    <a:pt x="3930" y="4152"/>
                    <a:pt x="3721" y="4755"/>
                    <a:pt x="3474" y="5852"/>
                  </a:cubicBezTo>
                  <a:cubicBezTo>
                    <a:pt x="3326" y="6455"/>
                    <a:pt x="3302" y="7096"/>
                    <a:pt x="3400" y="7712"/>
                  </a:cubicBezTo>
                  <a:cubicBezTo>
                    <a:pt x="3400" y="7712"/>
                    <a:pt x="2403" y="6431"/>
                    <a:pt x="1971" y="5149"/>
                  </a:cubicBezTo>
                  <a:cubicBezTo>
                    <a:pt x="1528" y="3868"/>
                    <a:pt x="2070" y="2550"/>
                    <a:pt x="2366" y="1713"/>
                  </a:cubicBezTo>
                  <a:cubicBezTo>
                    <a:pt x="2661" y="875"/>
                    <a:pt x="2563" y="0"/>
                    <a:pt x="2427" y="111"/>
                  </a:cubicBezTo>
                  <a:cubicBezTo>
                    <a:pt x="2292" y="234"/>
                    <a:pt x="1848" y="1343"/>
                    <a:pt x="1503" y="2513"/>
                  </a:cubicBezTo>
                  <a:cubicBezTo>
                    <a:pt x="1158" y="3684"/>
                    <a:pt x="1306" y="4866"/>
                    <a:pt x="1208" y="4706"/>
                  </a:cubicBezTo>
                  <a:cubicBezTo>
                    <a:pt x="592" y="3733"/>
                    <a:pt x="432" y="727"/>
                    <a:pt x="185" y="1035"/>
                  </a:cubicBezTo>
                  <a:cubicBezTo>
                    <a:pt x="0" y="1257"/>
                    <a:pt x="99" y="1959"/>
                    <a:pt x="124" y="2809"/>
                  </a:cubicBezTo>
                  <a:cubicBezTo>
                    <a:pt x="222" y="5876"/>
                    <a:pt x="4608" y="11493"/>
                    <a:pt x="6899" y="12627"/>
                  </a:cubicBezTo>
                  <a:cubicBezTo>
                    <a:pt x="9153" y="13748"/>
                    <a:pt x="9030" y="13600"/>
                    <a:pt x="9991" y="14290"/>
                  </a:cubicBezTo>
                  <a:cubicBezTo>
                    <a:pt x="10952" y="14967"/>
                    <a:pt x="10508" y="15866"/>
                    <a:pt x="11210" y="16125"/>
                  </a:cubicBezTo>
                  <a:cubicBezTo>
                    <a:pt x="11912" y="16384"/>
                    <a:pt x="13415" y="15041"/>
                    <a:pt x="13415" y="15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2"/>
            <p:cNvSpPr/>
            <p:nvPr/>
          </p:nvSpPr>
          <p:spPr>
            <a:xfrm>
              <a:off x="2998100" y="1205525"/>
              <a:ext cx="29600" cy="29900"/>
            </a:xfrm>
            <a:custGeom>
              <a:avLst/>
              <a:gdLst/>
              <a:ahLst/>
              <a:cxnLst/>
              <a:rect l="l" t="t" r="r" b="b"/>
              <a:pathLst>
                <a:path w="1184" h="1196" extrusionOk="0">
                  <a:moveTo>
                    <a:pt x="481" y="1171"/>
                  </a:moveTo>
                  <a:cubicBezTo>
                    <a:pt x="937" y="1195"/>
                    <a:pt x="1183" y="653"/>
                    <a:pt x="876" y="333"/>
                  </a:cubicBezTo>
                  <a:cubicBezTo>
                    <a:pt x="555" y="0"/>
                    <a:pt x="1" y="222"/>
                    <a:pt x="1" y="678"/>
                  </a:cubicBezTo>
                  <a:cubicBezTo>
                    <a:pt x="1" y="949"/>
                    <a:pt x="210" y="1171"/>
                    <a:pt x="481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2"/>
            <p:cNvSpPr/>
            <p:nvPr/>
          </p:nvSpPr>
          <p:spPr>
            <a:xfrm>
              <a:off x="3155475" y="1241550"/>
              <a:ext cx="65325" cy="49300"/>
            </a:xfrm>
            <a:custGeom>
              <a:avLst/>
              <a:gdLst/>
              <a:ahLst/>
              <a:cxnLst/>
              <a:rect l="l" t="t" r="r" b="b"/>
              <a:pathLst>
                <a:path w="2613" h="1972" extrusionOk="0">
                  <a:moveTo>
                    <a:pt x="383" y="653"/>
                  </a:moveTo>
                  <a:cubicBezTo>
                    <a:pt x="50" y="1109"/>
                    <a:pt x="1" y="1688"/>
                    <a:pt x="1257" y="1861"/>
                  </a:cubicBezTo>
                  <a:lnTo>
                    <a:pt x="1442" y="1873"/>
                  </a:lnTo>
                  <a:lnTo>
                    <a:pt x="1516" y="1873"/>
                  </a:lnTo>
                  <a:cubicBezTo>
                    <a:pt x="2612" y="1971"/>
                    <a:pt x="2514" y="1097"/>
                    <a:pt x="2280" y="616"/>
                  </a:cubicBezTo>
                  <a:cubicBezTo>
                    <a:pt x="1959" y="1"/>
                    <a:pt x="678" y="222"/>
                    <a:pt x="383" y="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2"/>
            <p:cNvSpPr/>
            <p:nvPr/>
          </p:nvSpPr>
          <p:spPr>
            <a:xfrm>
              <a:off x="2778850" y="1128825"/>
              <a:ext cx="159550" cy="88425"/>
            </a:xfrm>
            <a:custGeom>
              <a:avLst/>
              <a:gdLst/>
              <a:ahLst/>
              <a:cxnLst/>
              <a:rect l="l" t="t" r="r" b="b"/>
              <a:pathLst>
                <a:path w="6382" h="3537" extrusionOk="0">
                  <a:moveTo>
                    <a:pt x="6381" y="2144"/>
                  </a:moveTo>
                  <a:cubicBezTo>
                    <a:pt x="6086" y="1602"/>
                    <a:pt x="6073" y="1171"/>
                    <a:pt x="3868" y="592"/>
                  </a:cubicBezTo>
                  <a:cubicBezTo>
                    <a:pt x="1663" y="1"/>
                    <a:pt x="567" y="1"/>
                    <a:pt x="567" y="1"/>
                  </a:cubicBezTo>
                  <a:cubicBezTo>
                    <a:pt x="567" y="1"/>
                    <a:pt x="0" y="1787"/>
                    <a:pt x="2513" y="2662"/>
                  </a:cubicBezTo>
                  <a:cubicBezTo>
                    <a:pt x="5026" y="3536"/>
                    <a:pt x="6381" y="2144"/>
                    <a:pt x="6381" y="2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2"/>
            <p:cNvSpPr/>
            <p:nvPr/>
          </p:nvSpPr>
          <p:spPr>
            <a:xfrm>
              <a:off x="2803175" y="1138700"/>
              <a:ext cx="111800" cy="63775"/>
            </a:xfrm>
            <a:custGeom>
              <a:avLst/>
              <a:gdLst/>
              <a:ahLst/>
              <a:cxnLst/>
              <a:rect l="l" t="t" r="r" b="b"/>
              <a:pathLst>
                <a:path w="4472" h="2551" extrusionOk="0">
                  <a:moveTo>
                    <a:pt x="0" y="0"/>
                  </a:moveTo>
                  <a:cubicBezTo>
                    <a:pt x="1269" y="616"/>
                    <a:pt x="3647" y="1109"/>
                    <a:pt x="4472" y="1996"/>
                  </a:cubicBezTo>
                  <a:cubicBezTo>
                    <a:pt x="4472" y="1996"/>
                    <a:pt x="4127" y="2550"/>
                    <a:pt x="3031" y="2365"/>
                  </a:cubicBezTo>
                  <a:cubicBezTo>
                    <a:pt x="1713" y="2131"/>
                    <a:pt x="99" y="158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2"/>
            <p:cNvSpPr/>
            <p:nvPr/>
          </p:nvSpPr>
          <p:spPr>
            <a:xfrm>
              <a:off x="2939600" y="2386225"/>
              <a:ext cx="39450" cy="45300"/>
            </a:xfrm>
            <a:custGeom>
              <a:avLst/>
              <a:gdLst/>
              <a:ahLst/>
              <a:cxnLst/>
              <a:rect l="l" t="t" r="r" b="b"/>
              <a:pathLst>
                <a:path w="1578" h="1812" extrusionOk="0">
                  <a:moveTo>
                    <a:pt x="284" y="87"/>
                  </a:moveTo>
                  <a:cubicBezTo>
                    <a:pt x="296" y="297"/>
                    <a:pt x="0" y="1294"/>
                    <a:pt x="62" y="1504"/>
                  </a:cubicBezTo>
                  <a:cubicBezTo>
                    <a:pt x="136" y="1713"/>
                    <a:pt x="395" y="1602"/>
                    <a:pt x="456" y="1652"/>
                  </a:cubicBezTo>
                  <a:cubicBezTo>
                    <a:pt x="505" y="1701"/>
                    <a:pt x="530" y="1812"/>
                    <a:pt x="826" y="1775"/>
                  </a:cubicBezTo>
                  <a:cubicBezTo>
                    <a:pt x="1121" y="1750"/>
                    <a:pt x="1282" y="1799"/>
                    <a:pt x="1429" y="1381"/>
                  </a:cubicBezTo>
                  <a:cubicBezTo>
                    <a:pt x="1577" y="974"/>
                    <a:pt x="1491" y="1"/>
                    <a:pt x="1331" y="1"/>
                  </a:cubicBezTo>
                  <a:cubicBezTo>
                    <a:pt x="1183" y="1"/>
                    <a:pt x="567" y="210"/>
                    <a:pt x="284" y="8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2"/>
            <p:cNvSpPr/>
            <p:nvPr/>
          </p:nvSpPr>
          <p:spPr>
            <a:xfrm>
              <a:off x="3096050" y="2389925"/>
              <a:ext cx="39750" cy="45300"/>
            </a:xfrm>
            <a:custGeom>
              <a:avLst/>
              <a:gdLst/>
              <a:ahLst/>
              <a:cxnLst/>
              <a:rect l="l" t="t" r="r" b="b"/>
              <a:pathLst>
                <a:path w="1590" h="1812" extrusionOk="0">
                  <a:moveTo>
                    <a:pt x="271" y="112"/>
                  </a:moveTo>
                  <a:cubicBezTo>
                    <a:pt x="271" y="309"/>
                    <a:pt x="0" y="1307"/>
                    <a:pt x="74" y="1504"/>
                  </a:cubicBezTo>
                  <a:cubicBezTo>
                    <a:pt x="136" y="1713"/>
                    <a:pt x="394" y="1615"/>
                    <a:pt x="456" y="1664"/>
                  </a:cubicBezTo>
                  <a:cubicBezTo>
                    <a:pt x="518" y="1713"/>
                    <a:pt x="530" y="1812"/>
                    <a:pt x="826" y="1787"/>
                  </a:cubicBezTo>
                  <a:cubicBezTo>
                    <a:pt x="1133" y="1762"/>
                    <a:pt x="1281" y="1799"/>
                    <a:pt x="1429" y="1393"/>
                  </a:cubicBezTo>
                  <a:cubicBezTo>
                    <a:pt x="1577" y="986"/>
                    <a:pt x="1589" y="1"/>
                    <a:pt x="1429" y="1"/>
                  </a:cubicBezTo>
                  <a:cubicBezTo>
                    <a:pt x="1281" y="1"/>
                    <a:pt x="555" y="223"/>
                    <a:pt x="271" y="1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2"/>
            <p:cNvSpPr/>
            <p:nvPr/>
          </p:nvSpPr>
          <p:spPr>
            <a:xfrm>
              <a:off x="3509025" y="2372375"/>
              <a:ext cx="39425" cy="45600"/>
            </a:xfrm>
            <a:custGeom>
              <a:avLst/>
              <a:gdLst/>
              <a:ahLst/>
              <a:cxnLst/>
              <a:rect l="l" t="t" r="r" b="b"/>
              <a:pathLst>
                <a:path w="1577" h="1824" extrusionOk="0">
                  <a:moveTo>
                    <a:pt x="357" y="38"/>
                  </a:moveTo>
                  <a:cubicBezTo>
                    <a:pt x="370" y="247"/>
                    <a:pt x="0" y="1306"/>
                    <a:pt x="62" y="1516"/>
                  </a:cubicBezTo>
                  <a:cubicBezTo>
                    <a:pt x="123" y="1725"/>
                    <a:pt x="382" y="1627"/>
                    <a:pt x="444" y="1676"/>
                  </a:cubicBezTo>
                  <a:cubicBezTo>
                    <a:pt x="505" y="1713"/>
                    <a:pt x="518" y="1824"/>
                    <a:pt x="825" y="1799"/>
                  </a:cubicBezTo>
                  <a:cubicBezTo>
                    <a:pt x="1121" y="1762"/>
                    <a:pt x="1269" y="1811"/>
                    <a:pt x="1417" y="1405"/>
                  </a:cubicBezTo>
                  <a:cubicBezTo>
                    <a:pt x="1577" y="998"/>
                    <a:pt x="1478" y="13"/>
                    <a:pt x="1331" y="13"/>
                  </a:cubicBezTo>
                  <a:cubicBezTo>
                    <a:pt x="1170" y="1"/>
                    <a:pt x="641" y="161"/>
                    <a:pt x="357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2"/>
            <p:cNvSpPr/>
            <p:nvPr/>
          </p:nvSpPr>
          <p:spPr>
            <a:xfrm>
              <a:off x="3626975" y="2378850"/>
              <a:ext cx="36650" cy="43125"/>
            </a:xfrm>
            <a:custGeom>
              <a:avLst/>
              <a:gdLst/>
              <a:ahLst/>
              <a:cxnLst/>
              <a:rect l="l" t="t" r="r" b="b"/>
              <a:pathLst>
                <a:path w="1466" h="1725" extrusionOk="0">
                  <a:moveTo>
                    <a:pt x="246" y="148"/>
                  </a:moveTo>
                  <a:cubicBezTo>
                    <a:pt x="246" y="345"/>
                    <a:pt x="0" y="1257"/>
                    <a:pt x="62" y="1454"/>
                  </a:cubicBezTo>
                  <a:cubicBezTo>
                    <a:pt x="123" y="1651"/>
                    <a:pt x="370" y="1552"/>
                    <a:pt x="419" y="1589"/>
                  </a:cubicBezTo>
                  <a:cubicBezTo>
                    <a:pt x="468" y="1626"/>
                    <a:pt x="493" y="1725"/>
                    <a:pt x="764" y="1713"/>
                  </a:cubicBezTo>
                  <a:cubicBezTo>
                    <a:pt x="1047" y="1688"/>
                    <a:pt x="1183" y="1725"/>
                    <a:pt x="1318" y="1343"/>
                  </a:cubicBezTo>
                  <a:cubicBezTo>
                    <a:pt x="1466" y="961"/>
                    <a:pt x="1417" y="0"/>
                    <a:pt x="1281" y="0"/>
                  </a:cubicBezTo>
                  <a:cubicBezTo>
                    <a:pt x="1146" y="0"/>
                    <a:pt x="505" y="259"/>
                    <a:pt x="246" y="1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2"/>
            <p:cNvSpPr/>
            <p:nvPr/>
          </p:nvSpPr>
          <p:spPr>
            <a:xfrm>
              <a:off x="2754525" y="1300975"/>
              <a:ext cx="273800" cy="624875"/>
            </a:xfrm>
            <a:custGeom>
              <a:avLst/>
              <a:gdLst/>
              <a:ahLst/>
              <a:cxnLst/>
              <a:rect l="l" t="t" r="r" b="b"/>
              <a:pathLst>
                <a:path w="10952" h="24995" extrusionOk="0">
                  <a:moveTo>
                    <a:pt x="7761" y="15202"/>
                  </a:moveTo>
                  <a:cubicBezTo>
                    <a:pt x="4656" y="8242"/>
                    <a:pt x="8303" y="1713"/>
                    <a:pt x="9300" y="1762"/>
                  </a:cubicBezTo>
                  <a:cubicBezTo>
                    <a:pt x="9029" y="1676"/>
                    <a:pt x="8771" y="1590"/>
                    <a:pt x="8524" y="1467"/>
                  </a:cubicBezTo>
                  <a:cubicBezTo>
                    <a:pt x="7662" y="1097"/>
                    <a:pt x="6849" y="592"/>
                    <a:pt x="6122" y="1"/>
                  </a:cubicBezTo>
                  <a:cubicBezTo>
                    <a:pt x="5777" y="789"/>
                    <a:pt x="5125" y="2292"/>
                    <a:pt x="4176" y="4620"/>
                  </a:cubicBezTo>
                  <a:cubicBezTo>
                    <a:pt x="0" y="14795"/>
                    <a:pt x="530" y="20092"/>
                    <a:pt x="5174" y="22938"/>
                  </a:cubicBezTo>
                  <a:cubicBezTo>
                    <a:pt x="6332" y="23615"/>
                    <a:pt x="7564" y="24145"/>
                    <a:pt x="8869" y="24502"/>
                  </a:cubicBezTo>
                  <a:cubicBezTo>
                    <a:pt x="9498" y="24687"/>
                    <a:pt x="10175" y="24847"/>
                    <a:pt x="10902" y="24995"/>
                  </a:cubicBezTo>
                  <a:cubicBezTo>
                    <a:pt x="10902" y="24995"/>
                    <a:pt x="10594" y="22802"/>
                    <a:pt x="10286" y="21176"/>
                  </a:cubicBezTo>
                  <a:cubicBezTo>
                    <a:pt x="9978" y="19538"/>
                    <a:pt x="10951" y="22408"/>
                    <a:pt x="7761" y="152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2"/>
            <p:cNvSpPr/>
            <p:nvPr/>
          </p:nvSpPr>
          <p:spPr>
            <a:xfrm>
              <a:off x="3487450" y="1626800"/>
              <a:ext cx="22525" cy="21275"/>
            </a:xfrm>
            <a:custGeom>
              <a:avLst/>
              <a:gdLst/>
              <a:ahLst/>
              <a:cxnLst/>
              <a:rect l="l" t="t" r="r" b="b"/>
              <a:pathLst>
                <a:path w="901" h="851" extrusionOk="0">
                  <a:moveTo>
                    <a:pt x="900" y="407"/>
                  </a:moveTo>
                  <a:cubicBezTo>
                    <a:pt x="900" y="296"/>
                    <a:pt x="851" y="198"/>
                    <a:pt x="765" y="124"/>
                  </a:cubicBezTo>
                  <a:lnTo>
                    <a:pt x="678" y="62"/>
                  </a:lnTo>
                  <a:cubicBezTo>
                    <a:pt x="617" y="25"/>
                    <a:pt x="543" y="1"/>
                    <a:pt x="457" y="1"/>
                  </a:cubicBezTo>
                  <a:lnTo>
                    <a:pt x="407" y="1"/>
                  </a:lnTo>
                  <a:cubicBezTo>
                    <a:pt x="346" y="13"/>
                    <a:pt x="297" y="25"/>
                    <a:pt x="247" y="50"/>
                  </a:cubicBezTo>
                  <a:cubicBezTo>
                    <a:pt x="198" y="62"/>
                    <a:pt x="149" y="99"/>
                    <a:pt x="124" y="136"/>
                  </a:cubicBezTo>
                  <a:cubicBezTo>
                    <a:pt x="50" y="223"/>
                    <a:pt x="1" y="333"/>
                    <a:pt x="13" y="444"/>
                  </a:cubicBezTo>
                  <a:cubicBezTo>
                    <a:pt x="13" y="555"/>
                    <a:pt x="62" y="666"/>
                    <a:pt x="149" y="740"/>
                  </a:cubicBezTo>
                  <a:lnTo>
                    <a:pt x="235" y="802"/>
                  </a:lnTo>
                  <a:cubicBezTo>
                    <a:pt x="297" y="838"/>
                    <a:pt x="370" y="851"/>
                    <a:pt x="457" y="838"/>
                  </a:cubicBezTo>
                  <a:lnTo>
                    <a:pt x="506" y="838"/>
                  </a:lnTo>
                  <a:cubicBezTo>
                    <a:pt x="555" y="838"/>
                    <a:pt x="604" y="826"/>
                    <a:pt x="654" y="802"/>
                  </a:cubicBezTo>
                  <a:cubicBezTo>
                    <a:pt x="703" y="789"/>
                    <a:pt x="752" y="752"/>
                    <a:pt x="789" y="715"/>
                  </a:cubicBezTo>
                  <a:cubicBezTo>
                    <a:pt x="826" y="678"/>
                    <a:pt x="851" y="629"/>
                    <a:pt x="875" y="567"/>
                  </a:cubicBezTo>
                  <a:cubicBezTo>
                    <a:pt x="900" y="518"/>
                    <a:pt x="900" y="469"/>
                    <a:pt x="900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2"/>
            <p:cNvSpPr/>
            <p:nvPr/>
          </p:nvSpPr>
          <p:spPr>
            <a:xfrm>
              <a:off x="3469300" y="1597250"/>
              <a:ext cx="28050" cy="20950"/>
            </a:xfrm>
            <a:custGeom>
              <a:avLst/>
              <a:gdLst/>
              <a:ahLst/>
              <a:cxnLst/>
              <a:rect l="l" t="t" r="r" b="b"/>
              <a:pathLst>
                <a:path w="1122" h="838" extrusionOk="0">
                  <a:moveTo>
                    <a:pt x="542" y="0"/>
                  </a:moveTo>
                  <a:cubicBezTo>
                    <a:pt x="0" y="0"/>
                    <a:pt x="37" y="838"/>
                    <a:pt x="579" y="838"/>
                  </a:cubicBezTo>
                  <a:cubicBezTo>
                    <a:pt x="1121" y="838"/>
                    <a:pt x="1084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2"/>
            <p:cNvSpPr/>
            <p:nvPr/>
          </p:nvSpPr>
          <p:spPr>
            <a:xfrm>
              <a:off x="3361200" y="1618500"/>
              <a:ext cx="31125" cy="23725"/>
            </a:xfrm>
            <a:custGeom>
              <a:avLst/>
              <a:gdLst/>
              <a:ahLst/>
              <a:cxnLst/>
              <a:rect l="l" t="t" r="r" b="b"/>
              <a:pathLst>
                <a:path w="1245" h="949" extrusionOk="0">
                  <a:moveTo>
                    <a:pt x="1208" y="370"/>
                  </a:moveTo>
                  <a:cubicBezTo>
                    <a:pt x="1158" y="148"/>
                    <a:pt x="949" y="0"/>
                    <a:pt x="715" y="37"/>
                  </a:cubicBezTo>
                  <a:cubicBezTo>
                    <a:pt x="653" y="50"/>
                    <a:pt x="579" y="62"/>
                    <a:pt x="505" y="74"/>
                  </a:cubicBezTo>
                  <a:cubicBezTo>
                    <a:pt x="407" y="86"/>
                    <a:pt x="308" y="148"/>
                    <a:pt x="234" y="234"/>
                  </a:cubicBezTo>
                  <a:cubicBezTo>
                    <a:pt x="0" y="518"/>
                    <a:pt x="247" y="949"/>
                    <a:pt x="616" y="899"/>
                  </a:cubicBezTo>
                  <a:cubicBezTo>
                    <a:pt x="542" y="924"/>
                    <a:pt x="641" y="899"/>
                    <a:pt x="653" y="899"/>
                  </a:cubicBezTo>
                  <a:lnTo>
                    <a:pt x="727" y="887"/>
                  </a:lnTo>
                  <a:lnTo>
                    <a:pt x="875" y="863"/>
                  </a:lnTo>
                  <a:cubicBezTo>
                    <a:pt x="1097" y="813"/>
                    <a:pt x="1244" y="604"/>
                    <a:pt x="1208" y="3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2"/>
            <p:cNvSpPr/>
            <p:nvPr/>
          </p:nvSpPr>
          <p:spPr>
            <a:xfrm>
              <a:off x="3223850" y="1626800"/>
              <a:ext cx="26500" cy="22525"/>
            </a:xfrm>
            <a:custGeom>
              <a:avLst/>
              <a:gdLst/>
              <a:ahLst/>
              <a:cxnLst/>
              <a:rect l="l" t="t" r="r" b="b"/>
              <a:pathLst>
                <a:path w="1060" h="901" extrusionOk="0">
                  <a:moveTo>
                    <a:pt x="937" y="247"/>
                  </a:moveTo>
                  <a:lnTo>
                    <a:pt x="875" y="173"/>
                  </a:lnTo>
                  <a:cubicBezTo>
                    <a:pt x="813" y="112"/>
                    <a:pt x="752" y="87"/>
                    <a:pt x="678" y="62"/>
                  </a:cubicBezTo>
                  <a:lnTo>
                    <a:pt x="555" y="25"/>
                  </a:lnTo>
                  <a:cubicBezTo>
                    <a:pt x="493" y="1"/>
                    <a:pt x="444" y="1"/>
                    <a:pt x="382" y="13"/>
                  </a:cubicBezTo>
                  <a:cubicBezTo>
                    <a:pt x="333" y="13"/>
                    <a:pt x="271" y="25"/>
                    <a:pt x="222" y="62"/>
                  </a:cubicBezTo>
                  <a:cubicBezTo>
                    <a:pt x="136" y="112"/>
                    <a:pt x="62" y="198"/>
                    <a:pt x="25" y="309"/>
                  </a:cubicBezTo>
                  <a:cubicBezTo>
                    <a:pt x="0" y="407"/>
                    <a:pt x="13" y="531"/>
                    <a:pt x="62" y="629"/>
                  </a:cubicBezTo>
                  <a:cubicBezTo>
                    <a:pt x="124" y="728"/>
                    <a:pt x="210" y="789"/>
                    <a:pt x="321" y="826"/>
                  </a:cubicBezTo>
                  <a:lnTo>
                    <a:pt x="481" y="875"/>
                  </a:lnTo>
                  <a:cubicBezTo>
                    <a:pt x="542" y="900"/>
                    <a:pt x="592" y="900"/>
                    <a:pt x="653" y="875"/>
                  </a:cubicBezTo>
                  <a:cubicBezTo>
                    <a:pt x="702" y="875"/>
                    <a:pt x="764" y="863"/>
                    <a:pt x="801" y="826"/>
                  </a:cubicBezTo>
                  <a:cubicBezTo>
                    <a:pt x="998" y="703"/>
                    <a:pt x="1060" y="444"/>
                    <a:pt x="949" y="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2"/>
            <p:cNvSpPr/>
            <p:nvPr/>
          </p:nvSpPr>
          <p:spPr>
            <a:xfrm>
              <a:off x="3151175" y="1633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45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2"/>
            <p:cNvSpPr/>
            <p:nvPr/>
          </p:nvSpPr>
          <p:spPr>
            <a:xfrm>
              <a:off x="3145000" y="1613575"/>
              <a:ext cx="27450" cy="24025"/>
            </a:xfrm>
            <a:custGeom>
              <a:avLst/>
              <a:gdLst/>
              <a:ahLst/>
              <a:cxnLst/>
              <a:rect l="l" t="t" r="r" b="b"/>
              <a:pathLst>
                <a:path w="1098" h="961" extrusionOk="0">
                  <a:moveTo>
                    <a:pt x="1060" y="382"/>
                  </a:moveTo>
                  <a:cubicBezTo>
                    <a:pt x="1023" y="283"/>
                    <a:pt x="949" y="197"/>
                    <a:pt x="851" y="148"/>
                  </a:cubicBezTo>
                  <a:lnTo>
                    <a:pt x="678" y="62"/>
                  </a:lnTo>
                  <a:cubicBezTo>
                    <a:pt x="567" y="12"/>
                    <a:pt x="457" y="0"/>
                    <a:pt x="346" y="37"/>
                  </a:cubicBezTo>
                  <a:cubicBezTo>
                    <a:pt x="124" y="111"/>
                    <a:pt x="1" y="345"/>
                    <a:pt x="87" y="567"/>
                  </a:cubicBezTo>
                  <a:cubicBezTo>
                    <a:pt x="112" y="665"/>
                    <a:pt x="186" y="752"/>
                    <a:pt x="284" y="801"/>
                  </a:cubicBezTo>
                  <a:lnTo>
                    <a:pt x="321" y="825"/>
                  </a:lnTo>
                  <a:lnTo>
                    <a:pt x="370" y="850"/>
                  </a:lnTo>
                  <a:lnTo>
                    <a:pt x="481" y="899"/>
                  </a:lnTo>
                  <a:cubicBezTo>
                    <a:pt x="580" y="949"/>
                    <a:pt x="703" y="961"/>
                    <a:pt x="802" y="924"/>
                  </a:cubicBezTo>
                  <a:cubicBezTo>
                    <a:pt x="912" y="887"/>
                    <a:pt x="986" y="813"/>
                    <a:pt x="1048" y="715"/>
                  </a:cubicBezTo>
                  <a:cubicBezTo>
                    <a:pt x="1097" y="604"/>
                    <a:pt x="1097" y="493"/>
                    <a:pt x="1060" y="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2"/>
            <p:cNvSpPr/>
            <p:nvPr/>
          </p:nvSpPr>
          <p:spPr>
            <a:xfrm>
              <a:off x="3151475" y="1633275"/>
              <a:ext cx="650" cy="325"/>
            </a:xfrm>
            <a:custGeom>
              <a:avLst/>
              <a:gdLst/>
              <a:ahLst/>
              <a:cxnLst/>
              <a:rect l="l" t="t" r="r" b="b"/>
              <a:pathLst>
                <a:path w="26" h="13" extrusionOk="0">
                  <a:moveTo>
                    <a:pt x="25" y="13"/>
                  </a:moveTo>
                  <a:lnTo>
                    <a:pt x="25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5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2"/>
            <p:cNvSpPr/>
            <p:nvPr/>
          </p:nvSpPr>
          <p:spPr>
            <a:xfrm>
              <a:off x="3151175" y="1633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45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2"/>
            <p:cNvSpPr/>
            <p:nvPr/>
          </p:nvSpPr>
          <p:spPr>
            <a:xfrm>
              <a:off x="3151475" y="1633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45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2"/>
            <p:cNvSpPr/>
            <p:nvPr/>
          </p:nvSpPr>
          <p:spPr>
            <a:xfrm>
              <a:off x="3141625" y="1687475"/>
              <a:ext cx="21275" cy="23750"/>
            </a:xfrm>
            <a:custGeom>
              <a:avLst/>
              <a:gdLst/>
              <a:ahLst/>
              <a:cxnLst/>
              <a:rect l="l" t="t" r="r" b="b"/>
              <a:pathLst>
                <a:path w="851" h="950" extrusionOk="0">
                  <a:moveTo>
                    <a:pt x="838" y="493"/>
                  </a:moveTo>
                  <a:lnTo>
                    <a:pt x="838" y="493"/>
                  </a:lnTo>
                  <a:lnTo>
                    <a:pt x="838" y="493"/>
                  </a:lnTo>
                  <a:cubicBezTo>
                    <a:pt x="838" y="481"/>
                    <a:pt x="838" y="481"/>
                    <a:pt x="838" y="469"/>
                  </a:cubicBezTo>
                  <a:lnTo>
                    <a:pt x="838" y="456"/>
                  </a:lnTo>
                  <a:cubicBezTo>
                    <a:pt x="850" y="407"/>
                    <a:pt x="838" y="345"/>
                    <a:pt x="826" y="296"/>
                  </a:cubicBezTo>
                  <a:cubicBezTo>
                    <a:pt x="813" y="235"/>
                    <a:pt x="776" y="185"/>
                    <a:pt x="739" y="148"/>
                  </a:cubicBezTo>
                  <a:lnTo>
                    <a:pt x="666" y="74"/>
                  </a:lnTo>
                  <a:cubicBezTo>
                    <a:pt x="616" y="50"/>
                    <a:pt x="567" y="25"/>
                    <a:pt x="505" y="25"/>
                  </a:cubicBezTo>
                  <a:cubicBezTo>
                    <a:pt x="468" y="1"/>
                    <a:pt x="431" y="1"/>
                    <a:pt x="394" y="13"/>
                  </a:cubicBezTo>
                  <a:cubicBezTo>
                    <a:pt x="345" y="13"/>
                    <a:pt x="284" y="25"/>
                    <a:pt x="234" y="50"/>
                  </a:cubicBezTo>
                  <a:lnTo>
                    <a:pt x="148" y="111"/>
                  </a:lnTo>
                  <a:cubicBezTo>
                    <a:pt x="87" y="161"/>
                    <a:pt x="50" y="222"/>
                    <a:pt x="25" y="284"/>
                  </a:cubicBezTo>
                  <a:lnTo>
                    <a:pt x="0" y="543"/>
                  </a:lnTo>
                  <a:cubicBezTo>
                    <a:pt x="0" y="616"/>
                    <a:pt x="25" y="690"/>
                    <a:pt x="74" y="752"/>
                  </a:cubicBezTo>
                  <a:cubicBezTo>
                    <a:pt x="111" y="814"/>
                    <a:pt x="160" y="863"/>
                    <a:pt x="222" y="887"/>
                  </a:cubicBezTo>
                  <a:cubicBezTo>
                    <a:pt x="333" y="937"/>
                    <a:pt x="444" y="949"/>
                    <a:pt x="555" y="912"/>
                  </a:cubicBezTo>
                  <a:cubicBezTo>
                    <a:pt x="604" y="900"/>
                    <a:pt x="653" y="863"/>
                    <a:pt x="690" y="826"/>
                  </a:cubicBezTo>
                  <a:cubicBezTo>
                    <a:pt x="727" y="801"/>
                    <a:pt x="764" y="752"/>
                    <a:pt x="789" y="703"/>
                  </a:cubicBezTo>
                  <a:cubicBezTo>
                    <a:pt x="813" y="653"/>
                    <a:pt x="838" y="592"/>
                    <a:pt x="838" y="5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2"/>
            <p:cNvSpPr/>
            <p:nvPr/>
          </p:nvSpPr>
          <p:spPr>
            <a:xfrm>
              <a:off x="3238325" y="1685925"/>
              <a:ext cx="23725" cy="21600"/>
            </a:xfrm>
            <a:custGeom>
              <a:avLst/>
              <a:gdLst/>
              <a:ahLst/>
              <a:cxnLst/>
              <a:rect l="l" t="t" r="r" b="b"/>
              <a:pathLst>
                <a:path w="949" h="864" extrusionOk="0">
                  <a:moveTo>
                    <a:pt x="900" y="223"/>
                  </a:moveTo>
                  <a:cubicBezTo>
                    <a:pt x="875" y="173"/>
                    <a:pt x="838" y="136"/>
                    <a:pt x="801" y="100"/>
                  </a:cubicBezTo>
                  <a:cubicBezTo>
                    <a:pt x="752" y="63"/>
                    <a:pt x="702" y="38"/>
                    <a:pt x="641" y="26"/>
                  </a:cubicBezTo>
                  <a:cubicBezTo>
                    <a:pt x="604" y="13"/>
                    <a:pt x="555" y="1"/>
                    <a:pt x="505" y="13"/>
                  </a:cubicBezTo>
                  <a:lnTo>
                    <a:pt x="431" y="13"/>
                  </a:lnTo>
                  <a:cubicBezTo>
                    <a:pt x="321" y="13"/>
                    <a:pt x="210" y="50"/>
                    <a:pt x="136" y="124"/>
                  </a:cubicBezTo>
                  <a:cubicBezTo>
                    <a:pt x="62" y="210"/>
                    <a:pt x="13" y="309"/>
                    <a:pt x="0" y="420"/>
                  </a:cubicBezTo>
                  <a:cubicBezTo>
                    <a:pt x="0" y="654"/>
                    <a:pt x="185" y="851"/>
                    <a:pt x="419" y="851"/>
                  </a:cubicBezTo>
                  <a:lnTo>
                    <a:pt x="592" y="851"/>
                  </a:lnTo>
                  <a:lnTo>
                    <a:pt x="481" y="851"/>
                  </a:lnTo>
                  <a:cubicBezTo>
                    <a:pt x="530" y="863"/>
                    <a:pt x="592" y="851"/>
                    <a:pt x="641" y="839"/>
                  </a:cubicBezTo>
                  <a:cubicBezTo>
                    <a:pt x="690" y="826"/>
                    <a:pt x="739" y="802"/>
                    <a:pt x="776" y="765"/>
                  </a:cubicBezTo>
                  <a:cubicBezTo>
                    <a:pt x="826" y="740"/>
                    <a:pt x="863" y="691"/>
                    <a:pt x="887" y="642"/>
                  </a:cubicBezTo>
                  <a:cubicBezTo>
                    <a:pt x="924" y="605"/>
                    <a:pt x="936" y="543"/>
                    <a:pt x="949" y="494"/>
                  </a:cubicBezTo>
                  <a:lnTo>
                    <a:pt x="949" y="383"/>
                  </a:lnTo>
                  <a:cubicBezTo>
                    <a:pt x="949" y="321"/>
                    <a:pt x="924" y="272"/>
                    <a:pt x="900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2"/>
            <p:cNvSpPr/>
            <p:nvPr/>
          </p:nvSpPr>
          <p:spPr>
            <a:xfrm>
              <a:off x="3320225" y="1676700"/>
              <a:ext cx="27450" cy="20975"/>
            </a:xfrm>
            <a:custGeom>
              <a:avLst/>
              <a:gdLst/>
              <a:ahLst/>
              <a:cxnLst/>
              <a:rect l="l" t="t" r="r" b="b"/>
              <a:pathLst>
                <a:path w="1098" h="839" extrusionOk="0">
                  <a:moveTo>
                    <a:pt x="531" y="0"/>
                  </a:moveTo>
                  <a:cubicBezTo>
                    <a:pt x="1" y="0"/>
                    <a:pt x="13" y="838"/>
                    <a:pt x="555" y="838"/>
                  </a:cubicBezTo>
                  <a:cubicBezTo>
                    <a:pt x="1097" y="838"/>
                    <a:pt x="1073" y="0"/>
                    <a:pt x="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2"/>
            <p:cNvSpPr/>
            <p:nvPr/>
          </p:nvSpPr>
          <p:spPr>
            <a:xfrm>
              <a:off x="3044000" y="1612650"/>
              <a:ext cx="24975" cy="25575"/>
            </a:xfrm>
            <a:custGeom>
              <a:avLst/>
              <a:gdLst/>
              <a:ahLst/>
              <a:cxnLst/>
              <a:rect l="l" t="t" r="r" b="b"/>
              <a:pathLst>
                <a:path w="999" h="1023" extrusionOk="0">
                  <a:moveTo>
                    <a:pt x="974" y="518"/>
                  </a:moveTo>
                  <a:cubicBezTo>
                    <a:pt x="937" y="148"/>
                    <a:pt x="468" y="0"/>
                    <a:pt x="234" y="296"/>
                  </a:cubicBezTo>
                  <a:cubicBezTo>
                    <a:pt x="0" y="591"/>
                    <a:pt x="234" y="1023"/>
                    <a:pt x="604" y="986"/>
                  </a:cubicBezTo>
                  <a:cubicBezTo>
                    <a:pt x="838" y="949"/>
                    <a:pt x="998" y="752"/>
                    <a:pt x="974" y="5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2"/>
            <p:cNvSpPr/>
            <p:nvPr/>
          </p:nvSpPr>
          <p:spPr>
            <a:xfrm>
              <a:off x="3050150" y="15877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814" y="284"/>
                  </a:moveTo>
                  <a:lnTo>
                    <a:pt x="764" y="185"/>
                  </a:lnTo>
                  <a:cubicBezTo>
                    <a:pt x="703" y="99"/>
                    <a:pt x="604" y="37"/>
                    <a:pt x="493" y="13"/>
                  </a:cubicBezTo>
                  <a:cubicBezTo>
                    <a:pt x="420" y="0"/>
                    <a:pt x="346" y="13"/>
                    <a:pt x="272" y="37"/>
                  </a:cubicBezTo>
                  <a:lnTo>
                    <a:pt x="272" y="37"/>
                  </a:lnTo>
                  <a:cubicBezTo>
                    <a:pt x="235" y="50"/>
                    <a:pt x="210" y="62"/>
                    <a:pt x="186" y="87"/>
                  </a:cubicBezTo>
                  <a:lnTo>
                    <a:pt x="186" y="87"/>
                  </a:lnTo>
                  <a:lnTo>
                    <a:pt x="173" y="99"/>
                  </a:lnTo>
                  <a:lnTo>
                    <a:pt x="173" y="99"/>
                  </a:lnTo>
                  <a:cubicBezTo>
                    <a:pt x="149" y="111"/>
                    <a:pt x="124" y="124"/>
                    <a:pt x="112" y="148"/>
                  </a:cubicBezTo>
                  <a:lnTo>
                    <a:pt x="112" y="148"/>
                  </a:lnTo>
                  <a:cubicBezTo>
                    <a:pt x="99" y="148"/>
                    <a:pt x="99" y="161"/>
                    <a:pt x="99" y="161"/>
                  </a:cubicBezTo>
                  <a:cubicBezTo>
                    <a:pt x="75" y="185"/>
                    <a:pt x="50" y="222"/>
                    <a:pt x="38" y="247"/>
                  </a:cubicBezTo>
                  <a:cubicBezTo>
                    <a:pt x="13" y="296"/>
                    <a:pt x="1" y="358"/>
                    <a:pt x="1" y="419"/>
                  </a:cubicBezTo>
                  <a:lnTo>
                    <a:pt x="1" y="468"/>
                  </a:lnTo>
                  <a:lnTo>
                    <a:pt x="1" y="468"/>
                  </a:lnTo>
                  <a:lnTo>
                    <a:pt x="1" y="468"/>
                  </a:lnTo>
                  <a:cubicBezTo>
                    <a:pt x="13" y="505"/>
                    <a:pt x="13" y="542"/>
                    <a:pt x="25" y="567"/>
                  </a:cubicBezTo>
                  <a:cubicBezTo>
                    <a:pt x="50" y="629"/>
                    <a:pt x="75" y="666"/>
                    <a:pt x="112" y="703"/>
                  </a:cubicBezTo>
                  <a:cubicBezTo>
                    <a:pt x="149" y="752"/>
                    <a:pt x="198" y="789"/>
                    <a:pt x="247" y="801"/>
                  </a:cubicBezTo>
                  <a:cubicBezTo>
                    <a:pt x="321" y="838"/>
                    <a:pt x="395" y="850"/>
                    <a:pt x="469" y="838"/>
                  </a:cubicBezTo>
                  <a:lnTo>
                    <a:pt x="838" y="493"/>
                  </a:lnTo>
                  <a:lnTo>
                    <a:pt x="838" y="493"/>
                  </a:lnTo>
                  <a:cubicBezTo>
                    <a:pt x="851" y="419"/>
                    <a:pt x="838" y="345"/>
                    <a:pt x="814" y="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2"/>
            <p:cNvSpPr/>
            <p:nvPr/>
          </p:nvSpPr>
          <p:spPr>
            <a:xfrm>
              <a:off x="3007350" y="1560900"/>
              <a:ext cx="22200" cy="23125"/>
            </a:xfrm>
            <a:custGeom>
              <a:avLst/>
              <a:gdLst/>
              <a:ahLst/>
              <a:cxnLst/>
              <a:rect l="l" t="t" r="r" b="b"/>
              <a:pathLst>
                <a:path w="888" h="925" extrusionOk="0">
                  <a:moveTo>
                    <a:pt x="887" y="444"/>
                  </a:moveTo>
                  <a:lnTo>
                    <a:pt x="863" y="333"/>
                  </a:lnTo>
                  <a:cubicBezTo>
                    <a:pt x="838" y="272"/>
                    <a:pt x="789" y="210"/>
                    <a:pt x="740" y="161"/>
                  </a:cubicBezTo>
                  <a:lnTo>
                    <a:pt x="703" y="124"/>
                  </a:lnTo>
                  <a:cubicBezTo>
                    <a:pt x="666" y="87"/>
                    <a:pt x="616" y="50"/>
                    <a:pt x="567" y="38"/>
                  </a:cubicBezTo>
                  <a:cubicBezTo>
                    <a:pt x="518" y="13"/>
                    <a:pt x="456" y="1"/>
                    <a:pt x="395" y="13"/>
                  </a:cubicBezTo>
                  <a:cubicBezTo>
                    <a:pt x="345" y="13"/>
                    <a:pt x="296" y="25"/>
                    <a:pt x="247" y="50"/>
                  </a:cubicBezTo>
                  <a:cubicBezTo>
                    <a:pt x="198" y="75"/>
                    <a:pt x="148" y="99"/>
                    <a:pt x="111" y="149"/>
                  </a:cubicBezTo>
                  <a:cubicBezTo>
                    <a:pt x="37" y="222"/>
                    <a:pt x="0" y="333"/>
                    <a:pt x="0" y="456"/>
                  </a:cubicBezTo>
                  <a:cubicBezTo>
                    <a:pt x="0" y="493"/>
                    <a:pt x="13" y="530"/>
                    <a:pt x="25" y="567"/>
                  </a:cubicBezTo>
                  <a:cubicBezTo>
                    <a:pt x="50" y="629"/>
                    <a:pt x="87" y="691"/>
                    <a:pt x="136" y="740"/>
                  </a:cubicBezTo>
                  <a:lnTo>
                    <a:pt x="198" y="801"/>
                  </a:lnTo>
                  <a:cubicBezTo>
                    <a:pt x="235" y="838"/>
                    <a:pt x="284" y="863"/>
                    <a:pt x="333" y="875"/>
                  </a:cubicBezTo>
                  <a:cubicBezTo>
                    <a:pt x="493" y="925"/>
                    <a:pt x="678" y="888"/>
                    <a:pt x="789" y="764"/>
                  </a:cubicBezTo>
                  <a:cubicBezTo>
                    <a:pt x="863" y="678"/>
                    <a:pt x="887" y="555"/>
                    <a:pt x="887" y="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2"/>
            <p:cNvSpPr/>
            <p:nvPr/>
          </p:nvSpPr>
          <p:spPr>
            <a:xfrm>
              <a:off x="2955925" y="1525800"/>
              <a:ext cx="22500" cy="22800"/>
            </a:xfrm>
            <a:custGeom>
              <a:avLst/>
              <a:gdLst/>
              <a:ahLst/>
              <a:cxnLst/>
              <a:rect l="l" t="t" r="r" b="b"/>
              <a:pathLst>
                <a:path w="900" h="912" extrusionOk="0">
                  <a:moveTo>
                    <a:pt x="900" y="444"/>
                  </a:moveTo>
                  <a:lnTo>
                    <a:pt x="863" y="333"/>
                  </a:lnTo>
                  <a:cubicBezTo>
                    <a:pt x="838" y="259"/>
                    <a:pt x="801" y="210"/>
                    <a:pt x="739" y="161"/>
                  </a:cubicBezTo>
                  <a:lnTo>
                    <a:pt x="702" y="124"/>
                  </a:lnTo>
                  <a:cubicBezTo>
                    <a:pt x="616" y="50"/>
                    <a:pt x="505" y="0"/>
                    <a:pt x="395" y="13"/>
                  </a:cubicBezTo>
                  <a:cubicBezTo>
                    <a:pt x="284" y="13"/>
                    <a:pt x="185" y="62"/>
                    <a:pt x="111" y="148"/>
                  </a:cubicBezTo>
                  <a:cubicBezTo>
                    <a:pt x="37" y="222"/>
                    <a:pt x="0" y="333"/>
                    <a:pt x="0" y="456"/>
                  </a:cubicBezTo>
                  <a:cubicBezTo>
                    <a:pt x="13" y="555"/>
                    <a:pt x="62" y="666"/>
                    <a:pt x="136" y="740"/>
                  </a:cubicBezTo>
                  <a:lnTo>
                    <a:pt x="210" y="801"/>
                  </a:lnTo>
                  <a:cubicBezTo>
                    <a:pt x="296" y="875"/>
                    <a:pt x="407" y="912"/>
                    <a:pt x="518" y="900"/>
                  </a:cubicBezTo>
                  <a:cubicBezTo>
                    <a:pt x="567" y="900"/>
                    <a:pt x="616" y="875"/>
                    <a:pt x="666" y="850"/>
                  </a:cubicBezTo>
                  <a:cubicBezTo>
                    <a:pt x="715" y="826"/>
                    <a:pt x="764" y="789"/>
                    <a:pt x="789" y="752"/>
                  </a:cubicBezTo>
                  <a:cubicBezTo>
                    <a:pt x="863" y="666"/>
                    <a:pt x="900" y="555"/>
                    <a:pt x="900" y="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2"/>
            <p:cNvSpPr/>
            <p:nvPr/>
          </p:nvSpPr>
          <p:spPr>
            <a:xfrm>
              <a:off x="2947000" y="1465425"/>
              <a:ext cx="28050" cy="20975"/>
            </a:xfrm>
            <a:custGeom>
              <a:avLst/>
              <a:gdLst/>
              <a:ahLst/>
              <a:cxnLst/>
              <a:rect l="l" t="t" r="r" b="b"/>
              <a:pathLst>
                <a:path w="1122" h="839" extrusionOk="0">
                  <a:moveTo>
                    <a:pt x="579" y="1"/>
                  </a:moveTo>
                  <a:cubicBezTo>
                    <a:pt x="49" y="1"/>
                    <a:pt x="0" y="839"/>
                    <a:pt x="542" y="839"/>
                  </a:cubicBezTo>
                  <a:cubicBezTo>
                    <a:pt x="1084" y="839"/>
                    <a:pt x="1121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2"/>
            <p:cNvSpPr/>
            <p:nvPr/>
          </p:nvSpPr>
          <p:spPr>
            <a:xfrm>
              <a:off x="3313775" y="1588325"/>
              <a:ext cx="24975" cy="17575"/>
            </a:xfrm>
            <a:custGeom>
              <a:avLst/>
              <a:gdLst/>
              <a:ahLst/>
              <a:cxnLst/>
              <a:rect l="l" t="t" r="r" b="b"/>
              <a:pathLst>
                <a:path w="999" h="703" extrusionOk="0">
                  <a:moveTo>
                    <a:pt x="998" y="320"/>
                  </a:moveTo>
                  <a:cubicBezTo>
                    <a:pt x="986" y="222"/>
                    <a:pt x="936" y="136"/>
                    <a:pt x="863" y="86"/>
                  </a:cubicBezTo>
                  <a:lnTo>
                    <a:pt x="789" y="37"/>
                  </a:lnTo>
                  <a:cubicBezTo>
                    <a:pt x="739" y="12"/>
                    <a:pt x="678" y="0"/>
                    <a:pt x="616" y="0"/>
                  </a:cubicBezTo>
                  <a:lnTo>
                    <a:pt x="468" y="0"/>
                  </a:lnTo>
                  <a:cubicBezTo>
                    <a:pt x="148" y="12"/>
                    <a:pt x="0" y="407"/>
                    <a:pt x="247" y="616"/>
                  </a:cubicBezTo>
                  <a:cubicBezTo>
                    <a:pt x="321" y="678"/>
                    <a:pt x="407" y="702"/>
                    <a:pt x="505" y="702"/>
                  </a:cubicBezTo>
                  <a:lnTo>
                    <a:pt x="678" y="702"/>
                  </a:lnTo>
                  <a:cubicBezTo>
                    <a:pt x="764" y="702"/>
                    <a:pt x="850" y="653"/>
                    <a:pt x="912" y="579"/>
                  </a:cubicBezTo>
                  <a:cubicBezTo>
                    <a:pt x="973" y="505"/>
                    <a:pt x="998" y="419"/>
                    <a:pt x="998" y="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2"/>
            <p:cNvSpPr/>
            <p:nvPr/>
          </p:nvSpPr>
          <p:spPr>
            <a:xfrm>
              <a:off x="3396300" y="1570150"/>
              <a:ext cx="19125" cy="19425"/>
            </a:xfrm>
            <a:custGeom>
              <a:avLst/>
              <a:gdLst/>
              <a:ahLst/>
              <a:cxnLst/>
              <a:rect l="l" t="t" r="r" b="b"/>
              <a:pathLst>
                <a:path w="765" h="777" extrusionOk="0">
                  <a:moveTo>
                    <a:pt x="740" y="259"/>
                  </a:moveTo>
                  <a:cubicBezTo>
                    <a:pt x="727" y="210"/>
                    <a:pt x="703" y="173"/>
                    <a:pt x="666" y="136"/>
                  </a:cubicBezTo>
                  <a:cubicBezTo>
                    <a:pt x="641" y="99"/>
                    <a:pt x="604" y="74"/>
                    <a:pt x="567" y="62"/>
                  </a:cubicBezTo>
                  <a:cubicBezTo>
                    <a:pt x="444" y="0"/>
                    <a:pt x="309" y="13"/>
                    <a:pt x="210" y="86"/>
                  </a:cubicBezTo>
                  <a:cubicBezTo>
                    <a:pt x="148" y="148"/>
                    <a:pt x="124" y="173"/>
                    <a:pt x="148" y="148"/>
                  </a:cubicBezTo>
                  <a:cubicBezTo>
                    <a:pt x="173" y="111"/>
                    <a:pt x="148" y="148"/>
                    <a:pt x="148" y="148"/>
                  </a:cubicBezTo>
                  <a:lnTo>
                    <a:pt x="136" y="160"/>
                  </a:lnTo>
                  <a:lnTo>
                    <a:pt x="111" y="185"/>
                  </a:lnTo>
                  <a:cubicBezTo>
                    <a:pt x="50" y="247"/>
                    <a:pt x="13" y="333"/>
                    <a:pt x="13" y="419"/>
                  </a:cubicBezTo>
                  <a:cubicBezTo>
                    <a:pt x="1" y="468"/>
                    <a:pt x="13" y="518"/>
                    <a:pt x="38" y="555"/>
                  </a:cubicBezTo>
                  <a:cubicBezTo>
                    <a:pt x="50" y="604"/>
                    <a:pt x="75" y="641"/>
                    <a:pt x="111" y="678"/>
                  </a:cubicBezTo>
                  <a:cubicBezTo>
                    <a:pt x="173" y="739"/>
                    <a:pt x="259" y="776"/>
                    <a:pt x="358" y="776"/>
                  </a:cubicBezTo>
                  <a:cubicBezTo>
                    <a:pt x="456" y="776"/>
                    <a:pt x="543" y="739"/>
                    <a:pt x="604" y="678"/>
                  </a:cubicBezTo>
                  <a:lnTo>
                    <a:pt x="654" y="628"/>
                  </a:lnTo>
                  <a:cubicBezTo>
                    <a:pt x="703" y="579"/>
                    <a:pt x="740" y="505"/>
                    <a:pt x="752" y="431"/>
                  </a:cubicBezTo>
                  <a:cubicBezTo>
                    <a:pt x="764" y="370"/>
                    <a:pt x="764" y="308"/>
                    <a:pt x="74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2"/>
            <p:cNvSpPr/>
            <p:nvPr/>
          </p:nvSpPr>
          <p:spPr>
            <a:xfrm>
              <a:off x="3444950" y="1646200"/>
              <a:ext cx="22825" cy="17600"/>
            </a:xfrm>
            <a:custGeom>
              <a:avLst/>
              <a:gdLst/>
              <a:ahLst/>
              <a:cxnLst/>
              <a:rect l="l" t="t" r="r" b="b"/>
              <a:pathLst>
                <a:path w="913" h="704" extrusionOk="0">
                  <a:moveTo>
                    <a:pt x="457" y="1"/>
                  </a:moveTo>
                  <a:cubicBezTo>
                    <a:pt x="1" y="1"/>
                    <a:pt x="13" y="703"/>
                    <a:pt x="457" y="703"/>
                  </a:cubicBezTo>
                  <a:cubicBezTo>
                    <a:pt x="900" y="703"/>
                    <a:pt x="912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2"/>
            <p:cNvSpPr/>
            <p:nvPr/>
          </p:nvSpPr>
          <p:spPr>
            <a:xfrm>
              <a:off x="3555200" y="1645900"/>
              <a:ext cx="18825" cy="18800"/>
            </a:xfrm>
            <a:custGeom>
              <a:avLst/>
              <a:gdLst/>
              <a:ahLst/>
              <a:cxnLst/>
              <a:rect l="l" t="t" r="r" b="b"/>
              <a:pathLst>
                <a:path w="753" h="752" extrusionOk="0">
                  <a:moveTo>
                    <a:pt x="752" y="395"/>
                  </a:moveTo>
                  <a:lnTo>
                    <a:pt x="740" y="296"/>
                  </a:lnTo>
                  <a:cubicBezTo>
                    <a:pt x="715" y="235"/>
                    <a:pt x="678" y="185"/>
                    <a:pt x="641" y="148"/>
                  </a:cubicBezTo>
                  <a:lnTo>
                    <a:pt x="580" y="87"/>
                  </a:lnTo>
                  <a:cubicBezTo>
                    <a:pt x="543" y="50"/>
                    <a:pt x="506" y="38"/>
                    <a:pt x="457" y="25"/>
                  </a:cubicBezTo>
                  <a:cubicBezTo>
                    <a:pt x="407" y="1"/>
                    <a:pt x="370" y="1"/>
                    <a:pt x="321" y="13"/>
                  </a:cubicBezTo>
                  <a:cubicBezTo>
                    <a:pt x="223" y="25"/>
                    <a:pt x="149" y="62"/>
                    <a:pt x="87" y="136"/>
                  </a:cubicBezTo>
                  <a:cubicBezTo>
                    <a:pt x="26" y="210"/>
                    <a:pt x="1" y="296"/>
                    <a:pt x="1" y="395"/>
                  </a:cubicBezTo>
                  <a:cubicBezTo>
                    <a:pt x="13" y="419"/>
                    <a:pt x="26" y="444"/>
                    <a:pt x="26" y="481"/>
                  </a:cubicBezTo>
                  <a:cubicBezTo>
                    <a:pt x="50" y="543"/>
                    <a:pt x="87" y="592"/>
                    <a:pt x="136" y="629"/>
                  </a:cubicBezTo>
                  <a:lnTo>
                    <a:pt x="173" y="666"/>
                  </a:lnTo>
                  <a:cubicBezTo>
                    <a:pt x="198" y="690"/>
                    <a:pt x="247" y="715"/>
                    <a:pt x="284" y="727"/>
                  </a:cubicBezTo>
                  <a:cubicBezTo>
                    <a:pt x="334" y="752"/>
                    <a:pt x="370" y="752"/>
                    <a:pt x="420" y="752"/>
                  </a:cubicBezTo>
                  <a:cubicBezTo>
                    <a:pt x="469" y="752"/>
                    <a:pt x="518" y="740"/>
                    <a:pt x="555" y="715"/>
                  </a:cubicBezTo>
                  <a:cubicBezTo>
                    <a:pt x="592" y="703"/>
                    <a:pt x="629" y="666"/>
                    <a:pt x="666" y="641"/>
                  </a:cubicBezTo>
                  <a:cubicBezTo>
                    <a:pt x="728" y="567"/>
                    <a:pt x="752" y="481"/>
                    <a:pt x="752" y="3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2"/>
            <p:cNvSpPr/>
            <p:nvPr/>
          </p:nvSpPr>
          <p:spPr>
            <a:xfrm>
              <a:off x="3540425" y="1600325"/>
              <a:ext cx="17575" cy="20350"/>
            </a:xfrm>
            <a:custGeom>
              <a:avLst/>
              <a:gdLst/>
              <a:ahLst/>
              <a:cxnLst/>
              <a:rect l="l" t="t" r="r" b="b"/>
              <a:pathLst>
                <a:path w="703" h="814" extrusionOk="0">
                  <a:moveTo>
                    <a:pt x="703" y="382"/>
                  </a:moveTo>
                  <a:cubicBezTo>
                    <a:pt x="703" y="333"/>
                    <a:pt x="703" y="284"/>
                    <a:pt x="678" y="247"/>
                  </a:cubicBezTo>
                  <a:cubicBezTo>
                    <a:pt x="666" y="198"/>
                    <a:pt x="641" y="161"/>
                    <a:pt x="617" y="124"/>
                  </a:cubicBezTo>
                  <a:cubicBezTo>
                    <a:pt x="580" y="87"/>
                    <a:pt x="543" y="62"/>
                    <a:pt x="506" y="50"/>
                  </a:cubicBezTo>
                  <a:cubicBezTo>
                    <a:pt x="456" y="25"/>
                    <a:pt x="419" y="13"/>
                    <a:pt x="370" y="13"/>
                  </a:cubicBezTo>
                  <a:cubicBezTo>
                    <a:pt x="173" y="0"/>
                    <a:pt x="13" y="148"/>
                    <a:pt x="1" y="345"/>
                  </a:cubicBezTo>
                  <a:lnTo>
                    <a:pt x="1" y="481"/>
                  </a:lnTo>
                  <a:cubicBezTo>
                    <a:pt x="13" y="567"/>
                    <a:pt x="50" y="653"/>
                    <a:pt x="112" y="715"/>
                  </a:cubicBezTo>
                  <a:cubicBezTo>
                    <a:pt x="148" y="752"/>
                    <a:pt x="185" y="777"/>
                    <a:pt x="235" y="789"/>
                  </a:cubicBezTo>
                  <a:cubicBezTo>
                    <a:pt x="272" y="801"/>
                    <a:pt x="321" y="813"/>
                    <a:pt x="370" y="813"/>
                  </a:cubicBezTo>
                  <a:cubicBezTo>
                    <a:pt x="456" y="813"/>
                    <a:pt x="543" y="764"/>
                    <a:pt x="617" y="703"/>
                  </a:cubicBezTo>
                  <a:lnTo>
                    <a:pt x="666" y="629"/>
                  </a:lnTo>
                  <a:cubicBezTo>
                    <a:pt x="690" y="567"/>
                    <a:pt x="703" y="506"/>
                    <a:pt x="703" y="444"/>
                  </a:cubicBezTo>
                  <a:cubicBezTo>
                    <a:pt x="703" y="432"/>
                    <a:pt x="703" y="407"/>
                    <a:pt x="703" y="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2"/>
            <p:cNvSpPr/>
            <p:nvPr/>
          </p:nvSpPr>
          <p:spPr>
            <a:xfrm>
              <a:off x="3595550" y="165022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764" y="370"/>
                  </a:moveTo>
                  <a:cubicBezTo>
                    <a:pt x="764" y="345"/>
                    <a:pt x="740" y="320"/>
                    <a:pt x="740" y="283"/>
                  </a:cubicBezTo>
                  <a:cubicBezTo>
                    <a:pt x="715" y="234"/>
                    <a:pt x="678" y="172"/>
                    <a:pt x="641" y="136"/>
                  </a:cubicBezTo>
                  <a:lnTo>
                    <a:pt x="567" y="74"/>
                  </a:lnTo>
                  <a:cubicBezTo>
                    <a:pt x="543" y="49"/>
                    <a:pt x="493" y="25"/>
                    <a:pt x="444" y="12"/>
                  </a:cubicBezTo>
                  <a:cubicBezTo>
                    <a:pt x="407" y="0"/>
                    <a:pt x="358" y="0"/>
                    <a:pt x="309" y="0"/>
                  </a:cubicBezTo>
                  <a:cubicBezTo>
                    <a:pt x="259" y="12"/>
                    <a:pt x="222" y="25"/>
                    <a:pt x="185" y="49"/>
                  </a:cubicBezTo>
                  <a:cubicBezTo>
                    <a:pt x="136" y="62"/>
                    <a:pt x="112" y="99"/>
                    <a:pt x="87" y="136"/>
                  </a:cubicBezTo>
                  <a:cubicBezTo>
                    <a:pt x="25" y="209"/>
                    <a:pt x="1" y="308"/>
                    <a:pt x="13" y="394"/>
                  </a:cubicBezTo>
                  <a:lnTo>
                    <a:pt x="38" y="480"/>
                  </a:lnTo>
                  <a:cubicBezTo>
                    <a:pt x="50" y="542"/>
                    <a:pt x="87" y="591"/>
                    <a:pt x="136" y="628"/>
                  </a:cubicBezTo>
                  <a:lnTo>
                    <a:pt x="185" y="665"/>
                  </a:lnTo>
                  <a:cubicBezTo>
                    <a:pt x="210" y="702"/>
                    <a:pt x="259" y="727"/>
                    <a:pt x="296" y="739"/>
                  </a:cubicBezTo>
                  <a:cubicBezTo>
                    <a:pt x="346" y="751"/>
                    <a:pt x="395" y="764"/>
                    <a:pt x="444" y="751"/>
                  </a:cubicBezTo>
                  <a:cubicBezTo>
                    <a:pt x="481" y="751"/>
                    <a:pt x="530" y="739"/>
                    <a:pt x="567" y="714"/>
                  </a:cubicBezTo>
                  <a:cubicBezTo>
                    <a:pt x="604" y="690"/>
                    <a:pt x="641" y="665"/>
                    <a:pt x="678" y="628"/>
                  </a:cubicBezTo>
                  <a:cubicBezTo>
                    <a:pt x="740" y="567"/>
                    <a:pt x="764" y="468"/>
                    <a:pt x="764" y="3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2"/>
            <p:cNvSpPr/>
            <p:nvPr/>
          </p:nvSpPr>
          <p:spPr>
            <a:xfrm>
              <a:off x="3047700" y="1675775"/>
              <a:ext cx="19725" cy="17575"/>
            </a:xfrm>
            <a:custGeom>
              <a:avLst/>
              <a:gdLst/>
              <a:ahLst/>
              <a:cxnLst/>
              <a:rect l="l" t="t" r="r" b="b"/>
              <a:pathLst>
                <a:path w="789" h="703" extrusionOk="0">
                  <a:moveTo>
                    <a:pt x="739" y="222"/>
                  </a:moveTo>
                  <a:lnTo>
                    <a:pt x="690" y="148"/>
                  </a:lnTo>
                  <a:cubicBezTo>
                    <a:pt x="665" y="111"/>
                    <a:pt x="641" y="74"/>
                    <a:pt x="591" y="50"/>
                  </a:cubicBezTo>
                  <a:cubicBezTo>
                    <a:pt x="555" y="25"/>
                    <a:pt x="518" y="13"/>
                    <a:pt x="468" y="0"/>
                  </a:cubicBezTo>
                  <a:lnTo>
                    <a:pt x="382" y="0"/>
                  </a:lnTo>
                  <a:lnTo>
                    <a:pt x="382" y="0"/>
                  </a:lnTo>
                  <a:cubicBezTo>
                    <a:pt x="284" y="0"/>
                    <a:pt x="197" y="37"/>
                    <a:pt x="123" y="99"/>
                  </a:cubicBezTo>
                  <a:cubicBezTo>
                    <a:pt x="86" y="136"/>
                    <a:pt x="62" y="173"/>
                    <a:pt x="49" y="210"/>
                  </a:cubicBezTo>
                  <a:cubicBezTo>
                    <a:pt x="25" y="247"/>
                    <a:pt x="13" y="296"/>
                    <a:pt x="13" y="345"/>
                  </a:cubicBezTo>
                  <a:cubicBezTo>
                    <a:pt x="0" y="530"/>
                    <a:pt x="160" y="703"/>
                    <a:pt x="345" y="703"/>
                  </a:cubicBezTo>
                  <a:lnTo>
                    <a:pt x="456" y="703"/>
                  </a:lnTo>
                  <a:lnTo>
                    <a:pt x="542" y="678"/>
                  </a:lnTo>
                  <a:cubicBezTo>
                    <a:pt x="591" y="666"/>
                    <a:pt x="628" y="641"/>
                    <a:pt x="653" y="616"/>
                  </a:cubicBezTo>
                  <a:cubicBezTo>
                    <a:pt x="752" y="518"/>
                    <a:pt x="789" y="370"/>
                    <a:pt x="739" y="2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2"/>
            <p:cNvSpPr/>
            <p:nvPr/>
          </p:nvSpPr>
          <p:spPr>
            <a:xfrm>
              <a:off x="2969775" y="1612325"/>
              <a:ext cx="17575" cy="19125"/>
            </a:xfrm>
            <a:custGeom>
              <a:avLst/>
              <a:gdLst/>
              <a:ahLst/>
              <a:cxnLst/>
              <a:rect l="l" t="t" r="r" b="b"/>
              <a:pathLst>
                <a:path w="703" h="765" extrusionOk="0">
                  <a:moveTo>
                    <a:pt x="703" y="383"/>
                  </a:moveTo>
                  <a:lnTo>
                    <a:pt x="703" y="333"/>
                  </a:lnTo>
                  <a:cubicBezTo>
                    <a:pt x="703" y="284"/>
                    <a:pt x="690" y="247"/>
                    <a:pt x="666" y="210"/>
                  </a:cubicBezTo>
                  <a:cubicBezTo>
                    <a:pt x="641" y="161"/>
                    <a:pt x="617" y="124"/>
                    <a:pt x="580" y="99"/>
                  </a:cubicBezTo>
                  <a:cubicBezTo>
                    <a:pt x="555" y="62"/>
                    <a:pt x="506" y="38"/>
                    <a:pt x="469" y="26"/>
                  </a:cubicBezTo>
                  <a:cubicBezTo>
                    <a:pt x="419" y="13"/>
                    <a:pt x="370" y="1"/>
                    <a:pt x="321" y="13"/>
                  </a:cubicBezTo>
                  <a:cubicBezTo>
                    <a:pt x="235" y="13"/>
                    <a:pt x="148" y="62"/>
                    <a:pt x="87" y="124"/>
                  </a:cubicBezTo>
                  <a:lnTo>
                    <a:pt x="38" y="198"/>
                  </a:lnTo>
                  <a:cubicBezTo>
                    <a:pt x="13" y="260"/>
                    <a:pt x="1" y="321"/>
                    <a:pt x="1" y="383"/>
                  </a:cubicBezTo>
                  <a:lnTo>
                    <a:pt x="1" y="444"/>
                  </a:lnTo>
                  <a:cubicBezTo>
                    <a:pt x="1" y="494"/>
                    <a:pt x="13" y="543"/>
                    <a:pt x="38" y="580"/>
                  </a:cubicBezTo>
                  <a:cubicBezTo>
                    <a:pt x="62" y="617"/>
                    <a:pt x="87" y="654"/>
                    <a:pt x="124" y="678"/>
                  </a:cubicBezTo>
                  <a:cubicBezTo>
                    <a:pt x="161" y="715"/>
                    <a:pt x="198" y="728"/>
                    <a:pt x="247" y="740"/>
                  </a:cubicBezTo>
                  <a:cubicBezTo>
                    <a:pt x="284" y="765"/>
                    <a:pt x="333" y="765"/>
                    <a:pt x="383" y="765"/>
                  </a:cubicBezTo>
                  <a:cubicBezTo>
                    <a:pt x="469" y="752"/>
                    <a:pt x="555" y="703"/>
                    <a:pt x="617" y="641"/>
                  </a:cubicBezTo>
                  <a:cubicBezTo>
                    <a:pt x="629" y="617"/>
                    <a:pt x="654" y="592"/>
                    <a:pt x="666" y="555"/>
                  </a:cubicBezTo>
                  <a:cubicBezTo>
                    <a:pt x="690" y="506"/>
                    <a:pt x="703" y="444"/>
                    <a:pt x="703" y="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2"/>
            <p:cNvSpPr/>
            <p:nvPr/>
          </p:nvSpPr>
          <p:spPr>
            <a:xfrm>
              <a:off x="3214925" y="1593550"/>
              <a:ext cx="22800" cy="17575"/>
            </a:xfrm>
            <a:custGeom>
              <a:avLst/>
              <a:gdLst/>
              <a:ahLst/>
              <a:cxnLst/>
              <a:rect l="l" t="t" r="r" b="b"/>
              <a:pathLst>
                <a:path w="912" h="703" extrusionOk="0">
                  <a:moveTo>
                    <a:pt x="468" y="0"/>
                  </a:moveTo>
                  <a:cubicBezTo>
                    <a:pt x="25" y="0"/>
                    <a:pt x="0" y="703"/>
                    <a:pt x="444" y="703"/>
                  </a:cubicBezTo>
                  <a:cubicBezTo>
                    <a:pt x="899" y="703"/>
                    <a:pt x="912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2"/>
            <p:cNvSpPr/>
            <p:nvPr/>
          </p:nvSpPr>
          <p:spPr>
            <a:xfrm>
              <a:off x="2968250" y="1407850"/>
              <a:ext cx="19100" cy="17875"/>
            </a:xfrm>
            <a:custGeom>
              <a:avLst/>
              <a:gdLst/>
              <a:ahLst/>
              <a:cxnLst/>
              <a:rect l="l" t="t" r="r" b="b"/>
              <a:pathLst>
                <a:path w="764" h="715" extrusionOk="0">
                  <a:moveTo>
                    <a:pt x="653" y="99"/>
                  </a:moveTo>
                  <a:cubicBezTo>
                    <a:pt x="591" y="37"/>
                    <a:pt x="505" y="0"/>
                    <a:pt x="407" y="0"/>
                  </a:cubicBezTo>
                  <a:cubicBezTo>
                    <a:pt x="345" y="0"/>
                    <a:pt x="283" y="13"/>
                    <a:pt x="222" y="25"/>
                  </a:cubicBezTo>
                  <a:cubicBezTo>
                    <a:pt x="173" y="50"/>
                    <a:pt x="123" y="87"/>
                    <a:pt x="86" y="136"/>
                  </a:cubicBezTo>
                  <a:cubicBezTo>
                    <a:pt x="49" y="185"/>
                    <a:pt x="25" y="247"/>
                    <a:pt x="12" y="308"/>
                  </a:cubicBezTo>
                  <a:cubicBezTo>
                    <a:pt x="0" y="358"/>
                    <a:pt x="12" y="395"/>
                    <a:pt x="25" y="444"/>
                  </a:cubicBezTo>
                  <a:cubicBezTo>
                    <a:pt x="37" y="493"/>
                    <a:pt x="49" y="530"/>
                    <a:pt x="86" y="567"/>
                  </a:cubicBezTo>
                  <a:cubicBezTo>
                    <a:pt x="111" y="616"/>
                    <a:pt x="160" y="653"/>
                    <a:pt x="222" y="678"/>
                  </a:cubicBezTo>
                  <a:cubicBezTo>
                    <a:pt x="283" y="703"/>
                    <a:pt x="345" y="715"/>
                    <a:pt x="407" y="703"/>
                  </a:cubicBezTo>
                  <a:lnTo>
                    <a:pt x="419" y="703"/>
                  </a:lnTo>
                  <a:cubicBezTo>
                    <a:pt x="505" y="703"/>
                    <a:pt x="591" y="666"/>
                    <a:pt x="665" y="592"/>
                  </a:cubicBezTo>
                  <a:cubicBezTo>
                    <a:pt x="690" y="567"/>
                    <a:pt x="715" y="530"/>
                    <a:pt x="739" y="481"/>
                  </a:cubicBezTo>
                  <a:cubicBezTo>
                    <a:pt x="751" y="444"/>
                    <a:pt x="764" y="395"/>
                    <a:pt x="764" y="345"/>
                  </a:cubicBezTo>
                  <a:cubicBezTo>
                    <a:pt x="764" y="259"/>
                    <a:pt x="727" y="173"/>
                    <a:pt x="653" y="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7" name="Google Shape;2537;p32"/>
          <p:cNvGrpSpPr/>
          <p:nvPr/>
        </p:nvGrpSpPr>
        <p:grpSpPr>
          <a:xfrm>
            <a:off x="1975650" y="476850"/>
            <a:ext cx="626575" cy="626608"/>
            <a:chOff x="4451379" y="1751468"/>
            <a:chExt cx="335551" cy="335551"/>
          </a:xfrm>
        </p:grpSpPr>
        <p:sp>
          <p:nvSpPr>
            <p:cNvPr id="2538" name="Google Shape;2538;p32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2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2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2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2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2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2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2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2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2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2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2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2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2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2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2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2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2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2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2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2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2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2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2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2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2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2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2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2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2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2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2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2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2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2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2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2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2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2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8" name="Google Shape;2628;p32"/>
          <p:cNvGrpSpPr/>
          <p:nvPr/>
        </p:nvGrpSpPr>
        <p:grpSpPr>
          <a:xfrm>
            <a:off x="4752496" y="3999622"/>
            <a:ext cx="434975" cy="435009"/>
            <a:chOff x="4451379" y="1751468"/>
            <a:chExt cx="335551" cy="335551"/>
          </a:xfrm>
        </p:grpSpPr>
        <p:sp>
          <p:nvSpPr>
            <p:cNvPr id="2629" name="Google Shape;2629;p32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2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2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2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2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2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2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2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2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2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2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2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2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2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2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2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2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2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2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2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2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2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2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2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2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2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2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2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2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2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2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2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2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2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2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2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2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2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2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2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2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2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9" name="Google Shape;2719;p32"/>
          <p:cNvGrpSpPr/>
          <p:nvPr/>
        </p:nvGrpSpPr>
        <p:grpSpPr>
          <a:xfrm>
            <a:off x="5838071" y="1768972"/>
            <a:ext cx="434975" cy="435009"/>
            <a:chOff x="4451379" y="1751468"/>
            <a:chExt cx="335551" cy="335551"/>
          </a:xfrm>
        </p:grpSpPr>
        <p:sp>
          <p:nvSpPr>
            <p:cNvPr id="2720" name="Google Shape;2720;p32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2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2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2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2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2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2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2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2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2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2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2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2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2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2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2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2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2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2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2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2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2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2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2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2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2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2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2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2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2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2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2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2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2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2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2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2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2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2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2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2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2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2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2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2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2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2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2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2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2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2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2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2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2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2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2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2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2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2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2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2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2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2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2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2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2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2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2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2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2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2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2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0" name="Google Shape;2810;p32"/>
          <p:cNvGrpSpPr/>
          <p:nvPr/>
        </p:nvGrpSpPr>
        <p:grpSpPr>
          <a:xfrm rot="20706505" flipH="1">
            <a:off x="1295318" y="1333866"/>
            <a:ext cx="260373" cy="201346"/>
            <a:chOff x="1574850" y="1329425"/>
            <a:chExt cx="870083" cy="672701"/>
          </a:xfrm>
        </p:grpSpPr>
        <p:sp>
          <p:nvSpPr>
            <p:cNvPr id="2811" name="Google Shape;2811;p32"/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2"/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488;p32">
            <a:extLst>
              <a:ext uri="{FF2B5EF4-FFF2-40B4-BE49-F238E27FC236}">
                <a16:creationId xmlns:a16="http://schemas.microsoft.com/office/drawing/2014/main" id="{291E38AE-FA83-C9BA-93AE-02993D21016E}"/>
              </a:ext>
            </a:extLst>
          </p:cNvPr>
          <p:cNvSpPr/>
          <p:nvPr/>
        </p:nvSpPr>
        <p:spPr>
          <a:xfrm>
            <a:off x="2802099" y="477780"/>
            <a:ext cx="3538495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490;p32">
            <a:extLst>
              <a:ext uri="{FF2B5EF4-FFF2-40B4-BE49-F238E27FC236}">
                <a16:creationId xmlns:a16="http://schemas.microsoft.com/office/drawing/2014/main" id="{FE839605-C0A3-7E6E-80AE-B274E8639FCE}"/>
              </a:ext>
            </a:extLst>
          </p:cNvPr>
          <p:cNvSpPr txBox="1">
            <a:spLocks/>
          </p:cNvSpPr>
          <p:nvPr/>
        </p:nvSpPr>
        <p:spPr>
          <a:xfrm>
            <a:off x="3514167" y="546856"/>
            <a:ext cx="2114357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2400" b="1" dirty="0"/>
              <a:t>Упражнение 1</a:t>
            </a:r>
            <a:endParaRPr lang="en-US" sz="2400" b="1" dirty="0"/>
          </a:p>
        </p:txBody>
      </p:sp>
      <p:sp>
        <p:nvSpPr>
          <p:cNvPr id="4" name="Google Shape;2490;p32">
            <a:extLst>
              <a:ext uri="{FF2B5EF4-FFF2-40B4-BE49-F238E27FC236}">
                <a16:creationId xmlns:a16="http://schemas.microsoft.com/office/drawing/2014/main" id="{E88A81D3-143C-D0D2-8D30-0105A000FD25}"/>
              </a:ext>
            </a:extLst>
          </p:cNvPr>
          <p:cNvSpPr txBox="1">
            <a:spLocks/>
          </p:cNvSpPr>
          <p:nvPr/>
        </p:nvSpPr>
        <p:spPr>
          <a:xfrm>
            <a:off x="2140299" y="1528315"/>
            <a:ext cx="1447445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3200" b="1" dirty="0"/>
              <a:t>КЛАСС</a:t>
            </a:r>
            <a:endParaRPr lang="en-US" sz="3200" b="1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30"/>
          <p:cNvSpPr txBox="1">
            <a:spLocks noGrp="1"/>
          </p:cNvSpPr>
          <p:nvPr>
            <p:ph type="title"/>
          </p:nvPr>
        </p:nvSpPr>
        <p:spPr>
          <a:xfrm>
            <a:off x="667181" y="467200"/>
            <a:ext cx="7566750" cy="546559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Во время метели окончания замело снегом, определите спряжения глагола и подпишите окончания</a:t>
            </a:r>
            <a:endParaRPr sz="1800" dirty="0"/>
          </a:p>
        </p:txBody>
      </p:sp>
      <p:grpSp>
        <p:nvGrpSpPr>
          <p:cNvPr id="1999" name="Google Shape;1999;p30"/>
          <p:cNvGrpSpPr/>
          <p:nvPr/>
        </p:nvGrpSpPr>
        <p:grpSpPr>
          <a:xfrm>
            <a:off x="93425" y="823976"/>
            <a:ext cx="626575" cy="626608"/>
            <a:chOff x="4451379" y="1751468"/>
            <a:chExt cx="335551" cy="335551"/>
          </a:xfrm>
        </p:grpSpPr>
        <p:sp>
          <p:nvSpPr>
            <p:cNvPr id="2000" name="Google Shape;2000;p30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0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0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0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0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0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0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0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0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0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0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0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0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0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0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0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0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0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0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0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0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0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0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0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AE445B4F-5B40-C943-F33E-583859C41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Рису…</a:t>
            </a:r>
            <a:r>
              <a:rPr lang="ru-RU" sz="2800" dirty="0" err="1"/>
              <a:t>ет</a:t>
            </a:r>
            <a:r>
              <a:rPr lang="ru-RU" sz="2800" dirty="0"/>
              <a:t>       </a:t>
            </a:r>
          </a:p>
          <a:p>
            <a:r>
              <a:rPr lang="ru-RU" sz="2800" dirty="0" err="1"/>
              <a:t>Выбер</a:t>
            </a:r>
            <a:r>
              <a:rPr lang="ru-RU" sz="2800" dirty="0"/>
              <a:t>…м </a:t>
            </a:r>
          </a:p>
          <a:p>
            <a:r>
              <a:rPr lang="ru-RU" sz="2800" dirty="0"/>
              <a:t>Стел…</a:t>
            </a:r>
            <a:r>
              <a:rPr lang="ru-RU" sz="2800" dirty="0" err="1"/>
              <a:t>шь</a:t>
            </a:r>
            <a:r>
              <a:rPr lang="ru-RU" sz="2800" dirty="0"/>
              <a:t> </a:t>
            </a:r>
          </a:p>
          <a:p>
            <a:r>
              <a:rPr lang="ru-RU" sz="2800" dirty="0"/>
              <a:t>Шага…те </a:t>
            </a:r>
          </a:p>
          <a:p>
            <a:r>
              <a:rPr lang="ru-RU" sz="2800" dirty="0"/>
              <a:t>Ответ…</a:t>
            </a:r>
            <a:r>
              <a:rPr lang="ru-RU" sz="2800" dirty="0" err="1"/>
              <a:t>шь</a:t>
            </a:r>
            <a:endParaRPr lang="ru-RU" sz="2800" dirty="0"/>
          </a:p>
          <a:p>
            <a:r>
              <a:rPr lang="ru-RU" sz="2800" dirty="0" err="1"/>
              <a:t>Придерж</a:t>
            </a:r>
            <a:r>
              <a:rPr lang="ru-RU" sz="2800" dirty="0"/>
              <a:t>…м</a:t>
            </a:r>
          </a:p>
        </p:txBody>
      </p:sp>
      <p:grpSp>
        <p:nvGrpSpPr>
          <p:cNvPr id="4" name="Google Shape;2810;p32">
            <a:extLst>
              <a:ext uri="{FF2B5EF4-FFF2-40B4-BE49-F238E27FC236}">
                <a16:creationId xmlns:a16="http://schemas.microsoft.com/office/drawing/2014/main" id="{9737021A-D040-1957-CD29-D1F26AAD4A31}"/>
              </a:ext>
            </a:extLst>
          </p:cNvPr>
          <p:cNvGrpSpPr/>
          <p:nvPr/>
        </p:nvGrpSpPr>
        <p:grpSpPr>
          <a:xfrm rot="1480131" flipH="1">
            <a:off x="1885718" y="1572711"/>
            <a:ext cx="323371" cy="292540"/>
            <a:chOff x="1574850" y="1329425"/>
            <a:chExt cx="870083" cy="672701"/>
          </a:xfrm>
        </p:grpSpPr>
        <p:sp>
          <p:nvSpPr>
            <p:cNvPr id="5" name="Google Shape;2811;p32">
              <a:extLst>
                <a:ext uri="{FF2B5EF4-FFF2-40B4-BE49-F238E27FC236}">
                  <a16:creationId xmlns:a16="http://schemas.microsoft.com/office/drawing/2014/main" id="{0813CFFC-F356-4A09-2DD3-83B4F7C19492}"/>
                </a:ext>
              </a:extLst>
            </p:cNvPr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812;p32">
              <a:extLst>
                <a:ext uri="{FF2B5EF4-FFF2-40B4-BE49-F238E27FC236}">
                  <a16:creationId xmlns:a16="http://schemas.microsoft.com/office/drawing/2014/main" id="{231B7D82-4875-8D85-6995-FD8725C91FAB}"/>
                </a:ext>
              </a:extLst>
            </p:cNvPr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810;p32">
            <a:extLst>
              <a:ext uri="{FF2B5EF4-FFF2-40B4-BE49-F238E27FC236}">
                <a16:creationId xmlns:a16="http://schemas.microsoft.com/office/drawing/2014/main" id="{C44F7290-2EAF-DEBC-831D-9476FF1A1E32}"/>
              </a:ext>
            </a:extLst>
          </p:cNvPr>
          <p:cNvGrpSpPr/>
          <p:nvPr/>
        </p:nvGrpSpPr>
        <p:grpSpPr>
          <a:xfrm rot="1480131" flipH="1">
            <a:off x="2204810" y="1966639"/>
            <a:ext cx="294027" cy="309099"/>
            <a:chOff x="1574850" y="1329425"/>
            <a:chExt cx="870083" cy="672701"/>
          </a:xfrm>
        </p:grpSpPr>
        <p:sp>
          <p:nvSpPr>
            <p:cNvPr id="41" name="Google Shape;2811;p32">
              <a:extLst>
                <a:ext uri="{FF2B5EF4-FFF2-40B4-BE49-F238E27FC236}">
                  <a16:creationId xmlns:a16="http://schemas.microsoft.com/office/drawing/2014/main" id="{E5981199-E901-505C-72DB-929CAFC21797}"/>
                </a:ext>
              </a:extLst>
            </p:cNvPr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12;p32">
              <a:extLst>
                <a:ext uri="{FF2B5EF4-FFF2-40B4-BE49-F238E27FC236}">
                  <a16:creationId xmlns:a16="http://schemas.microsoft.com/office/drawing/2014/main" id="{204BCC06-A1F9-6963-833A-DC88CDE8F85D}"/>
                </a:ext>
              </a:extLst>
            </p:cNvPr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810;p32">
            <a:extLst>
              <a:ext uri="{FF2B5EF4-FFF2-40B4-BE49-F238E27FC236}">
                <a16:creationId xmlns:a16="http://schemas.microsoft.com/office/drawing/2014/main" id="{71A9E54D-B89D-5FFF-13E4-5B3E10A1F1C3}"/>
              </a:ext>
            </a:extLst>
          </p:cNvPr>
          <p:cNvGrpSpPr/>
          <p:nvPr/>
        </p:nvGrpSpPr>
        <p:grpSpPr>
          <a:xfrm rot="1480131" flipH="1">
            <a:off x="1990352" y="2398235"/>
            <a:ext cx="302285" cy="248069"/>
            <a:chOff x="1574850" y="1329425"/>
            <a:chExt cx="870083" cy="672701"/>
          </a:xfrm>
        </p:grpSpPr>
        <p:sp>
          <p:nvSpPr>
            <p:cNvPr id="44" name="Google Shape;2811;p32">
              <a:extLst>
                <a:ext uri="{FF2B5EF4-FFF2-40B4-BE49-F238E27FC236}">
                  <a16:creationId xmlns:a16="http://schemas.microsoft.com/office/drawing/2014/main" id="{0AFB6E86-A25F-FA8F-F335-CEB64C2D9B9A}"/>
                </a:ext>
              </a:extLst>
            </p:cNvPr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12;p32">
              <a:extLst>
                <a:ext uri="{FF2B5EF4-FFF2-40B4-BE49-F238E27FC236}">
                  <a16:creationId xmlns:a16="http://schemas.microsoft.com/office/drawing/2014/main" id="{5BA68C69-2C8C-4325-8B4C-92BB4C6E5AE8}"/>
                </a:ext>
              </a:extLst>
            </p:cNvPr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2810;p32">
            <a:extLst>
              <a:ext uri="{FF2B5EF4-FFF2-40B4-BE49-F238E27FC236}">
                <a16:creationId xmlns:a16="http://schemas.microsoft.com/office/drawing/2014/main" id="{E3D91022-BCF6-C362-7628-888E5D02A88E}"/>
              </a:ext>
            </a:extLst>
          </p:cNvPr>
          <p:cNvGrpSpPr/>
          <p:nvPr/>
        </p:nvGrpSpPr>
        <p:grpSpPr>
          <a:xfrm rot="1480131" flipH="1">
            <a:off x="2100121" y="2832970"/>
            <a:ext cx="323371" cy="292540"/>
            <a:chOff x="1574850" y="1329425"/>
            <a:chExt cx="870083" cy="672701"/>
          </a:xfrm>
        </p:grpSpPr>
        <p:sp>
          <p:nvSpPr>
            <p:cNvPr id="47" name="Google Shape;2811;p32">
              <a:extLst>
                <a:ext uri="{FF2B5EF4-FFF2-40B4-BE49-F238E27FC236}">
                  <a16:creationId xmlns:a16="http://schemas.microsoft.com/office/drawing/2014/main" id="{790308F1-FDC5-91D4-9FAA-AE91B5318140}"/>
                </a:ext>
              </a:extLst>
            </p:cNvPr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12;p32">
              <a:extLst>
                <a:ext uri="{FF2B5EF4-FFF2-40B4-BE49-F238E27FC236}">
                  <a16:creationId xmlns:a16="http://schemas.microsoft.com/office/drawing/2014/main" id="{7091EE30-C38C-5868-90B9-76696C2FF1B5}"/>
                </a:ext>
              </a:extLst>
            </p:cNvPr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2810;p32">
            <a:extLst>
              <a:ext uri="{FF2B5EF4-FFF2-40B4-BE49-F238E27FC236}">
                <a16:creationId xmlns:a16="http://schemas.microsoft.com/office/drawing/2014/main" id="{90ACE17D-8AAE-57D3-8811-F06767F7880C}"/>
              </a:ext>
            </a:extLst>
          </p:cNvPr>
          <p:cNvGrpSpPr/>
          <p:nvPr/>
        </p:nvGrpSpPr>
        <p:grpSpPr>
          <a:xfrm rot="1480131" flipH="1">
            <a:off x="2099283" y="3246425"/>
            <a:ext cx="323371" cy="292540"/>
            <a:chOff x="1574850" y="1329425"/>
            <a:chExt cx="870083" cy="672701"/>
          </a:xfrm>
        </p:grpSpPr>
        <p:sp>
          <p:nvSpPr>
            <p:cNvPr id="50" name="Google Shape;2811;p32">
              <a:extLst>
                <a:ext uri="{FF2B5EF4-FFF2-40B4-BE49-F238E27FC236}">
                  <a16:creationId xmlns:a16="http://schemas.microsoft.com/office/drawing/2014/main" id="{B2F87B93-56B8-F227-1AED-4FCD7260A9C8}"/>
                </a:ext>
              </a:extLst>
            </p:cNvPr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12;p32">
              <a:extLst>
                <a:ext uri="{FF2B5EF4-FFF2-40B4-BE49-F238E27FC236}">
                  <a16:creationId xmlns:a16="http://schemas.microsoft.com/office/drawing/2014/main" id="{0B7467F2-B1E0-E62A-EC1B-4F11225A08BE}"/>
                </a:ext>
              </a:extLst>
            </p:cNvPr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810;p32">
            <a:extLst>
              <a:ext uri="{FF2B5EF4-FFF2-40B4-BE49-F238E27FC236}">
                <a16:creationId xmlns:a16="http://schemas.microsoft.com/office/drawing/2014/main" id="{ED219D72-3E48-4C32-05DB-0F39B98B2B3C}"/>
              </a:ext>
            </a:extLst>
          </p:cNvPr>
          <p:cNvGrpSpPr/>
          <p:nvPr/>
        </p:nvGrpSpPr>
        <p:grpSpPr>
          <a:xfrm rot="1480131" flipH="1">
            <a:off x="2620807" y="3645953"/>
            <a:ext cx="323371" cy="292540"/>
            <a:chOff x="1574850" y="1329425"/>
            <a:chExt cx="870083" cy="672701"/>
          </a:xfrm>
        </p:grpSpPr>
        <p:sp>
          <p:nvSpPr>
            <p:cNvPr id="53" name="Google Shape;2811;p32">
              <a:extLst>
                <a:ext uri="{FF2B5EF4-FFF2-40B4-BE49-F238E27FC236}">
                  <a16:creationId xmlns:a16="http://schemas.microsoft.com/office/drawing/2014/main" id="{815A7979-725A-E8C0-BDF3-FB1C2A37E627}"/>
                </a:ext>
              </a:extLst>
            </p:cNvPr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12;p32">
              <a:extLst>
                <a:ext uri="{FF2B5EF4-FFF2-40B4-BE49-F238E27FC236}">
                  <a16:creationId xmlns:a16="http://schemas.microsoft.com/office/drawing/2014/main" id="{697E096E-5AF3-9035-176D-C01BA691C18F}"/>
                </a:ext>
              </a:extLst>
            </p:cNvPr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30"/>
          <p:cNvSpPr txBox="1">
            <a:spLocks noGrp="1"/>
          </p:cNvSpPr>
          <p:nvPr>
            <p:ph type="title"/>
          </p:nvPr>
        </p:nvSpPr>
        <p:spPr>
          <a:xfrm>
            <a:off x="667181" y="467200"/>
            <a:ext cx="7566750" cy="546559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ОТВЕТ</a:t>
            </a:r>
            <a:endParaRPr sz="3200" dirty="0"/>
          </a:p>
        </p:txBody>
      </p:sp>
      <p:grpSp>
        <p:nvGrpSpPr>
          <p:cNvPr id="1999" name="Google Shape;1999;p30"/>
          <p:cNvGrpSpPr/>
          <p:nvPr/>
        </p:nvGrpSpPr>
        <p:grpSpPr>
          <a:xfrm>
            <a:off x="93425" y="823976"/>
            <a:ext cx="626575" cy="626608"/>
            <a:chOff x="4451379" y="1751468"/>
            <a:chExt cx="335551" cy="335551"/>
          </a:xfrm>
        </p:grpSpPr>
        <p:sp>
          <p:nvSpPr>
            <p:cNvPr id="2000" name="Google Shape;2000;p30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0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0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0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0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0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0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0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0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0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0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0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0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0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0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0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0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0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0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0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0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0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0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0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AE445B4F-5B40-C943-F33E-583859C41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Рису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т</a:t>
            </a:r>
            <a:r>
              <a:rPr lang="ru-RU" sz="2800" dirty="0"/>
              <a:t>       </a:t>
            </a:r>
          </a:p>
          <a:p>
            <a:r>
              <a:rPr lang="ru-RU" sz="2800" dirty="0"/>
              <a:t>Выбер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ru-RU" sz="2800" dirty="0"/>
              <a:t>м</a:t>
            </a:r>
          </a:p>
          <a:p>
            <a:r>
              <a:rPr lang="ru-RU" sz="2800" dirty="0"/>
              <a:t>Стел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ru-RU" sz="2800" dirty="0"/>
              <a:t>шь</a:t>
            </a:r>
          </a:p>
          <a:p>
            <a:r>
              <a:rPr lang="ru-RU" sz="2800" dirty="0"/>
              <a:t>Шага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ru-RU" sz="2800" dirty="0"/>
              <a:t>те</a:t>
            </a:r>
          </a:p>
          <a:p>
            <a:r>
              <a:rPr lang="ru-RU" sz="2800" dirty="0"/>
              <a:t>Ответ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2800" dirty="0"/>
              <a:t>шь</a:t>
            </a:r>
          </a:p>
          <a:p>
            <a:r>
              <a:rPr lang="ru-RU" sz="2800" dirty="0"/>
              <a:t>Придерж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2800" dirty="0"/>
              <a:t>м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B0A5402-E09D-3D1E-9D7A-34AEFFC9DECA}"/>
              </a:ext>
            </a:extLst>
          </p:cNvPr>
          <p:cNvSpPr/>
          <p:nvPr/>
        </p:nvSpPr>
        <p:spPr>
          <a:xfrm>
            <a:off x="3900488" y="1306706"/>
            <a:ext cx="4386262" cy="406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 </a:t>
            </a:r>
            <a:r>
              <a:rPr lang="ru-RU" dirty="0" err="1">
                <a:latin typeface="Arial Black" panose="020B0A04020102020204" pitchFamily="34" charset="0"/>
              </a:rPr>
              <a:t>спр</a:t>
            </a:r>
            <a:r>
              <a:rPr lang="ru-RU" dirty="0">
                <a:latin typeface="Arial Black" panose="020B0A04020102020204" pitchFamily="34" charset="0"/>
              </a:rPr>
              <a:t>., т.к. инфинитив: рисов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ать</a:t>
            </a:r>
            <a:r>
              <a:rPr lang="ru-RU" dirty="0">
                <a:latin typeface="Arial Black" panose="020B0A04020102020204" pitchFamily="34" charset="0"/>
              </a:rPr>
              <a:t>, не </a:t>
            </a:r>
            <a:r>
              <a:rPr lang="ru-RU" dirty="0" err="1">
                <a:latin typeface="Arial Black" panose="020B0A04020102020204" pitchFamily="34" charset="0"/>
              </a:rPr>
              <a:t>искл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3BDC19-EF53-E5D0-4283-3AB208AB5964}"/>
              </a:ext>
            </a:extLst>
          </p:cNvPr>
          <p:cNvSpPr/>
          <p:nvPr/>
        </p:nvSpPr>
        <p:spPr>
          <a:xfrm>
            <a:off x="3900488" y="1759403"/>
            <a:ext cx="4386262" cy="406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 </a:t>
            </a:r>
            <a:r>
              <a:rPr lang="ru-RU" dirty="0" err="1">
                <a:latin typeface="Arial Black" panose="020B0A04020102020204" pitchFamily="34" charset="0"/>
              </a:rPr>
              <a:t>спр</a:t>
            </a:r>
            <a:r>
              <a:rPr lang="ru-RU" dirty="0">
                <a:latin typeface="Arial Black" panose="020B0A04020102020204" pitchFamily="34" charset="0"/>
              </a:rPr>
              <a:t>., т.к. инфинитив: бр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ать</a:t>
            </a:r>
            <a:r>
              <a:rPr lang="ru-RU" dirty="0">
                <a:latin typeface="Arial Black" panose="020B0A04020102020204" pitchFamily="34" charset="0"/>
              </a:rPr>
              <a:t>, не </a:t>
            </a:r>
            <a:r>
              <a:rPr lang="ru-RU" dirty="0" err="1">
                <a:latin typeface="Arial Black" panose="020B0A04020102020204" pitchFamily="34" charset="0"/>
              </a:rPr>
              <a:t>искл</a:t>
            </a:r>
            <a:r>
              <a:rPr lang="ru-RU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42C8C4C-48AF-E54B-CBB6-314F93ADDAA6}"/>
              </a:ext>
            </a:extLst>
          </p:cNvPr>
          <p:cNvSpPr/>
          <p:nvPr/>
        </p:nvSpPr>
        <p:spPr>
          <a:xfrm>
            <a:off x="3900488" y="2212100"/>
            <a:ext cx="4386262" cy="406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 </a:t>
            </a:r>
            <a:r>
              <a:rPr lang="ru-RU" dirty="0" err="1">
                <a:latin typeface="Arial Black" panose="020B0A04020102020204" pitchFamily="34" charset="0"/>
              </a:rPr>
              <a:t>спр</a:t>
            </a:r>
            <a:r>
              <a:rPr lang="ru-RU" dirty="0">
                <a:latin typeface="Arial Black" panose="020B0A04020102020204" pitchFamily="34" charset="0"/>
              </a:rPr>
              <a:t>., т.к. стелить – </a:t>
            </a:r>
            <a:r>
              <a:rPr lang="ru-RU" dirty="0" err="1">
                <a:latin typeface="Arial Black" panose="020B0A04020102020204" pitchFamily="34" charset="0"/>
              </a:rPr>
              <a:t>искл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D995C9A-645B-0C36-17FF-DADEBDB86066}"/>
              </a:ext>
            </a:extLst>
          </p:cNvPr>
          <p:cNvSpPr/>
          <p:nvPr/>
        </p:nvSpPr>
        <p:spPr>
          <a:xfrm>
            <a:off x="3900488" y="2662536"/>
            <a:ext cx="4386262" cy="406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 </a:t>
            </a:r>
            <a:r>
              <a:rPr lang="ru-RU" dirty="0" err="1">
                <a:latin typeface="Arial Black" panose="020B0A04020102020204" pitchFamily="34" charset="0"/>
              </a:rPr>
              <a:t>спр</a:t>
            </a:r>
            <a:r>
              <a:rPr lang="ru-RU" dirty="0">
                <a:latin typeface="Arial Black" panose="020B0A04020102020204" pitchFamily="34" charset="0"/>
              </a:rPr>
              <a:t>., т.к. инфинитив: шаг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ать</a:t>
            </a:r>
            <a:r>
              <a:rPr lang="ru-RU" dirty="0">
                <a:latin typeface="Arial Black" panose="020B0A04020102020204" pitchFamily="34" charset="0"/>
              </a:rPr>
              <a:t>, не </a:t>
            </a:r>
            <a:r>
              <a:rPr lang="ru-RU" dirty="0" err="1">
                <a:latin typeface="Arial Black" panose="020B0A04020102020204" pitchFamily="34" charset="0"/>
              </a:rPr>
              <a:t>искл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3C08217-1B75-0B83-DB92-3D45315FF680}"/>
              </a:ext>
            </a:extLst>
          </p:cNvPr>
          <p:cNvSpPr/>
          <p:nvPr/>
        </p:nvSpPr>
        <p:spPr>
          <a:xfrm>
            <a:off x="3900488" y="3112972"/>
            <a:ext cx="4386262" cy="406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2 </a:t>
            </a:r>
            <a:r>
              <a:rPr lang="ru-RU" dirty="0" err="1">
                <a:latin typeface="Arial Black" panose="020B0A04020102020204" pitchFamily="34" charset="0"/>
              </a:rPr>
              <a:t>спр</a:t>
            </a:r>
            <a:r>
              <a:rPr lang="ru-RU" dirty="0">
                <a:latin typeface="Arial Black" panose="020B0A04020102020204" pitchFamily="34" charset="0"/>
              </a:rPr>
              <a:t>., т.к. инфинитив: ответ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ит</a:t>
            </a:r>
            <a:r>
              <a:rPr lang="ru-RU" dirty="0">
                <a:latin typeface="Arial Black" panose="020B0A04020102020204" pitchFamily="34" charset="0"/>
              </a:rPr>
              <a:t>ь, не </a:t>
            </a:r>
            <a:r>
              <a:rPr lang="ru-RU" dirty="0" err="1">
                <a:latin typeface="Arial Black" panose="020B0A04020102020204" pitchFamily="34" charset="0"/>
              </a:rPr>
              <a:t>искл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0964677-28EE-7946-F56F-7ADC6479400A}"/>
              </a:ext>
            </a:extLst>
          </p:cNvPr>
          <p:cNvSpPr/>
          <p:nvPr/>
        </p:nvSpPr>
        <p:spPr>
          <a:xfrm>
            <a:off x="3900488" y="3563408"/>
            <a:ext cx="4386262" cy="406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2 </a:t>
            </a:r>
            <a:r>
              <a:rPr lang="ru-RU" dirty="0" err="1">
                <a:latin typeface="Arial Black" panose="020B0A04020102020204" pitchFamily="34" charset="0"/>
              </a:rPr>
              <a:t>спр</a:t>
            </a:r>
            <a:r>
              <a:rPr lang="ru-RU" dirty="0">
                <a:latin typeface="Arial Black" panose="020B0A04020102020204" pitchFamily="34" charset="0"/>
              </a:rPr>
              <a:t>., т.к. инфинитив: придерж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ать</a:t>
            </a:r>
            <a:r>
              <a:rPr lang="ru-RU" dirty="0">
                <a:latin typeface="Arial Black" panose="020B0A04020102020204" pitchFamily="34" charset="0"/>
              </a:rPr>
              <a:t>, не </a:t>
            </a:r>
            <a:r>
              <a:rPr lang="ru-RU" dirty="0" err="1">
                <a:latin typeface="Arial Black" panose="020B0A04020102020204" pitchFamily="34" charset="0"/>
              </a:rPr>
              <a:t>искл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69473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40"/>
          <p:cNvSpPr/>
          <p:nvPr/>
        </p:nvSpPr>
        <p:spPr>
          <a:xfrm flipH="1">
            <a:off x="3208752" y="430317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0"/>
          <p:cNvSpPr/>
          <p:nvPr/>
        </p:nvSpPr>
        <p:spPr>
          <a:xfrm flipH="1">
            <a:off x="3205112" y="1021582"/>
            <a:ext cx="45376" cy="45344"/>
          </a:xfrm>
          <a:custGeom>
            <a:avLst/>
            <a:gdLst/>
            <a:ahLst/>
            <a:cxnLst/>
            <a:rect l="l" t="t" r="r" b="b"/>
            <a:pathLst>
              <a:path w="1418" h="1417" extrusionOk="0">
                <a:moveTo>
                  <a:pt x="703" y="0"/>
                </a:moveTo>
                <a:cubicBezTo>
                  <a:pt x="310" y="0"/>
                  <a:pt x="1" y="322"/>
                  <a:pt x="1" y="714"/>
                </a:cubicBezTo>
                <a:cubicBezTo>
                  <a:pt x="1" y="1095"/>
                  <a:pt x="310" y="1417"/>
                  <a:pt x="703" y="1417"/>
                </a:cubicBezTo>
                <a:cubicBezTo>
                  <a:pt x="1096" y="1417"/>
                  <a:pt x="1418" y="1095"/>
                  <a:pt x="1418" y="714"/>
                </a:cubicBezTo>
                <a:cubicBezTo>
                  <a:pt x="1418" y="322"/>
                  <a:pt x="1096" y="0"/>
                  <a:pt x="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0"/>
          <p:cNvSpPr/>
          <p:nvPr/>
        </p:nvSpPr>
        <p:spPr>
          <a:xfrm flipH="1">
            <a:off x="2767915" y="2912529"/>
            <a:ext cx="38112" cy="32672"/>
          </a:xfrm>
          <a:custGeom>
            <a:avLst/>
            <a:gdLst/>
            <a:ahLst/>
            <a:cxnLst/>
            <a:rect l="l" t="t" r="r" b="b"/>
            <a:pathLst>
              <a:path w="1191" h="1021" extrusionOk="0">
                <a:moveTo>
                  <a:pt x="512" y="0"/>
                </a:moveTo>
                <a:cubicBezTo>
                  <a:pt x="226" y="0"/>
                  <a:pt x="0" y="227"/>
                  <a:pt x="0" y="512"/>
                </a:cubicBezTo>
                <a:cubicBezTo>
                  <a:pt x="0" y="818"/>
                  <a:pt x="250" y="1020"/>
                  <a:pt x="512" y="1020"/>
                </a:cubicBezTo>
                <a:cubicBezTo>
                  <a:pt x="637" y="1020"/>
                  <a:pt x="765" y="974"/>
                  <a:pt x="869" y="870"/>
                </a:cubicBezTo>
                <a:cubicBezTo>
                  <a:pt x="1191" y="548"/>
                  <a:pt x="965" y="0"/>
                  <a:pt x="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7" name="Google Shape;4757;p40"/>
          <p:cNvSpPr/>
          <p:nvPr/>
        </p:nvSpPr>
        <p:spPr>
          <a:xfrm flipH="1">
            <a:off x="2957379" y="37208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8" name="Google Shape;4758;p40"/>
          <p:cNvSpPr/>
          <p:nvPr/>
        </p:nvSpPr>
        <p:spPr>
          <a:xfrm flipH="1">
            <a:off x="3557526" y="4261486"/>
            <a:ext cx="48416" cy="41696"/>
          </a:xfrm>
          <a:custGeom>
            <a:avLst/>
            <a:gdLst/>
            <a:ahLst/>
            <a:cxnLst/>
            <a:rect l="l" t="t" r="r" b="b"/>
            <a:pathLst>
              <a:path w="1513" h="1303" extrusionOk="0">
                <a:moveTo>
                  <a:pt x="644" y="0"/>
                </a:moveTo>
                <a:cubicBezTo>
                  <a:pt x="286" y="0"/>
                  <a:pt x="1" y="298"/>
                  <a:pt x="1" y="655"/>
                </a:cubicBezTo>
                <a:cubicBezTo>
                  <a:pt x="1" y="1041"/>
                  <a:pt x="316" y="1302"/>
                  <a:pt x="649" y="1302"/>
                </a:cubicBezTo>
                <a:cubicBezTo>
                  <a:pt x="809" y="1302"/>
                  <a:pt x="973" y="1242"/>
                  <a:pt x="1108" y="1107"/>
                </a:cubicBezTo>
                <a:cubicBezTo>
                  <a:pt x="1513" y="703"/>
                  <a:pt x="1227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9" name="Google Shape;4759;p40"/>
          <p:cNvSpPr/>
          <p:nvPr/>
        </p:nvSpPr>
        <p:spPr>
          <a:xfrm flipH="1">
            <a:off x="3406834" y="45329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0" name="Google Shape;4760;p40"/>
          <p:cNvSpPr/>
          <p:nvPr/>
        </p:nvSpPr>
        <p:spPr>
          <a:xfrm flipH="1">
            <a:off x="4216093" y="2852914"/>
            <a:ext cx="22112" cy="19296"/>
          </a:xfrm>
          <a:custGeom>
            <a:avLst/>
            <a:gdLst/>
            <a:ahLst/>
            <a:cxnLst/>
            <a:rect l="l" t="t" r="r" b="b"/>
            <a:pathLst>
              <a:path w="691" h="603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cubicBezTo>
                  <a:pt x="0" y="483"/>
                  <a:pt x="146" y="602"/>
                  <a:pt x="300" y="602"/>
                </a:cubicBezTo>
                <a:cubicBezTo>
                  <a:pt x="374" y="602"/>
                  <a:pt x="450" y="574"/>
                  <a:pt x="512" y="512"/>
                </a:cubicBezTo>
                <a:cubicBezTo>
                  <a:pt x="691" y="322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1" name="Google Shape;4761;p40"/>
          <p:cNvSpPr/>
          <p:nvPr/>
        </p:nvSpPr>
        <p:spPr>
          <a:xfrm flipH="1">
            <a:off x="3361899" y="1471973"/>
            <a:ext cx="25568" cy="22144"/>
          </a:xfrm>
          <a:custGeom>
            <a:avLst/>
            <a:gdLst/>
            <a:ahLst/>
            <a:cxnLst/>
            <a:rect l="l" t="t" r="r" b="b"/>
            <a:pathLst>
              <a:path w="799" h="692" extrusionOk="0">
                <a:moveTo>
                  <a:pt x="346" y="0"/>
                </a:moveTo>
                <a:cubicBezTo>
                  <a:pt x="156" y="0"/>
                  <a:pt x="1" y="155"/>
                  <a:pt x="1" y="346"/>
                </a:cubicBezTo>
                <a:cubicBezTo>
                  <a:pt x="1" y="553"/>
                  <a:pt x="167" y="691"/>
                  <a:pt x="341" y="691"/>
                </a:cubicBezTo>
                <a:cubicBezTo>
                  <a:pt x="426" y="691"/>
                  <a:pt x="514" y="658"/>
                  <a:pt x="584" y="584"/>
                </a:cubicBezTo>
                <a:cubicBezTo>
                  <a:pt x="798" y="369"/>
                  <a:pt x="644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2" name="Google Shape;4762;p40"/>
          <p:cNvSpPr/>
          <p:nvPr/>
        </p:nvSpPr>
        <p:spPr>
          <a:xfrm flipH="1">
            <a:off x="3465254" y="3316038"/>
            <a:ext cx="22112" cy="18912"/>
          </a:xfrm>
          <a:custGeom>
            <a:avLst/>
            <a:gdLst/>
            <a:ahLst/>
            <a:cxnLst/>
            <a:rect l="l" t="t" r="r" b="b"/>
            <a:pathLst>
              <a:path w="691" h="591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cubicBezTo>
                  <a:pt x="0" y="474"/>
                  <a:pt x="145" y="591"/>
                  <a:pt x="295" y="591"/>
                </a:cubicBezTo>
                <a:cubicBezTo>
                  <a:pt x="368" y="591"/>
                  <a:pt x="442" y="563"/>
                  <a:pt x="500" y="500"/>
                </a:cubicBezTo>
                <a:cubicBezTo>
                  <a:pt x="691" y="310"/>
                  <a:pt x="560" y="0"/>
                  <a:pt x="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3" name="Google Shape;4763;p40"/>
          <p:cNvSpPr/>
          <p:nvPr/>
        </p:nvSpPr>
        <p:spPr>
          <a:xfrm flipH="1">
            <a:off x="7469234" y="1381741"/>
            <a:ext cx="24800" cy="24800"/>
          </a:xfrm>
          <a:custGeom>
            <a:avLst/>
            <a:gdLst/>
            <a:ahLst/>
            <a:cxnLst/>
            <a:rect l="l" t="t" r="r" b="b"/>
            <a:pathLst>
              <a:path w="775" h="775" extrusionOk="0">
                <a:moveTo>
                  <a:pt x="381" y="1"/>
                </a:moveTo>
                <a:cubicBezTo>
                  <a:pt x="167" y="1"/>
                  <a:pt x="0" y="168"/>
                  <a:pt x="0" y="394"/>
                </a:cubicBezTo>
                <a:cubicBezTo>
                  <a:pt x="0" y="608"/>
                  <a:pt x="167" y="775"/>
                  <a:pt x="381" y="775"/>
                </a:cubicBezTo>
                <a:cubicBezTo>
                  <a:pt x="596" y="775"/>
                  <a:pt x="774" y="608"/>
                  <a:pt x="774" y="394"/>
                </a:cubicBezTo>
                <a:cubicBezTo>
                  <a:pt x="774" y="168"/>
                  <a:pt x="596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40"/>
          <p:cNvSpPr/>
          <p:nvPr/>
        </p:nvSpPr>
        <p:spPr>
          <a:xfrm flipH="1">
            <a:off x="8611236" y="3418378"/>
            <a:ext cx="30880" cy="26400"/>
          </a:xfrm>
          <a:custGeom>
            <a:avLst/>
            <a:gdLst/>
            <a:ahLst/>
            <a:cxnLst/>
            <a:rect l="l" t="t" r="r" b="b"/>
            <a:pathLst>
              <a:path w="965" h="825" extrusionOk="0">
                <a:moveTo>
                  <a:pt x="417" y="1"/>
                </a:moveTo>
                <a:cubicBezTo>
                  <a:pt x="191" y="1"/>
                  <a:pt x="0" y="179"/>
                  <a:pt x="0" y="406"/>
                </a:cubicBezTo>
                <a:cubicBezTo>
                  <a:pt x="0" y="656"/>
                  <a:pt x="203" y="825"/>
                  <a:pt x="416" y="825"/>
                </a:cubicBezTo>
                <a:cubicBezTo>
                  <a:pt x="516" y="825"/>
                  <a:pt x="619" y="787"/>
                  <a:pt x="703" y="703"/>
                </a:cubicBezTo>
                <a:cubicBezTo>
                  <a:pt x="964" y="453"/>
                  <a:pt x="786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5" name="Google Shape;4765;p40"/>
          <p:cNvSpPr/>
          <p:nvPr/>
        </p:nvSpPr>
        <p:spPr>
          <a:xfrm flipH="1">
            <a:off x="8129199" y="4302558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6" name="Google Shape;4766;p40"/>
          <p:cNvSpPr/>
          <p:nvPr/>
        </p:nvSpPr>
        <p:spPr>
          <a:xfrm flipH="1">
            <a:off x="8336224" y="4102495"/>
            <a:ext cx="38144" cy="32672"/>
          </a:xfrm>
          <a:custGeom>
            <a:avLst/>
            <a:gdLst/>
            <a:ahLst/>
            <a:cxnLst/>
            <a:rect l="l" t="t" r="r" b="b"/>
            <a:pathLst>
              <a:path w="1192" h="1021" extrusionOk="0">
                <a:moveTo>
                  <a:pt x="513" y="1"/>
                </a:moveTo>
                <a:cubicBezTo>
                  <a:pt x="227" y="1"/>
                  <a:pt x="1" y="227"/>
                  <a:pt x="1" y="513"/>
                </a:cubicBezTo>
                <a:cubicBezTo>
                  <a:pt x="1" y="818"/>
                  <a:pt x="251" y="1021"/>
                  <a:pt x="512" y="1021"/>
                </a:cubicBezTo>
                <a:cubicBezTo>
                  <a:pt x="638" y="1021"/>
                  <a:pt x="766" y="974"/>
                  <a:pt x="870" y="870"/>
                </a:cubicBezTo>
                <a:cubicBezTo>
                  <a:pt x="1192" y="548"/>
                  <a:pt x="965" y="1"/>
                  <a:pt x="5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7" name="Google Shape;4767;p40"/>
          <p:cNvGrpSpPr/>
          <p:nvPr/>
        </p:nvGrpSpPr>
        <p:grpSpPr>
          <a:xfrm flipH="1">
            <a:off x="6469244" y="176126"/>
            <a:ext cx="626575" cy="626608"/>
            <a:chOff x="4451379" y="1751468"/>
            <a:chExt cx="335551" cy="335551"/>
          </a:xfrm>
        </p:grpSpPr>
        <p:sp>
          <p:nvSpPr>
            <p:cNvPr id="4768" name="Google Shape;4768;p40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0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0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0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0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0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0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0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0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0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0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0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0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0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0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0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0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40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0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0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0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0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0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0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0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0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0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0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0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0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0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0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0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0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0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0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0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0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0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0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0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0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0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0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0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0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0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0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0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0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0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0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0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0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0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0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0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0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0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0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0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0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0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0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0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0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0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0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0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0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0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0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8" name="Google Shape;4858;p40"/>
          <p:cNvGrpSpPr/>
          <p:nvPr/>
        </p:nvGrpSpPr>
        <p:grpSpPr>
          <a:xfrm flipH="1">
            <a:off x="7722820" y="4173497"/>
            <a:ext cx="434975" cy="435009"/>
            <a:chOff x="4451379" y="1751468"/>
            <a:chExt cx="335551" cy="335551"/>
          </a:xfrm>
        </p:grpSpPr>
        <p:sp>
          <p:nvSpPr>
            <p:cNvPr id="4859" name="Google Shape;4859;p40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0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0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0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0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0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0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0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0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0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0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0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0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0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0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0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0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0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0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0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0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0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0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0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0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0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0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0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0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40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40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0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0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0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0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0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0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0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0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0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0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0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0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0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0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0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0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0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0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0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0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0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0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0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0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0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0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0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0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0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0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0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0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0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0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0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0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0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0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0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0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0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0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0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0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9" name="Google Shape;4949;p40"/>
          <p:cNvGrpSpPr/>
          <p:nvPr/>
        </p:nvGrpSpPr>
        <p:grpSpPr>
          <a:xfrm flipH="1">
            <a:off x="3551420" y="581372"/>
            <a:ext cx="434975" cy="435009"/>
            <a:chOff x="4451379" y="1751468"/>
            <a:chExt cx="335551" cy="335551"/>
          </a:xfrm>
        </p:grpSpPr>
        <p:sp>
          <p:nvSpPr>
            <p:cNvPr id="4950" name="Google Shape;4950;p40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0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0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0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0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0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0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0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0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0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0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0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0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0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0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0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0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0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0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0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0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0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0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0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0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0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0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0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0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0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0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0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0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0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0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0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0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0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0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0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0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0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0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0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0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0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0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0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0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0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0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0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0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0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0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0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0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0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0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0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0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0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0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0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0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0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0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0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0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0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0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0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0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0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0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0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0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0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0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0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0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0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0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3" name="Google Shape;5043;p40"/>
          <p:cNvGrpSpPr/>
          <p:nvPr/>
        </p:nvGrpSpPr>
        <p:grpSpPr>
          <a:xfrm>
            <a:off x="1191283" y="3247691"/>
            <a:ext cx="1314446" cy="1742293"/>
            <a:chOff x="2347400" y="2490325"/>
            <a:chExt cx="575275" cy="762525"/>
          </a:xfrm>
        </p:grpSpPr>
        <p:sp>
          <p:nvSpPr>
            <p:cNvPr id="5044" name="Google Shape;5044;p40"/>
            <p:cNvSpPr/>
            <p:nvPr/>
          </p:nvSpPr>
          <p:spPr>
            <a:xfrm>
              <a:off x="2347400" y="2763500"/>
              <a:ext cx="237150" cy="298125"/>
            </a:xfrm>
            <a:custGeom>
              <a:avLst/>
              <a:gdLst/>
              <a:ahLst/>
              <a:cxnLst/>
              <a:rect l="l" t="t" r="r" b="b"/>
              <a:pathLst>
                <a:path w="9486" h="11925" extrusionOk="0">
                  <a:moveTo>
                    <a:pt x="9485" y="2033"/>
                  </a:moveTo>
                  <a:cubicBezTo>
                    <a:pt x="8906" y="2513"/>
                    <a:pt x="7354" y="3819"/>
                    <a:pt x="4866" y="6997"/>
                  </a:cubicBezTo>
                  <a:cubicBezTo>
                    <a:pt x="2378" y="10163"/>
                    <a:pt x="1626" y="11924"/>
                    <a:pt x="1626" y="11924"/>
                  </a:cubicBezTo>
                  <a:cubicBezTo>
                    <a:pt x="1626" y="11924"/>
                    <a:pt x="0" y="11592"/>
                    <a:pt x="37" y="7921"/>
                  </a:cubicBezTo>
                  <a:cubicBezTo>
                    <a:pt x="74" y="4250"/>
                    <a:pt x="3277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0"/>
            <p:cNvSpPr/>
            <p:nvPr/>
          </p:nvSpPr>
          <p:spPr>
            <a:xfrm>
              <a:off x="2371100" y="2783500"/>
              <a:ext cx="202975" cy="278125"/>
            </a:xfrm>
            <a:custGeom>
              <a:avLst/>
              <a:gdLst/>
              <a:ahLst/>
              <a:cxnLst/>
              <a:rect l="l" t="t" r="r" b="b"/>
              <a:pathLst>
                <a:path w="8119" h="11125" extrusionOk="0">
                  <a:moveTo>
                    <a:pt x="8118" y="1590"/>
                  </a:moveTo>
                  <a:cubicBezTo>
                    <a:pt x="7342" y="2267"/>
                    <a:pt x="5950" y="3610"/>
                    <a:pt x="3930" y="6197"/>
                  </a:cubicBezTo>
                  <a:cubicBezTo>
                    <a:pt x="1479" y="9313"/>
                    <a:pt x="703" y="11075"/>
                    <a:pt x="678" y="11124"/>
                  </a:cubicBezTo>
                  <a:cubicBezTo>
                    <a:pt x="321" y="10558"/>
                    <a:pt x="1" y="9572"/>
                    <a:pt x="25" y="7921"/>
                  </a:cubicBezTo>
                  <a:cubicBezTo>
                    <a:pt x="62" y="4251"/>
                    <a:pt x="3253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0"/>
            <p:cNvSpPr/>
            <p:nvPr/>
          </p:nvSpPr>
          <p:spPr>
            <a:xfrm>
              <a:off x="2685525" y="2761650"/>
              <a:ext cx="237150" cy="298125"/>
            </a:xfrm>
            <a:custGeom>
              <a:avLst/>
              <a:gdLst/>
              <a:ahLst/>
              <a:cxnLst/>
              <a:rect l="l" t="t" r="r" b="b"/>
              <a:pathLst>
                <a:path w="9486" h="11925" extrusionOk="0">
                  <a:moveTo>
                    <a:pt x="1" y="2033"/>
                  </a:moveTo>
                  <a:cubicBezTo>
                    <a:pt x="580" y="2513"/>
                    <a:pt x="2132" y="3831"/>
                    <a:pt x="4620" y="6997"/>
                  </a:cubicBezTo>
                  <a:cubicBezTo>
                    <a:pt x="7108" y="10175"/>
                    <a:pt x="7872" y="11924"/>
                    <a:pt x="7872" y="11924"/>
                  </a:cubicBezTo>
                  <a:cubicBezTo>
                    <a:pt x="7872" y="11924"/>
                    <a:pt x="9486" y="11592"/>
                    <a:pt x="9449" y="7921"/>
                  </a:cubicBezTo>
                  <a:cubicBezTo>
                    <a:pt x="9412" y="4250"/>
                    <a:pt x="6222" y="0"/>
                    <a:pt x="6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0"/>
            <p:cNvSpPr/>
            <p:nvPr/>
          </p:nvSpPr>
          <p:spPr>
            <a:xfrm>
              <a:off x="2696000" y="2781650"/>
              <a:ext cx="202975" cy="278125"/>
            </a:xfrm>
            <a:custGeom>
              <a:avLst/>
              <a:gdLst/>
              <a:ahLst/>
              <a:cxnLst/>
              <a:rect l="l" t="t" r="r" b="b"/>
              <a:pathLst>
                <a:path w="8119" h="11125" extrusionOk="0">
                  <a:moveTo>
                    <a:pt x="1" y="1590"/>
                  </a:moveTo>
                  <a:cubicBezTo>
                    <a:pt x="777" y="2267"/>
                    <a:pt x="2169" y="3622"/>
                    <a:pt x="4189" y="6197"/>
                  </a:cubicBezTo>
                  <a:cubicBezTo>
                    <a:pt x="6640" y="9326"/>
                    <a:pt x="7429" y="11087"/>
                    <a:pt x="7441" y="11124"/>
                  </a:cubicBezTo>
                  <a:cubicBezTo>
                    <a:pt x="7798" y="10545"/>
                    <a:pt x="8118" y="9572"/>
                    <a:pt x="8094" y="7922"/>
                  </a:cubicBezTo>
                  <a:cubicBezTo>
                    <a:pt x="8069" y="4251"/>
                    <a:pt x="4879" y="1"/>
                    <a:pt x="4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0"/>
            <p:cNvSpPr/>
            <p:nvPr/>
          </p:nvSpPr>
          <p:spPr>
            <a:xfrm>
              <a:off x="2478275" y="3201100"/>
              <a:ext cx="109650" cy="51750"/>
            </a:xfrm>
            <a:custGeom>
              <a:avLst/>
              <a:gdLst/>
              <a:ahLst/>
              <a:cxnLst/>
              <a:rect l="l" t="t" r="r" b="b"/>
              <a:pathLst>
                <a:path w="4386" h="2070" extrusionOk="0">
                  <a:moveTo>
                    <a:pt x="1934" y="0"/>
                  </a:moveTo>
                  <a:cubicBezTo>
                    <a:pt x="1429" y="148"/>
                    <a:pt x="296" y="444"/>
                    <a:pt x="148" y="703"/>
                  </a:cubicBezTo>
                  <a:cubicBezTo>
                    <a:pt x="0" y="961"/>
                    <a:pt x="358" y="1011"/>
                    <a:pt x="875" y="1011"/>
                  </a:cubicBezTo>
                  <a:cubicBezTo>
                    <a:pt x="1245" y="998"/>
                    <a:pt x="1602" y="937"/>
                    <a:pt x="1959" y="838"/>
                  </a:cubicBezTo>
                  <a:cubicBezTo>
                    <a:pt x="1959" y="838"/>
                    <a:pt x="1269" y="1405"/>
                    <a:pt x="1343" y="1590"/>
                  </a:cubicBezTo>
                  <a:cubicBezTo>
                    <a:pt x="1417" y="1774"/>
                    <a:pt x="1750" y="1750"/>
                    <a:pt x="2292" y="1540"/>
                  </a:cubicBezTo>
                  <a:cubicBezTo>
                    <a:pt x="2587" y="1442"/>
                    <a:pt x="2858" y="1282"/>
                    <a:pt x="3092" y="1072"/>
                  </a:cubicBezTo>
                  <a:cubicBezTo>
                    <a:pt x="3055" y="1417"/>
                    <a:pt x="3684" y="2070"/>
                    <a:pt x="4041" y="1996"/>
                  </a:cubicBezTo>
                  <a:cubicBezTo>
                    <a:pt x="4386" y="1922"/>
                    <a:pt x="4213" y="382"/>
                    <a:pt x="3856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0"/>
            <p:cNvSpPr/>
            <p:nvPr/>
          </p:nvSpPr>
          <p:spPr>
            <a:xfrm>
              <a:off x="2478275" y="3218950"/>
              <a:ext cx="53000" cy="7725"/>
            </a:xfrm>
            <a:custGeom>
              <a:avLst/>
              <a:gdLst/>
              <a:ahLst/>
              <a:cxnLst/>
              <a:rect l="l" t="t" r="r" b="b"/>
              <a:pathLst>
                <a:path w="2120" h="309" extrusionOk="0">
                  <a:moveTo>
                    <a:pt x="1195" y="87"/>
                  </a:moveTo>
                  <a:cubicBezTo>
                    <a:pt x="850" y="87"/>
                    <a:pt x="493" y="63"/>
                    <a:pt x="148" y="1"/>
                  </a:cubicBezTo>
                  <a:cubicBezTo>
                    <a:pt x="0" y="247"/>
                    <a:pt x="358" y="309"/>
                    <a:pt x="875" y="297"/>
                  </a:cubicBezTo>
                  <a:cubicBezTo>
                    <a:pt x="1245" y="272"/>
                    <a:pt x="1602" y="223"/>
                    <a:pt x="1947" y="124"/>
                  </a:cubicBezTo>
                  <a:lnTo>
                    <a:pt x="1947" y="124"/>
                  </a:lnTo>
                  <a:lnTo>
                    <a:pt x="2119" y="1"/>
                  </a:lnTo>
                  <a:cubicBezTo>
                    <a:pt x="1824" y="63"/>
                    <a:pt x="1503" y="99"/>
                    <a:pt x="1195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0"/>
            <p:cNvSpPr/>
            <p:nvPr/>
          </p:nvSpPr>
          <p:spPr>
            <a:xfrm>
              <a:off x="2511225" y="3222350"/>
              <a:ext cx="70250" cy="30500"/>
            </a:xfrm>
            <a:custGeom>
              <a:avLst/>
              <a:gdLst/>
              <a:ahLst/>
              <a:cxnLst/>
              <a:rect l="l" t="t" r="r" b="b"/>
              <a:pathLst>
                <a:path w="2810" h="1220" extrusionOk="0">
                  <a:moveTo>
                    <a:pt x="1885" y="0"/>
                  </a:moveTo>
                  <a:cubicBezTo>
                    <a:pt x="1540" y="185"/>
                    <a:pt x="382" y="974"/>
                    <a:pt x="37" y="616"/>
                  </a:cubicBezTo>
                  <a:cubicBezTo>
                    <a:pt x="13" y="653"/>
                    <a:pt x="1" y="690"/>
                    <a:pt x="13" y="740"/>
                  </a:cubicBezTo>
                  <a:cubicBezTo>
                    <a:pt x="87" y="924"/>
                    <a:pt x="432" y="887"/>
                    <a:pt x="961" y="678"/>
                  </a:cubicBezTo>
                  <a:cubicBezTo>
                    <a:pt x="1257" y="579"/>
                    <a:pt x="1528" y="419"/>
                    <a:pt x="1762" y="222"/>
                  </a:cubicBezTo>
                  <a:cubicBezTo>
                    <a:pt x="1737" y="555"/>
                    <a:pt x="2353" y="1220"/>
                    <a:pt x="2711" y="1146"/>
                  </a:cubicBezTo>
                  <a:cubicBezTo>
                    <a:pt x="2748" y="1134"/>
                    <a:pt x="2784" y="1109"/>
                    <a:pt x="2809" y="1072"/>
                  </a:cubicBezTo>
                  <a:cubicBezTo>
                    <a:pt x="2587" y="949"/>
                    <a:pt x="2144" y="690"/>
                    <a:pt x="2021" y="518"/>
                  </a:cubicBezTo>
                  <a:cubicBezTo>
                    <a:pt x="1922" y="370"/>
                    <a:pt x="1873" y="185"/>
                    <a:pt x="1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0"/>
            <p:cNvSpPr/>
            <p:nvPr/>
          </p:nvSpPr>
          <p:spPr>
            <a:xfrm>
              <a:off x="2682450" y="3201100"/>
              <a:ext cx="109975" cy="51750"/>
            </a:xfrm>
            <a:custGeom>
              <a:avLst/>
              <a:gdLst/>
              <a:ahLst/>
              <a:cxnLst/>
              <a:rect l="l" t="t" r="r" b="b"/>
              <a:pathLst>
                <a:path w="4399" h="2070" extrusionOk="0">
                  <a:moveTo>
                    <a:pt x="2464" y="0"/>
                  </a:moveTo>
                  <a:cubicBezTo>
                    <a:pt x="2969" y="148"/>
                    <a:pt x="4103" y="444"/>
                    <a:pt x="4250" y="703"/>
                  </a:cubicBezTo>
                  <a:cubicBezTo>
                    <a:pt x="4398" y="961"/>
                    <a:pt x="4041" y="1011"/>
                    <a:pt x="3511" y="1011"/>
                  </a:cubicBezTo>
                  <a:cubicBezTo>
                    <a:pt x="3154" y="998"/>
                    <a:pt x="2785" y="937"/>
                    <a:pt x="2440" y="838"/>
                  </a:cubicBezTo>
                  <a:cubicBezTo>
                    <a:pt x="2440" y="838"/>
                    <a:pt x="3129" y="1405"/>
                    <a:pt x="3056" y="1590"/>
                  </a:cubicBezTo>
                  <a:cubicBezTo>
                    <a:pt x="2982" y="1774"/>
                    <a:pt x="2637" y="1750"/>
                    <a:pt x="2107" y="1540"/>
                  </a:cubicBezTo>
                  <a:cubicBezTo>
                    <a:pt x="1811" y="1442"/>
                    <a:pt x="1540" y="1282"/>
                    <a:pt x="1306" y="1072"/>
                  </a:cubicBezTo>
                  <a:cubicBezTo>
                    <a:pt x="1331" y="1417"/>
                    <a:pt x="715" y="2070"/>
                    <a:pt x="358" y="1996"/>
                  </a:cubicBezTo>
                  <a:cubicBezTo>
                    <a:pt x="1" y="1922"/>
                    <a:pt x="185" y="382"/>
                    <a:pt x="530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0"/>
            <p:cNvSpPr/>
            <p:nvPr/>
          </p:nvSpPr>
          <p:spPr>
            <a:xfrm>
              <a:off x="2739425" y="3218950"/>
              <a:ext cx="52675" cy="7725"/>
            </a:xfrm>
            <a:custGeom>
              <a:avLst/>
              <a:gdLst/>
              <a:ahLst/>
              <a:cxnLst/>
              <a:rect l="l" t="t" r="r" b="b"/>
              <a:pathLst>
                <a:path w="2107" h="309" extrusionOk="0">
                  <a:moveTo>
                    <a:pt x="912" y="87"/>
                  </a:moveTo>
                  <a:cubicBezTo>
                    <a:pt x="1269" y="87"/>
                    <a:pt x="1627" y="63"/>
                    <a:pt x="1971" y="1"/>
                  </a:cubicBezTo>
                  <a:cubicBezTo>
                    <a:pt x="2107" y="247"/>
                    <a:pt x="1762" y="309"/>
                    <a:pt x="1232" y="297"/>
                  </a:cubicBezTo>
                  <a:cubicBezTo>
                    <a:pt x="875" y="272"/>
                    <a:pt x="518" y="223"/>
                    <a:pt x="173" y="124"/>
                  </a:cubicBezTo>
                  <a:lnTo>
                    <a:pt x="173" y="124"/>
                  </a:lnTo>
                  <a:lnTo>
                    <a:pt x="0" y="1"/>
                  </a:lnTo>
                  <a:cubicBezTo>
                    <a:pt x="296" y="63"/>
                    <a:pt x="604" y="99"/>
                    <a:pt x="912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0"/>
            <p:cNvSpPr/>
            <p:nvPr/>
          </p:nvSpPr>
          <p:spPr>
            <a:xfrm>
              <a:off x="2689225" y="3222350"/>
              <a:ext cx="69925" cy="30500"/>
            </a:xfrm>
            <a:custGeom>
              <a:avLst/>
              <a:gdLst/>
              <a:ahLst/>
              <a:cxnLst/>
              <a:rect l="l" t="t" r="r" b="b"/>
              <a:pathLst>
                <a:path w="2797" h="1220" extrusionOk="0">
                  <a:moveTo>
                    <a:pt x="924" y="0"/>
                  </a:moveTo>
                  <a:cubicBezTo>
                    <a:pt x="1269" y="185"/>
                    <a:pt x="2427" y="974"/>
                    <a:pt x="2772" y="616"/>
                  </a:cubicBezTo>
                  <a:cubicBezTo>
                    <a:pt x="2785" y="653"/>
                    <a:pt x="2797" y="690"/>
                    <a:pt x="2785" y="740"/>
                  </a:cubicBezTo>
                  <a:cubicBezTo>
                    <a:pt x="2723" y="924"/>
                    <a:pt x="2378" y="887"/>
                    <a:pt x="1836" y="678"/>
                  </a:cubicBezTo>
                  <a:cubicBezTo>
                    <a:pt x="1540" y="579"/>
                    <a:pt x="1269" y="419"/>
                    <a:pt x="1035" y="222"/>
                  </a:cubicBezTo>
                  <a:cubicBezTo>
                    <a:pt x="1072" y="555"/>
                    <a:pt x="456" y="1220"/>
                    <a:pt x="99" y="1146"/>
                  </a:cubicBezTo>
                  <a:cubicBezTo>
                    <a:pt x="50" y="1134"/>
                    <a:pt x="25" y="1109"/>
                    <a:pt x="1" y="1072"/>
                  </a:cubicBezTo>
                  <a:cubicBezTo>
                    <a:pt x="222" y="949"/>
                    <a:pt x="653" y="690"/>
                    <a:pt x="777" y="518"/>
                  </a:cubicBezTo>
                  <a:cubicBezTo>
                    <a:pt x="887" y="370"/>
                    <a:pt x="937" y="185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0"/>
            <p:cNvSpPr/>
            <p:nvPr/>
          </p:nvSpPr>
          <p:spPr>
            <a:xfrm>
              <a:off x="2347700" y="2490325"/>
              <a:ext cx="574975" cy="740675"/>
            </a:xfrm>
            <a:custGeom>
              <a:avLst/>
              <a:gdLst/>
              <a:ahLst/>
              <a:cxnLst/>
              <a:rect l="l" t="t" r="r" b="b"/>
              <a:pathLst>
                <a:path w="22999" h="29627" extrusionOk="0">
                  <a:moveTo>
                    <a:pt x="11530" y="29626"/>
                  </a:moveTo>
                  <a:cubicBezTo>
                    <a:pt x="22999" y="29195"/>
                    <a:pt x="22740" y="15891"/>
                    <a:pt x="18478" y="8020"/>
                  </a:cubicBezTo>
                  <a:cubicBezTo>
                    <a:pt x="17751" y="370"/>
                    <a:pt x="6307" y="1"/>
                    <a:pt x="4571" y="8020"/>
                  </a:cubicBezTo>
                  <a:cubicBezTo>
                    <a:pt x="259" y="15867"/>
                    <a:pt x="0" y="29195"/>
                    <a:pt x="11530" y="29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0"/>
            <p:cNvSpPr/>
            <p:nvPr/>
          </p:nvSpPr>
          <p:spPr>
            <a:xfrm>
              <a:off x="2369250" y="2598725"/>
              <a:ext cx="522325" cy="603950"/>
            </a:xfrm>
            <a:custGeom>
              <a:avLst/>
              <a:gdLst/>
              <a:ahLst/>
              <a:cxnLst/>
              <a:rect l="l" t="t" r="r" b="b"/>
              <a:pathLst>
                <a:path w="20893" h="24158" extrusionOk="0">
                  <a:moveTo>
                    <a:pt x="10582" y="24157"/>
                  </a:moveTo>
                  <a:cubicBezTo>
                    <a:pt x="20893" y="24157"/>
                    <a:pt x="18983" y="9424"/>
                    <a:pt x="16002" y="5569"/>
                  </a:cubicBezTo>
                  <a:cubicBezTo>
                    <a:pt x="15645" y="5101"/>
                    <a:pt x="15497" y="4509"/>
                    <a:pt x="15559" y="3930"/>
                  </a:cubicBezTo>
                  <a:cubicBezTo>
                    <a:pt x="15756" y="1972"/>
                    <a:pt x="14426" y="235"/>
                    <a:pt x="12898" y="50"/>
                  </a:cubicBezTo>
                  <a:cubicBezTo>
                    <a:pt x="12356" y="1"/>
                    <a:pt x="11814" y="62"/>
                    <a:pt x="11297" y="222"/>
                  </a:cubicBezTo>
                  <a:cubicBezTo>
                    <a:pt x="10878" y="346"/>
                    <a:pt x="10447" y="346"/>
                    <a:pt x="10040" y="222"/>
                  </a:cubicBezTo>
                  <a:cubicBezTo>
                    <a:pt x="9523" y="50"/>
                    <a:pt x="8969" y="1"/>
                    <a:pt x="8427" y="62"/>
                  </a:cubicBezTo>
                  <a:cubicBezTo>
                    <a:pt x="6899" y="235"/>
                    <a:pt x="5569" y="1959"/>
                    <a:pt x="5766" y="3918"/>
                  </a:cubicBezTo>
                  <a:cubicBezTo>
                    <a:pt x="5827" y="4509"/>
                    <a:pt x="5667" y="5101"/>
                    <a:pt x="5310" y="5581"/>
                  </a:cubicBezTo>
                  <a:cubicBezTo>
                    <a:pt x="2280" y="9437"/>
                    <a:pt x="1" y="24157"/>
                    <a:pt x="10582" y="24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0"/>
            <p:cNvSpPr/>
            <p:nvPr/>
          </p:nvSpPr>
          <p:spPr>
            <a:xfrm>
              <a:off x="2608850" y="2658175"/>
              <a:ext cx="61000" cy="41275"/>
            </a:xfrm>
            <a:custGeom>
              <a:avLst/>
              <a:gdLst/>
              <a:ahLst/>
              <a:cxnLst/>
              <a:rect l="l" t="t" r="r" b="b"/>
              <a:pathLst>
                <a:path w="2440" h="1651" extrusionOk="0">
                  <a:moveTo>
                    <a:pt x="1220" y="0"/>
                  </a:moveTo>
                  <a:cubicBezTo>
                    <a:pt x="1553" y="12"/>
                    <a:pt x="2415" y="271"/>
                    <a:pt x="2427" y="628"/>
                  </a:cubicBezTo>
                  <a:cubicBezTo>
                    <a:pt x="2440" y="986"/>
                    <a:pt x="2045" y="1306"/>
                    <a:pt x="1700" y="1466"/>
                  </a:cubicBezTo>
                  <a:cubicBezTo>
                    <a:pt x="1405" y="1651"/>
                    <a:pt x="1035" y="1651"/>
                    <a:pt x="740" y="1466"/>
                  </a:cubicBezTo>
                  <a:cubicBezTo>
                    <a:pt x="395" y="1306"/>
                    <a:pt x="0" y="986"/>
                    <a:pt x="13" y="628"/>
                  </a:cubicBezTo>
                  <a:cubicBezTo>
                    <a:pt x="25" y="259"/>
                    <a:pt x="887" y="12"/>
                    <a:pt x="1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0"/>
            <p:cNvSpPr/>
            <p:nvPr/>
          </p:nvSpPr>
          <p:spPr>
            <a:xfrm>
              <a:off x="2608850" y="2672325"/>
              <a:ext cx="61000" cy="26825"/>
            </a:xfrm>
            <a:custGeom>
              <a:avLst/>
              <a:gdLst/>
              <a:ahLst/>
              <a:cxnLst/>
              <a:rect l="l" t="t" r="r" b="b"/>
              <a:pathLst>
                <a:path w="2440" h="1073" extrusionOk="0">
                  <a:moveTo>
                    <a:pt x="1220" y="900"/>
                  </a:moveTo>
                  <a:cubicBezTo>
                    <a:pt x="1380" y="888"/>
                    <a:pt x="1553" y="838"/>
                    <a:pt x="1700" y="765"/>
                  </a:cubicBezTo>
                  <a:cubicBezTo>
                    <a:pt x="2021" y="617"/>
                    <a:pt x="2378" y="333"/>
                    <a:pt x="2427" y="1"/>
                  </a:cubicBezTo>
                  <a:cubicBezTo>
                    <a:pt x="2427" y="13"/>
                    <a:pt x="2427" y="38"/>
                    <a:pt x="2427" y="50"/>
                  </a:cubicBezTo>
                  <a:cubicBezTo>
                    <a:pt x="2440" y="420"/>
                    <a:pt x="2045" y="728"/>
                    <a:pt x="1700" y="888"/>
                  </a:cubicBezTo>
                  <a:cubicBezTo>
                    <a:pt x="1405" y="1072"/>
                    <a:pt x="1035" y="1072"/>
                    <a:pt x="752" y="888"/>
                  </a:cubicBezTo>
                  <a:cubicBezTo>
                    <a:pt x="395" y="728"/>
                    <a:pt x="0" y="420"/>
                    <a:pt x="13" y="50"/>
                  </a:cubicBezTo>
                  <a:cubicBezTo>
                    <a:pt x="13" y="38"/>
                    <a:pt x="13" y="38"/>
                    <a:pt x="13" y="25"/>
                  </a:cubicBezTo>
                  <a:cubicBezTo>
                    <a:pt x="74" y="346"/>
                    <a:pt x="419" y="617"/>
                    <a:pt x="740" y="765"/>
                  </a:cubicBezTo>
                  <a:cubicBezTo>
                    <a:pt x="887" y="838"/>
                    <a:pt x="1048" y="888"/>
                    <a:pt x="1220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0"/>
            <p:cNvSpPr/>
            <p:nvPr/>
          </p:nvSpPr>
          <p:spPr>
            <a:xfrm>
              <a:off x="2565125" y="2624300"/>
              <a:ext cx="35425" cy="35425"/>
            </a:xfrm>
            <a:custGeom>
              <a:avLst/>
              <a:gdLst/>
              <a:ahLst/>
              <a:cxnLst/>
              <a:rect l="l" t="t" r="r" b="b"/>
              <a:pathLst>
                <a:path w="1417" h="1417" extrusionOk="0">
                  <a:moveTo>
                    <a:pt x="616" y="0"/>
                  </a:moveTo>
                  <a:cubicBezTo>
                    <a:pt x="1158" y="12"/>
                    <a:pt x="1417" y="665"/>
                    <a:pt x="1035" y="1035"/>
                  </a:cubicBezTo>
                  <a:cubicBezTo>
                    <a:pt x="653" y="1417"/>
                    <a:pt x="0" y="1146"/>
                    <a:pt x="0" y="604"/>
                  </a:cubicBezTo>
                  <a:cubicBezTo>
                    <a:pt x="13" y="271"/>
                    <a:pt x="284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0"/>
            <p:cNvSpPr/>
            <p:nvPr/>
          </p:nvSpPr>
          <p:spPr>
            <a:xfrm>
              <a:off x="2645500" y="2664025"/>
              <a:ext cx="3400" cy="3100"/>
            </a:xfrm>
            <a:custGeom>
              <a:avLst/>
              <a:gdLst/>
              <a:ahLst/>
              <a:cxnLst/>
              <a:rect l="l" t="t" r="r" b="b"/>
              <a:pathLst>
                <a:path w="136" h="124" extrusionOk="0">
                  <a:moveTo>
                    <a:pt x="62" y="0"/>
                  </a:moveTo>
                  <a:cubicBezTo>
                    <a:pt x="37" y="13"/>
                    <a:pt x="0" y="37"/>
                    <a:pt x="13" y="74"/>
                  </a:cubicBezTo>
                  <a:cubicBezTo>
                    <a:pt x="13" y="99"/>
                    <a:pt x="37" y="123"/>
                    <a:pt x="74" y="123"/>
                  </a:cubicBezTo>
                  <a:cubicBezTo>
                    <a:pt x="111" y="123"/>
                    <a:pt x="136" y="99"/>
                    <a:pt x="136" y="62"/>
                  </a:cubicBezTo>
                  <a:cubicBezTo>
                    <a:pt x="124" y="25"/>
                    <a:pt x="99" y="0"/>
                    <a:pt x="62" y="0"/>
                  </a:cubicBezTo>
                  <a:close/>
                </a:path>
              </a:pathLst>
            </a:custGeom>
            <a:solidFill>
              <a:srgbClr val="B99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0"/>
            <p:cNvSpPr/>
            <p:nvPr/>
          </p:nvSpPr>
          <p:spPr>
            <a:xfrm>
              <a:off x="2631025" y="2663400"/>
              <a:ext cx="3100" cy="3425"/>
            </a:xfrm>
            <a:custGeom>
              <a:avLst/>
              <a:gdLst/>
              <a:ahLst/>
              <a:cxnLst/>
              <a:rect l="l" t="t" r="r" b="b"/>
              <a:pathLst>
                <a:path w="124" h="137" extrusionOk="0">
                  <a:moveTo>
                    <a:pt x="62" y="13"/>
                  </a:moveTo>
                  <a:cubicBezTo>
                    <a:pt x="25" y="13"/>
                    <a:pt x="0" y="38"/>
                    <a:pt x="0" y="74"/>
                  </a:cubicBezTo>
                  <a:cubicBezTo>
                    <a:pt x="0" y="111"/>
                    <a:pt x="37" y="136"/>
                    <a:pt x="62" y="136"/>
                  </a:cubicBezTo>
                  <a:cubicBezTo>
                    <a:pt x="99" y="124"/>
                    <a:pt x="124" y="99"/>
                    <a:pt x="124" y="62"/>
                  </a:cubicBezTo>
                  <a:cubicBezTo>
                    <a:pt x="124" y="25"/>
                    <a:pt x="99" y="1"/>
                    <a:pt x="62" y="13"/>
                  </a:cubicBezTo>
                  <a:close/>
                </a:path>
              </a:pathLst>
            </a:custGeom>
            <a:solidFill>
              <a:srgbClr val="B99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0"/>
            <p:cNvSpPr/>
            <p:nvPr/>
          </p:nvSpPr>
          <p:spPr>
            <a:xfrm>
              <a:off x="2683375" y="2623675"/>
              <a:ext cx="35125" cy="35450"/>
            </a:xfrm>
            <a:custGeom>
              <a:avLst/>
              <a:gdLst/>
              <a:ahLst/>
              <a:cxnLst/>
              <a:rect l="l" t="t" r="r" b="b"/>
              <a:pathLst>
                <a:path w="1405" h="1418" extrusionOk="0">
                  <a:moveTo>
                    <a:pt x="616" y="0"/>
                  </a:moveTo>
                  <a:cubicBezTo>
                    <a:pt x="1146" y="13"/>
                    <a:pt x="1405" y="666"/>
                    <a:pt x="1023" y="1035"/>
                  </a:cubicBezTo>
                  <a:cubicBezTo>
                    <a:pt x="641" y="1417"/>
                    <a:pt x="1" y="1146"/>
                    <a:pt x="1" y="604"/>
                  </a:cubicBezTo>
                  <a:cubicBezTo>
                    <a:pt x="1" y="271"/>
                    <a:pt x="284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488;p32">
            <a:extLst>
              <a:ext uri="{FF2B5EF4-FFF2-40B4-BE49-F238E27FC236}">
                <a16:creationId xmlns:a16="http://schemas.microsoft.com/office/drawing/2014/main" id="{CAC8DFD3-17EB-684D-9B43-23B961B4EF1F}"/>
              </a:ext>
            </a:extLst>
          </p:cNvPr>
          <p:cNvSpPr/>
          <p:nvPr/>
        </p:nvSpPr>
        <p:spPr>
          <a:xfrm>
            <a:off x="2802099" y="477780"/>
            <a:ext cx="3538495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490;p32">
            <a:extLst>
              <a:ext uri="{FF2B5EF4-FFF2-40B4-BE49-F238E27FC236}">
                <a16:creationId xmlns:a16="http://schemas.microsoft.com/office/drawing/2014/main" id="{2938E6BE-86DC-7973-8CD5-BF9EA1535CC3}"/>
              </a:ext>
            </a:extLst>
          </p:cNvPr>
          <p:cNvSpPr txBox="1">
            <a:spLocks/>
          </p:cNvSpPr>
          <p:nvPr/>
        </p:nvSpPr>
        <p:spPr>
          <a:xfrm>
            <a:off x="3465254" y="539599"/>
            <a:ext cx="2222264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2400" b="1" dirty="0"/>
              <a:t>Упражнение 2</a:t>
            </a:r>
            <a:endParaRPr lang="en-US" sz="2400" b="1" dirty="0"/>
          </a:p>
        </p:txBody>
      </p:sp>
      <p:sp>
        <p:nvSpPr>
          <p:cNvPr id="4" name="Google Shape;2487;p32">
            <a:extLst>
              <a:ext uri="{FF2B5EF4-FFF2-40B4-BE49-F238E27FC236}">
                <a16:creationId xmlns:a16="http://schemas.microsoft.com/office/drawing/2014/main" id="{6BE0EE77-62A6-FED1-DF91-01EB00CB2D4C}"/>
              </a:ext>
            </a:extLst>
          </p:cNvPr>
          <p:cNvSpPr/>
          <p:nvPr/>
        </p:nvSpPr>
        <p:spPr>
          <a:xfrm>
            <a:off x="4571346" y="1460180"/>
            <a:ext cx="1351864" cy="84177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88;p32">
            <a:extLst>
              <a:ext uri="{FF2B5EF4-FFF2-40B4-BE49-F238E27FC236}">
                <a16:creationId xmlns:a16="http://schemas.microsoft.com/office/drawing/2014/main" id="{659EDCB6-F193-26A4-8D49-D5EF99FE5204}"/>
              </a:ext>
            </a:extLst>
          </p:cNvPr>
          <p:cNvSpPr/>
          <p:nvPr/>
        </p:nvSpPr>
        <p:spPr>
          <a:xfrm>
            <a:off x="3029197" y="3534373"/>
            <a:ext cx="4727396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491;p32">
            <a:extLst>
              <a:ext uri="{FF2B5EF4-FFF2-40B4-BE49-F238E27FC236}">
                <a16:creationId xmlns:a16="http://schemas.microsoft.com/office/drawing/2014/main" id="{C9D1969E-094F-537E-73A3-DD23200C3D75}"/>
              </a:ext>
            </a:extLst>
          </p:cNvPr>
          <p:cNvSpPr txBox="1">
            <a:spLocks/>
          </p:cNvSpPr>
          <p:nvPr/>
        </p:nvSpPr>
        <p:spPr>
          <a:xfrm>
            <a:off x="4459948" y="2497265"/>
            <a:ext cx="35384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82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9pPr>
          </a:lstStyle>
          <a:p>
            <a:pPr algn="l"/>
            <a:r>
              <a:rPr lang="ru-RU" dirty="0"/>
              <a:t>ЦЕЛЬ:</a:t>
            </a:r>
          </a:p>
        </p:txBody>
      </p:sp>
      <p:grpSp>
        <p:nvGrpSpPr>
          <p:cNvPr id="9" name="Google Shape;2810;p32">
            <a:extLst>
              <a:ext uri="{FF2B5EF4-FFF2-40B4-BE49-F238E27FC236}">
                <a16:creationId xmlns:a16="http://schemas.microsoft.com/office/drawing/2014/main" id="{C3E07BE6-3842-FA75-C8BC-AADC90861737}"/>
              </a:ext>
            </a:extLst>
          </p:cNvPr>
          <p:cNvGrpSpPr/>
          <p:nvPr/>
        </p:nvGrpSpPr>
        <p:grpSpPr>
          <a:xfrm rot="1230001" flipH="1">
            <a:off x="1260813" y="1282376"/>
            <a:ext cx="260373" cy="201346"/>
            <a:chOff x="1574850" y="1329425"/>
            <a:chExt cx="870083" cy="672701"/>
          </a:xfrm>
        </p:grpSpPr>
        <p:sp>
          <p:nvSpPr>
            <p:cNvPr id="10" name="Google Shape;2811;p32">
              <a:extLst>
                <a:ext uri="{FF2B5EF4-FFF2-40B4-BE49-F238E27FC236}">
                  <a16:creationId xmlns:a16="http://schemas.microsoft.com/office/drawing/2014/main" id="{AD4AD141-B0AD-A57B-1D80-4983B02455A7}"/>
                </a:ext>
              </a:extLst>
            </p:cNvPr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12;p32">
              <a:extLst>
                <a:ext uri="{FF2B5EF4-FFF2-40B4-BE49-F238E27FC236}">
                  <a16:creationId xmlns:a16="http://schemas.microsoft.com/office/drawing/2014/main" id="{2DF0BD4E-D3FA-FDFA-64CD-472110BB5F3B}"/>
                </a:ext>
              </a:extLst>
            </p:cNvPr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490;p32">
            <a:extLst>
              <a:ext uri="{FF2B5EF4-FFF2-40B4-BE49-F238E27FC236}">
                <a16:creationId xmlns:a16="http://schemas.microsoft.com/office/drawing/2014/main" id="{52C72C3F-D00B-F75B-88F5-DED48B4AE252}"/>
              </a:ext>
            </a:extLst>
          </p:cNvPr>
          <p:cNvSpPr txBox="1">
            <a:spLocks/>
          </p:cNvSpPr>
          <p:nvPr/>
        </p:nvSpPr>
        <p:spPr>
          <a:xfrm>
            <a:off x="5995136" y="1663568"/>
            <a:ext cx="1447445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3200" b="1" dirty="0"/>
              <a:t>КЛАСС</a:t>
            </a:r>
            <a:endParaRPr lang="en-US" sz="3200" b="1" dirty="0"/>
          </a:p>
        </p:txBody>
      </p:sp>
      <p:grpSp>
        <p:nvGrpSpPr>
          <p:cNvPr id="5040" name="Google Shape;5040;p40"/>
          <p:cNvGrpSpPr/>
          <p:nvPr/>
        </p:nvGrpSpPr>
        <p:grpSpPr>
          <a:xfrm rot="-1230001">
            <a:off x="7060478" y="1617876"/>
            <a:ext cx="260373" cy="201346"/>
            <a:chOff x="1574850" y="1329425"/>
            <a:chExt cx="870083" cy="672701"/>
          </a:xfrm>
        </p:grpSpPr>
        <p:sp>
          <p:nvSpPr>
            <p:cNvPr id="5041" name="Google Shape;5041;p40"/>
            <p:cNvSpPr/>
            <p:nvPr/>
          </p:nvSpPr>
          <p:spPr>
            <a:xfrm>
              <a:off x="1574850" y="1329425"/>
              <a:ext cx="870083" cy="672701"/>
            </a:xfrm>
            <a:custGeom>
              <a:avLst/>
              <a:gdLst/>
              <a:ahLst/>
              <a:cxnLst/>
              <a:rect l="l" t="t" r="r" b="b"/>
              <a:pathLst>
                <a:path w="5660" h="4376" extrusionOk="0">
                  <a:moveTo>
                    <a:pt x="1704" y="1"/>
                  </a:moveTo>
                  <a:cubicBezTo>
                    <a:pt x="1367" y="1"/>
                    <a:pt x="1033" y="80"/>
                    <a:pt x="749" y="257"/>
                  </a:cubicBezTo>
                  <a:cubicBezTo>
                    <a:pt x="289" y="543"/>
                    <a:pt x="0" y="1115"/>
                    <a:pt x="131" y="1640"/>
                  </a:cubicBezTo>
                  <a:cubicBezTo>
                    <a:pt x="299" y="2304"/>
                    <a:pt x="1028" y="2652"/>
                    <a:pt x="1695" y="2802"/>
                  </a:cubicBezTo>
                  <a:cubicBezTo>
                    <a:pt x="2365" y="2951"/>
                    <a:pt x="3094" y="3003"/>
                    <a:pt x="3633" y="3424"/>
                  </a:cubicBezTo>
                  <a:cubicBezTo>
                    <a:pt x="3902" y="3634"/>
                    <a:pt x="4102" y="3923"/>
                    <a:pt x="4372" y="4133"/>
                  </a:cubicBezTo>
                  <a:cubicBezTo>
                    <a:pt x="4551" y="4273"/>
                    <a:pt x="4783" y="4375"/>
                    <a:pt x="5005" y="4375"/>
                  </a:cubicBezTo>
                  <a:cubicBezTo>
                    <a:pt x="5115" y="4375"/>
                    <a:pt x="5224" y="4350"/>
                    <a:pt x="5321" y="4291"/>
                  </a:cubicBezTo>
                  <a:cubicBezTo>
                    <a:pt x="5554" y="4153"/>
                    <a:pt x="5659" y="3857"/>
                    <a:pt x="5640" y="3588"/>
                  </a:cubicBezTo>
                  <a:cubicBezTo>
                    <a:pt x="5620" y="3315"/>
                    <a:pt x="5498" y="3066"/>
                    <a:pt x="5367" y="2829"/>
                  </a:cubicBezTo>
                  <a:cubicBezTo>
                    <a:pt x="4707" y="1659"/>
                    <a:pt x="3656" y="445"/>
                    <a:pt x="2309" y="83"/>
                  </a:cubicBezTo>
                  <a:cubicBezTo>
                    <a:pt x="2113" y="30"/>
                    <a:pt x="19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0"/>
            <p:cNvSpPr/>
            <p:nvPr/>
          </p:nvSpPr>
          <p:spPr>
            <a:xfrm>
              <a:off x="1589915" y="1329579"/>
              <a:ext cx="811668" cy="672547"/>
            </a:xfrm>
            <a:custGeom>
              <a:avLst/>
              <a:gdLst/>
              <a:ahLst/>
              <a:cxnLst/>
              <a:rect l="l" t="t" r="r" b="b"/>
              <a:pathLst>
                <a:path w="5280" h="4375" extrusionOk="0">
                  <a:moveTo>
                    <a:pt x="1607" y="0"/>
                  </a:moveTo>
                  <a:cubicBezTo>
                    <a:pt x="1288" y="0"/>
                    <a:pt x="976" y="69"/>
                    <a:pt x="700" y="224"/>
                  </a:cubicBezTo>
                  <a:cubicBezTo>
                    <a:pt x="684" y="233"/>
                    <a:pt x="668" y="247"/>
                    <a:pt x="651" y="256"/>
                  </a:cubicBezTo>
                  <a:cubicBezTo>
                    <a:pt x="267" y="496"/>
                    <a:pt x="1" y="933"/>
                    <a:pt x="1" y="1376"/>
                  </a:cubicBezTo>
                  <a:cubicBezTo>
                    <a:pt x="1" y="1465"/>
                    <a:pt x="10" y="1551"/>
                    <a:pt x="33" y="1639"/>
                  </a:cubicBezTo>
                  <a:cubicBezTo>
                    <a:pt x="201" y="2303"/>
                    <a:pt x="930" y="2651"/>
                    <a:pt x="1597" y="2801"/>
                  </a:cubicBezTo>
                  <a:cubicBezTo>
                    <a:pt x="2267" y="2950"/>
                    <a:pt x="2996" y="3002"/>
                    <a:pt x="3535" y="3423"/>
                  </a:cubicBezTo>
                  <a:cubicBezTo>
                    <a:pt x="3804" y="3633"/>
                    <a:pt x="4004" y="3922"/>
                    <a:pt x="4274" y="4132"/>
                  </a:cubicBezTo>
                  <a:cubicBezTo>
                    <a:pt x="4455" y="4273"/>
                    <a:pt x="4688" y="4375"/>
                    <a:pt x="4908" y="4375"/>
                  </a:cubicBezTo>
                  <a:cubicBezTo>
                    <a:pt x="5019" y="4375"/>
                    <a:pt x="5128" y="4349"/>
                    <a:pt x="5223" y="4290"/>
                  </a:cubicBezTo>
                  <a:cubicBezTo>
                    <a:pt x="5243" y="4279"/>
                    <a:pt x="5263" y="4267"/>
                    <a:pt x="5279" y="4253"/>
                  </a:cubicBezTo>
                  <a:cubicBezTo>
                    <a:pt x="5013" y="4152"/>
                    <a:pt x="4782" y="3968"/>
                    <a:pt x="4596" y="3758"/>
                  </a:cubicBezTo>
                  <a:cubicBezTo>
                    <a:pt x="4392" y="3531"/>
                    <a:pt x="4264" y="3235"/>
                    <a:pt x="4103" y="2989"/>
                  </a:cubicBezTo>
                  <a:cubicBezTo>
                    <a:pt x="3945" y="2739"/>
                    <a:pt x="3771" y="2549"/>
                    <a:pt x="3521" y="2395"/>
                  </a:cubicBezTo>
                  <a:cubicBezTo>
                    <a:pt x="3039" y="2099"/>
                    <a:pt x="2454" y="2096"/>
                    <a:pt x="1942" y="1869"/>
                  </a:cubicBezTo>
                  <a:cubicBezTo>
                    <a:pt x="1676" y="1751"/>
                    <a:pt x="1426" y="1570"/>
                    <a:pt x="1305" y="1294"/>
                  </a:cubicBezTo>
                  <a:cubicBezTo>
                    <a:pt x="1170" y="996"/>
                    <a:pt x="1186" y="657"/>
                    <a:pt x="1344" y="371"/>
                  </a:cubicBezTo>
                  <a:cubicBezTo>
                    <a:pt x="1417" y="236"/>
                    <a:pt x="1515" y="112"/>
                    <a:pt x="1633" y="0"/>
                  </a:cubicBezTo>
                  <a:close/>
                </a:path>
              </a:pathLst>
            </a:custGeom>
            <a:solidFill>
              <a:srgbClr val="263552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491;p32">
            <a:extLst>
              <a:ext uri="{FF2B5EF4-FFF2-40B4-BE49-F238E27FC236}">
                <a16:creationId xmlns:a16="http://schemas.microsoft.com/office/drawing/2014/main" id="{71EBCEF3-6D22-E8E5-A6B4-C043BBED0717}"/>
              </a:ext>
            </a:extLst>
          </p:cNvPr>
          <p:cNvSpPr txBox="1">
            <a:spLocks/>
          </p:cNvSpPr>
          <p:nvPr/>
        </p:nvSpPr>
        <p:spPr>
          <a:xfrm>
            <a:off x="4980385" y="1457187"/>
            <a:ext cx="78462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82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9pPr>
          </a:lstStyle>
          <a:p>
            <a:pPr algn="l"/>
            <a:r>
              <a:rPr lang="ru-RU" sz="6500" dirty="0"/>
              <a:t>1</a:t>
            </a:r>
          </a:p>
        </p:txBody>
      </p:sp>
      <p:sp>
        <p:nvSpPr>
          <p:cNvPr id="17" name="Google Shape;2490;p32">
            <a:extLst>
              <a:ext uri="{FF2B5EF4-FFF2-40B4-BE49-F238E27FC236}">
                <a16:creationId xmlns:a16="http://schemas.microsoft.com/office/drawing/2014/main" id="{E1A71CFF-3647-19FD-3ECB-14233469E3A3}"/>
              </a:ext>
            </a:extLst>
          </p:cNvPr>
          <p:cNvSpPr txBox="1">
            <a:spLocks/>
          </p:cNvSpPr>
          <p:nvPr/>
        </p:nvSpPr>
        <p:spPr>
          <a:xfrm>
            <a:off x="3262672" y="3613779"/>
            <a:ext cx="4460148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dirty="0"/>
              <a:t>Формировать умение отличать слова-действия от слов-признаков и слов-предметов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7" name="Google Shape;2817;p33"/>
          <p:cNvGrpSpPr/>
          <p:nvPr/>
        </p:nvGrpSpPr>
        <p:grpSpPr>
          <a:xfrm>
            <a:off x="6254775" y="2795113"/>
            <a:ext cx="429025" cy="260725"/>
            <a:chOff x="3219225" y="3193675"/>
            <a:chExt cx="429025" cy="260725"/>
          </a:xfrm>
        </p:grpSpPr>
        <p:sp>
          <p:nvSpPr>
            <p:cNvPr id="2818" name="Google Shape;2818;p33"/>
            <p:cNvSpPr/>
            <p:nvPr/>
          </p:nvSpPr>
          <p:spPr>
            <a:xfrm>
              <a:off x="3219225" y="3193675"/>
              <a:ext cx="429025" cy="260725"/>
            </a:xfrm>
            <a:custGeom>
              <a:avLst/>
              <a:gdLst/>
              <a:ahLst/>
              <a:cxnLst/>
              <a:rect l="l" t="t" r="r" b="b"/>
              <a:pathLst>
                <a:path w="17161" h="10429" extrusionOk="0">
                  <a:moveTo>
                    <a:pt x="9480" y="1"/>
                  </a:moveTo>
                  <a:cubicBezTo>
                    <a:pt x="8898" y="1"/>
                    <a:pt x="8352" y="66"/>
                    <a:pt x="7946" y="199"/>
                  </a:cubicBezTo>
                  <a:cubicBezTo>
                    <a:pt x="5618" y="938"/>
                    <a:pt x="4103" y="2293"/>
                    <a:pt x="2156" y="3069"/>
                  </a:cubicBezTo>
                  <a:cubicBezTo>
                    <a:pt x="1" y="3944"/>
                    <a:pt x="62" y="5410"/>
                    <a:pt x="690" y="5927"/>
                  </a:cubicBezTo>
                  <a:cubicBezTo>
                    <a:pt x="1053" y="6238"/>
                    <a:pt x="1537" y="6313"/>
                    <a:pt x="2031" y="6313"/>
                  </a:cubicBezTo>
                  <a:cubicBezTo>
                    <a:pt x="2242" y="6313"/>
                    <a:pt x="2455" y="6299"/>
                    <a:pt x="2661" y="6284"/>
                  </a:cubicBezTo>
                  <a:cubicBezTo>
                    <a:pt x="3225" y="6248"/>
                    <a:pt x="3791" y="6230"/>
                    <a:pt x="4357" y="6230"/>
                  </a:cubicBezTo>
                  <a:cubicBezTo>
                    <a:pt x="5152" y="6230"/>
                    <a:pt x="5947" y="6267"/>
                    <a:pt x="6739" y="6346"/>
                  </a:cubicBezTo>
                  <a:cubicBezTo>
                    <a:pt x="7416" y="6420"/>
                    <a:pt x="7884" y="7122"/>
                    <a:pt x="7995" y="7787"/>
                  </a:cubicBezTo>
                  <a:cubicBezTo>
                    <a:pt x="8118" y="8452"/>
                    <a:pt x="7687" y="10300"/>
                    <a:pt x="8685" y="10423"/>
                  </a:cubicBezTo>
                  <a:cubicBezTo>
                    <a:pt x="8716" y="10427"/>
                    <a:pt x="8746" y="10429"/>
                    <a:pt x="8775" y="10429"/>
                  </a:cubicBezTo>
                  <a:cubicBezTo>
                    <a:pt x="9690" y="10429"/>
                    <a:pt x="9610" y="8596"/>
                    <a:pt x="9634" y="8095"/>
                  </a:cubicBezTo>
                  <a:cubicBezTo>
                    <a:pt x="9646" y="7590"/>
                    <a:pt x="9634" y="6272"/>
                    <a:pt x="10262" y="6272"/>
                  </a:cubicBezTo>
                  <a:cubicBezTo>
                    <a:pt x="10890" y="6272"/>
                    <a:pt x="10878" y="7836"/>
                    <a:pt x="10865" y="8255"/>
                  </a:cubicBezTo>
                  <a:cubicBezTo>
                    <a:pt x="10846" y="8664"/>
                    <a:pt x="11089" y="8911"/>
                    <a:pt x="11337" y="8911"/>
                  </a:cubicBezTo>
                  <a:cubicBezTo>
                    <a:pt x="11568" y="8911"/>
                    <a:pt x="11803" y="8698"/>
                    <a:pt x="11839" y="8206"/>
                  </a:cubicBezTo>
                  <a:cubicBezTo>
                    <a:pt x="11875" y="7836"/>
                    <a:pt x="11457" y="6592"/>
                    <a:pt x="12085" y="6592"/>
                  </a:cubicBezTo>
                  <a:cubicBezTo>
                    <a:pt x="12713" y="6592"/>
                    <a:pt x="12196" y="7960"/>
                    <a:pt x="12578" y="8157"/>
                  </a:cubicBezTo>
                  <a:cubicBezTo>
                    <a:pt x="12663" y="8199"/>
                    <a:pt x="12737" y="8218"/>
                    <a:pt x="12801" y="8218"/>
                  </a:cubicBezTo>
                  <a:cubicBezTo>
                    <a:pt x="13221" y="8218"/>
                    <a:pt x="13243" y="7415"/>
                    <a:pt x="13403" y="7159"/>
                  </a:cubicBezTo>
                  <a:cubicBezTo>
                    <a:pt x="13729" y="6629"/>
                    <a:pt x="14355" y="6603"/>
                    <a:pt x="14994" y="6603"/>
                  </a:cubicBezTo>
                  <a:cubicBezTo>
                    <a:pt x="15065" y="6603"/>
                    <a:pt x="15136" y="6603"/>
                    <a:pt x="15207" y="6603"/>
                  </a:cubicBezTo>
                  <a:cubicBezTo>
                    <a:pt x="15849" y="6603"/>
                    <a:pt x="16474" y="6576"/>
                    <a:pt x="16791" y="6038"/>
                  </a:cubicBezTo>
                  <a:cubicBezTo>
                    <a:pt x="17160" y="5385"/>
                    <a:pt x="16729" y="4547"/>
                    <a:pt x="16150" y="4079"/>
                  </a:cubicBezTo>
                  <a:cubicBezTo>
                    <a:pt x="15559" y="3623"/>
                    <a:pt x="14820" y="3352"/>
                    <a:pt x="14278" y="2847"/>
                  </a:cubicBezTo>
                  <a:cubicBezTo>
                    <a:pt x="13575" y="2207"/>
                    <a:pt x="13231" y="1234"/>
                    <a:pt x="12454" y="692"/>
                  </a:cubicBezTo>
                  <a:cubicBezTo>
                    <a:pt x="11795" y="233"/>
                    <a:pt x="10574" y="1"/>
                    <a:pt x="94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3310375" y="3287950"/>
              <a:ext cx="5875" cy="4950"/>
            </a:xfrm>
            <a:custGeom>
              <a:avLst/>
              <a:gdLst/>
              <a:ahLst/>
              <a:cxnLst/>
              <a:rect l="l" t="t" r="r" b="b"/>
              <a:pathLst>
                <a:path w="235" h="198" extrusionOk="0">
                  <a:moveTo>
                    <a:pt x="112" y="0"/>
                  </a:moveTo>
                  <a:cubicBezTo>
                    <a:pt x="1" y="13"/>
                    <a:pt x="1" y="185"/>
                    <a:pt x="112" y="197"/>
                  </a:cubicBezTo>
                  <a:cubicBezTo>
                    <a:pt x="235" y="185"/>
                    <a:pt x="235" y="1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3337175" y="3281775"/>
              <a:ext cx="2800" cy="220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62" y="1"/>
                  </a:moveTo>
                  <a:cubicBezTo>
                    <a:pt x="0" y="1"/>
                    <a:pt x="0" y="87"/>
                    <a:pt x="62" y="87"/>
                  </a:cubicBezTo>
                  <a:cubicBezTo>
                    <a:pt x="111" y="87"/>
                    <a:pt x="111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3468050" y="3227350"/>
              <a:ext cx="5875" cy="6100"/>
            </a:xfrm>
            <a:custGeom>
              <a:avLst/>
              <a:gdLst/>
              <a:ahLst/>
              <a:cxnLst/>
              <a:rect l="l" t="t" r="r" b="b"/>
              <a:pathLst>
                <a:path w="235" h="244" extrusionOk="0">
                  <a:moveTo>
                    <a:pt x="142" y="1"/>
                  </a:moveTo>
                  <a:cubicBezTo>
                    <a:pt x="136" y="1"/>
                    <a:pt x="130" y="4"/>
                    <a:pt x="124" y="10"/>
                  </a:cubicBezTo>
                  <a:cubicBezTo>
                    <a:pt x="99" y="10"/>
                    <a:pt x="87" y="10"/>
                    <a:pt x="75" y="22"/>
                  </a:cubicBezTo>
                  <a:lnTo>
                    <a:pt x="50" y="34"/>
                  </a:lnTo>
                  <a:lnTo>
                    <a:pt x="53" y="39"/>
                  </a:lnTo>
                  <a:lnTo>
                    <a:pt x="53" y="39"/>
                  </a:lnTo>
                  <a:cubicBezTo>
                    <a:pt x="35" y="50"/>
                    <a:pt x="25" y="61"/>
                    <a:pt x="25" y="71"/>
                  </a:cubicBezTo>
                  <a:lnTo>
                    <a:pt x="13" y="71"/>
                  </a:lnTo>
                  <a:cubicBezTo>
                    <a:pt x="1" y="84"/>
                    <a:pt x="1" y="108"/>
                    <a:pt x="1" y="121"/>
                  </a:cubicBezTo>
                  <a:cubicBezTo>
                    <a:pt x="1" y="133"/>
                    <a:pt x="1" y="145"/>
                    <a:pt x="1" y="158"/>
                  </a:cubicBezTo>
                  <a:cubicBezTo>
                    <a:pt x="1" y="170"/>
                    <a:pt x="13" y="195"/>
                    <a:pt x="25" y="195"/>
                  </a:cubicBezTo>
                  <a:cubicBezTo>
                    <a:pt x="25" y="207"/>
                    <a:pt x="38" y="219"/>
                    <a:pt x="50" y="232"/>
                  </a:cubicBezTo>
                  <a:lnTo>
                    <a:pt x="75" y="244"/>
                  </a:lnTo>
                  <a:lnTo>
                    <a:pt x="136" y="244"/>
                  </a:lnTo>
                  <a:lnTo>
                    <a:pt x="161" y="232"/>
                  </a:lnTo>
                  <a:cubicBezTo>
                    <a:pt x="164" y="230"/>
                    <a:pt x="167" y="228"/>
                    <a:pt x="170" y="227"/>
                  </a:cubicBezTo>
                  <a:lnTo>
                    <a:pt x="170" y="227"/>
                  </a:lnTo>
                  <a:lnTo>
                    <a:pt x="173" y="232"/>
                  </a:lnTo>
                  <a:cubicBezTo>
                    <a:pt x="185" y="219"/>
                    <a:pt x="198" y="207"/>
                    <a:pt x="210" y="195"/>
                  </a:cubicBezTo>
                  <a:lnTo>
                    <a:pt x="210" y="195"/>
                  </a:lnTo>
                  <a:cubicBezTo>
                    <a:pt x="210" y="195"/>
                    <a:pt x="210" y="195"/>
                    <a:pt x="210" y="195"/>
                  </a:cubicBezTo>
                  <a:lnTo>
                    <a:pt x="223" y="170"/>
                  </a:lnTo>
                  <a:lnTo>
                    <a:pt x="223" y="158"/>
                  </a:lnTo>
                  <a:lnTo>
                    <a:pt x="235" y="133"/>
                  </a:lnTo>
                  <a:cubicBezTo>
                    <a:pt x="235" y="121"/>
                    <a:pt x="235" y="108"/>
                    <a:pt x="235" y="96"/>
                  </a:cubicBezTo>
                  <a:cubicBezTo>
                    <a:pt x="235" y="84"/>
                    <a:pt x="235" y="71"/>
                    <a:pt x="235" y="71"/>
                  </a:cubicBezTo>
                  <a:cubicBezTo>
                    <a:pt x="223" y="59"/>
                    <a:pt x="223" y="47"/>
                    <a:pt x="210" y="34"/>
                  </a:cubicBezTo>
                  <a:lnTo>
                    <a:pt x="186" y="22"/>
                  </a:lnTo>
                  <a:lnTo>
                    <a:pt x="161" y="10"/>
                  </a:lnTo>
                  <a:cubicBezTo>
                    <a:pt x="155" y="4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3562300" y="3295325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1"/>
                  </a:moveTo>
                  <a:cubicBezTo>
                    <a:pt x="0" y="13"/>
                    <a:pt x="0" y="161"/>
                    <a:pt x="99" y="173"/>
                  </a:cubicBezTo>
                  <a:cubicBezTo>
                    <a:pt x="197" y="161"/>
                    <a:pt x="197" y="13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3320225" y="32756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3" y="1"/>
                  </a:moveTo>
                  <a:cubicBezTo>
                    <a:pt x="1" y="13"/>
                    <a:pt x="1" y="111"/>
                    <a:pt x="63" y="124"/>
                  </a:cubicBezTo>
                  <a:cubicBezTo>
                    <a:pt x="136" y="111"/>
                    <a:pt x="136" y="13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3456050" y="3207575"/>
              <a:ext cx="3725" cy="4025"/>
            </a:xfrm>
            <a:custGeom>
              <a:avLst/>
              <a:gdLst/>
              <a:ahLst/>
              <a:cxnLst/>
              <a:rect l="l" t="t" r="r" b="b"/>
              <a:pathLst>
                <a:path w="149" h="161" extrusionOk="0">
                  <a:moveTo>
                    <a:pt x="74" y="0"/>
                  </a:moveTo>
                  <a:cubicBezTo>
                    <a:pt x="0" y="25"/>
                    <a:pt x="0" y="136"/>
                    <a:pt x="74" y="160"/>
                  </a:cubicBezTo>
                  <a:cubicBezTo>
                    <a:pt x="148" y="136"/>
                    <a:pt x="148" y="25"/>
                    <a:pt x="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3482225" y="3213725"/>
              <a:ext cx="3100" cy="2175"/>
            </a:xfrm>
            <a:custGeom>
              <a:avLst/>
              <a:gdLst/>
              <a:ahLst/>
              <a:cxnLst/>
              <a:rect l="l" t="t" r="r" b="b"/>
              <a:pathLst>
                <a:path w="124" h="87" extrusionOk="0">
                  <a:moveTo>
                    <a:pt x="62" y="1"/>
                  </a:moveTo>
                  <a:cubicBezTo>
                    <a:pt x="0" y="1"/>
                    <a:pt x="0" y="87"/>
                    <a:pt x="62" y="87"/>
                  </a:cubicBezTo>
                  <a:cubicBezTo>
                    <a:pt x="124" y="87"/>
                    <a:pt x="124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3594925" y="3313200"/>
              <a:ext cx="2500" cy="2175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0" y="0"/>
                  </a:moveTo>
                  <a:cubicBezTo>
                    <a:pt x="1" y="13"/>
                    <a:pt x="1" y="74"/>
                    <a:pt x="50" y="87"/>
                  </a:cubicBezTo>
                  <a:cubicBezTo>
                    <a:pt x="100" y="74"/>
                    <a:pt x="100" y="13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3524725" y="3246050"/>
              <a:ext cx="3100" cy="2200"/>
            </a:xfrm>
            <a:custGeom>
              <a:avLst/>
              <a:gdLst/>
              <a:ahLst/>
              <a:cxnLst/>
              <a:rect l="l" t="t" r="r" b="b"/>
              <a:pathLst>
                <a:path w="124" h="88" extrusionOk="0">
                  <a:moveTo>
                    <a:pt x="62" y="1"/>
                  </a:moveTo>
                  <a:cubicBezTo>
                    <a:pt x="0" y="1"/>
                    <a:pt x="0" y="87"/>
                    <a:pt x="62" y="87"/>
                  </a:cubicBezTo>
                  <a:cubicBezTo>
                    <a:pt x="124" y="87"/>
                    <a:pt x="124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33"/>
          <p:cNvGrpSpPr/>
          <p:nvPr/>
        </p:nvGrpSpPr>
        <p:grpSpPr>
          <a:xfrm>
            <a:off x="5723823" y="1166984"/>
            <a:ext cx="434975" cy="435009"/>
            <a:chOff x="4451379" y="1751468"/>
            <a:chExt cx="335551" cy="335551"/>
          </a:xfrm>
        </p:grpSpPr>
        <p:sp>
          <p:nvSpPr>
            <p:cNvPr id="2829" name="Google Shape;2829;p3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9" name="Google Shape;291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Найдите слова-действия и задайте к ним вопросы</a:t>
            </a:r>
            <a:endParaRPr sz="2400" dirty="0"/>
          </a:p>
        </p:txBody>
      </p:sp>
      <p:grpSp>
        <p:nvGrpSpPr>
          <p:cNvPr id="2921" name="Google Shape;2921;p33"/>
          <p:cNvGrpSpPr/>
          <p:nvPr/>
        </p:nvGrpSpPr>
        <p:grpSpPr>
          <a:xfrm flipH="1">
            <a:off x="6093136" y="2110513"/>
            <a:ext cx="1293947" cy="764067"/>
            <a:chOff x="4439375" y="924975"/>
            <a:chExt cx="995650" cy="587925"/>
          </a:xfrm>
        </p:grpSpPr>
        <p:sp>
          <p:nvSpPr>
            <p:cNvPr id="2922" name="Google Shape;2922;p33"/>
            <p:cNvSpPr/>
            <p:nvPr/>
          </p:nvSpPr>
          <p:spPr>
            <a:xfrm>
              <a:off x="5127350" y="1411225"/>
              <a:ext cx="71775" cy="93650"/>
            </a:xfrm>
            <a:custGeom>
              <a:avLst/>
              <a:gdLst/>
              <a:ahLst/>
              <a:cxnLst/>
              <a:rect l="l" t="t" r="r" b="b"/>
              <a:pathLst>
                <a:path w="2871" h="3746" extrusionOk="0">
                  <a:moveTo>
                    <a:pt x="1442" y="2760"/>
                  </a:moveTo>
                  <a:lnTo>
                    <a:pt x="2871" y="3105"/>
                  </a:lnTo>
                  <a:lnTo>
                    <a:pt x="2747" y="3081"/>
                  </a:lnTo>
                  <a:lnTo>
                    <a:pt x="1281" y="2489"/>
                  </a:lnTo>
                  <a:lnTo>
                    <a:pt x="1281" y="198"/>
                  </a:lnTo>
                  <a:cubicBezTo>
                    <a:pt x="1281" y="1"/>
                    <a:pt x="974" y="1"/>
                    <a:pt x="974" y="198"/>
                  </a:cubicBezTo>
                  <a:lnTo>
                    <a:pt x="974" y="2452"/>
                  </a:lnTo>
                  <a:lnTo>
                    <a:pt x="0" y="3019"/>
                  </a:lnTo>
                  <a:lnTo>
                    <a:pt x="974" y="2711"/>
                  </a:lnTo>
                  <a:lnTo>
                    <a:pt x="1097" y="2711"/>
                  </a:lnTo>
                  <a:lnTo>
                    <a:pt x="2230" y="37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3"/>
            <p:cNvSpPr/>
            <p:nvPr/>
          </p:nvSpPr>
          <p:spPr>
            <a:xfrm>
              <a:off x="5109800" y="1419250"/>
              <a:ext cx="71775" cy="93650"/>
            </a:xfrm>
            <a:custGeom>
              <a:avLst/>
              <a:gdLst/>
              <a:ahLst/>
              <a:cxnLst/>
              <a:rect l="l" t="t" r="r" b="b"/>
              <a:pathLst>
                <a:path w="2871" h="3746" extrusionOk="0">
                  <a:moveTo>
                    <a:pt x="1441" y="2760"/>
                  </a:moveTo>
                  <a:lnTo>
                    <a:pt x="2870" y="3117"/>
                  </a:lnTo>
                  <a:lnTo>
                    <a:pt x="2760" y="3080"/>
                  </a:lnTo>
                  <a:lnTo>
                    <a:pt x="1294" y="2501"/>
                  </a:lnTo>
                  <a:lnTo>
                    <a:pt x="1294" y="210"/>
                  </a:lnTo>
                  <a:cubicBezTo>
                    <a:pt x="1294" y="13"/>
                    <a:pt x="986" y="0"/>
                    <a:pt x="986" y="210"/>
                  </a:cubicBezTo>
                  <a:lnTo>
                    <a:pt x="986" y="2452"/>
                  </a:lnTo>
                  <a:lnTo>
                    <a:pt x="0" y="3018"/>
                  </a:lnTo>
                  <a:lnTo>
                    <a:pt x="986" y="2710"/>
                  </a:lnTo>
                  <a:lnTo>
                    <a:pt x="1097" y="2710"/>
                  </a:lnTo>
                  <a:lnTo>
                    <a:pt x="2230" y="37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3"/>
            <p:cNvSpPr/>
            <p:nvPr/>
          </p:nvSpPr>
          <p:spPr>
            <a:xfrm>
              <a:off x="5384500" y="1039825"/>
              <a:ext cx="50525" cy="71475"/>
            </a:xfrm>
            <a:custGeom>
              <a:avLst/>
              <a:gdLst/>
              <a:ahLst/>
              <a:cxnLst/>
              <a:rect l="l" t="t" r="r" b="b"/>
              <a:pathLst>
                <a:path w="2021" h="2859" extrusionOk="0">
                  <a:moveTo>
                    <a:pt x="160" y="592"/>
                  </a:moveTo>
                  <a:cubicBezTo>
                    <a:pt x="0" y="334"/>
                    <a:pt x="1170" y="1"/>
                    <a:pt x="1947" y="407"/>
                  </a:cubicBezTo>
                  <a:lnTo>
                    <a:pt x="875" y="1676"/>
                  </a:lnTo>
                  <a:cubicBezTo>
                    <a:pt x="1220" y="1947"/>
                    <a:pt x="1602" y="2157"/>
                    <a:pt x="2020" y="2292"/>
                  </a:cubicBezTo>
                  <a:cubicBezTo>
                    <a:pt x="961" y="2859"/>
                    <a:pt x="518" y="2834"/>
                    <a:pt x="407" y="2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3"/>
            <p:cNvSpPr/>
            <p:nvPr/>
          </p:nvSpPr>
          <p:spPr>
            <a:xfrm>
              <a:off x="4829250" y="924975"/>
              <a:ext cx="600550" cy="526025"/>
            </a:xfrm>
            <a:custGeom>
              <a:avLst/>
              <a:gdLst/>
              <a:ahLst/>
              <a:cxnLst/>
              <a:rect l="l" t="t" r="r" b="b"/>
              <a:pathLst>
                <a:path w="24022" h="21041" extrusionOk="0">
                  <a:moveTo>
                    <a:pt x="15127" y="1035"/>
                  </a:moveTo>
                  <a:cubicBezTo>
                    <a:pt x="19513" y="0"/>
                    <a:pt x="22235" y="2452"/>
                    <a:pt x="23122" y="7810"/>
                  </a:cubicBezTo>
                  <a:cubicBezTo>
                    <a:pt x="24021" y="13169"/>
                    <a:pt x="20005" y="19956"/>
                    <a:pt x="12762" y="20597"/>
                  </a:cubicBezTo>
                  <a:cubicBezTo>
                    <a:pt x="7650" y="21040"/>
                    <a:pt x="4275" y="18626"/>
                    <a:pt x="567" y="11715"/>
                  </a:cubicBezTo>
                  <a:cubicBezTo>
                    <a:pt x="567" y="11715"/>
                    <a:pt x="0" y="9941"/>
                    <a:pt x="1725" y="11037"/>
                  </a:cubicBezTo>
                  <a:cubicBezTo>
                    <a:pt x="1811" y="11087"/>
                    <a:pt x="6467" y="12824"/>
                    <a:pt x="8746" y="10693"/>
                  </a:cubicBezTo>
                  <a:cubicBezTo>
                    <a:pt x="10803" y="8771"/>
                    <a:pt x="10742" y="2070"/>
                    <a:pt x="15127" y="1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3"/>
            <p:cNvSpPr/>
            <p:nvPr/>
          </p:nvSpPr>
          <p:spPr>
            <a:xfrm>
              <a:off x="4439375" y="939125"/>
              <a:ext cx="465950" cy="296300"/>
            </a:xfrm>
            <a:custGeom>
              <a:avLst/>
              <a:gdLst/>
              <a:ahLst/>
              <a:cxnLst/>
              <a:rect l="l" t="t" r="r" b="b"/>
              <a:pathLst>
                <a:path w="18638" h="11852" extrusionOk="0">
                  <a:moveTo>
                    <a:pt x="18145" y="10952"/>
                  </a:moveTo>
                  <a:cubicBezTo>
                    <a:pt x="18638" y="10311"/>
                    <a:pt x="6258" y="1"/>
                    <a:pt x="5322" y="1245"/>
                  </a:cubicBezTo>
                  <a:cubicBezTo>
                    <a:pt x="4903" y="1812"/>
                    <a:pt x="5593" y="2809"/>
                    <a:pt x="5593" y="2809"/>
                  </a:cubicBezTo>
                  <a:cubicBezTo>
                    <a:pt x="5593" y="2809"/>
                    <a:pt x="3227" y="555"/>
                    <a:pt x="1614" y="1824"/>
                  </a:cubicBezTo>
                  <a:cubicBezTo>
                    <a:pt x="0" y="3093"/>
                    <a:pt x="8278" y="6653"/>
                    <a:pt x="7736" y="6801"/>
                  </a:cubicBezTo>
                  <a:cubicBezTo>
                    <a:pt x="7206" y="6948"/>
                    <a:pt x="6258" y="7577"/>
                    <a:pt x="7206" y="7885"/>
                  </a:cubicBezTo>
                  <a:cubicBezTo>
                    <a:pt x="9153" y="8488"/>
                    <a:pt x="18219" y="11851"/>
                    <a:pt x="18145" y="109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3"/>
            <p:cNvSpPr/>
            <p:nvPr/>
          </p:nvSpPr>
          <p:spPr>
            <a:xfrm>
              <a:off x="5304125" y="1053375"/>
              <a:ext cx="42525" cy="48075"/>
            </a:xfrm>
            <a:custGeom>
              <a:avLst/>
              <a:gdLst/>
              <a:ahLst/>
              <a:cxnLst/>
              <a:rect l="l" t="t" r="r" b="b"/>
              <a:pathLst>
                <a:path w="1701" h="1923" extrusionOk="0">
                  <a:moveTo>
                    <a:pt x="850" y="1923"/>
                  </a:moveTo>
                  <a:cubicBezTo>
                    <a:pt x="394" y="1923"/>
                    <a:pt x="0" y="1492"/>
                    <a:pt x="0" y="962"/>
                  </a:cubicBezTo>
                  <a:cubicBezTo>
                    <a:pt x="0" y="432"/>
                    <a:pt x="382" y="1"/>
                    <a:pt x="850" y="1"/>
                  </a:cubicBezTo>
                  <a:cubicBezTo>
                    <a:pt x="1318" y="1"/>
                    <a:pt x="1700" y="432"/>
                    <a:pt x="1700" y="962"/>
                  </a:cubicBezTo>
                  <a:cubicBezTo>
                    <a:pt x="1700" y="1492"/>
                    <a:pt x="1318" y="1923"/>
                    <a:pt x="850" y="19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3"/>
            <p:cNvSpPr/>
            <p:nvPr/>
          </p:nvSpPr>
          <p:spPr>
            <a:xfrm>
              <a:off x="4983225" y="1171650"/>
              <a:ext cx="323375" cy="235600"/>
            </a:xfrm>
            <a:custGeom>
              <a:avLst/>
              <a:gdLst/>
              <a:ahLst/>
              <a:cxnLst/>
              <a:rect l="l" t="t" r="r" b="b"/>
              <a:pathLst>
                <a:path w="12935" h="9424" extrusionOk="0">
                  <a:moveTo>
                    <a:pt x="1097" y="5568"/>
                  </a:moveTo>
                  <a:cubicBezTo>
                    <a:pt x="1626" y="5605"/>
                    <a:pt x="2156" y="5568"/>
                    <a:pt x="2686" y="5470"/>
                  </a:cubicBezTo>
                  <a:cubicBezTo>
                    <a:pt x="2279" y="5248"/>
                    <a:pt x="715" y="3794"/>
                    <a:pt x="838" y="3437"/>
                  </a:cubicBezTo>
                  <a:cubicBezTo>
                    <a:pt x="863" y="3363"/>
                    <a:pt x="2747" y="3302"/>
                    <a:pt x="3055" y="3265"/>
                  </a:cubicBezTo>
                  <a:cubicBezTo>
                    <a:pt x="3055" y="3265"/>
                    <a:pt x="1232" y="2390"/>
                    <a:pt x="678" y="1762"/>
                  </a:cubicBezTo>
                  <a:cubicBezTo>
                    <a:pt x="111" y="1134"/>
                    <a:pt x="0" y="776"/>
                    <a:pt x="0" y="776"/>
                  </a:cubicBezTo>
                  <a:cubicBezTo>
                    <a:pt x="0" y="776"/>
                    <a:pt x="6763" y="0"/>
                    <a:pt x="8931" y="333"/>
                  </a:cubicBezTo>
                  <a:cubicBezTo>
                    <a:pt x="11099" y="665"/>
                    <a:pt x="11654" y="1454"/>
                    <a:pt x="11875" y="2255"/>
                  </a:cubicBezTo>
                  <a:cubicBezTo>
                    <a:pt x="12935" y="6135"/>
                    <a:pt x="4497" y="9424"/>
                    <a:pt x="1097" y="5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3"/>
            <p:cNvSpPr/>
            <p:nvPr/>
          </p:nvSpPr>
          <p:spPr>
            <a:xfrm>
              <a:off x="5325375" y="1186725"/>
              <a:ext cx="32975" cy="16050"/>
            </a:xfrm>
            <a:custGeom>
              <a:avLst/>
              <a:gdLst/>
              <a:ahLst/>
              <a:cxnLst/>
              <a:rect l="l" t="t" r="r" b="b"/>
              <a:pathLst>
                <a:path w="1319" h="642" extrusionOk="0">
                  <a:moveTo>
                    <a:pt x="1318" y="1"/>
                  </a:moveTo>
                  <a:cubicBezTo>
                    <a:pt x="1207" y="75"/>
                    <a:pt x="1084" y="124"/>
                    <a:pt x="961" y="161"/>
                  </a:cubicBezTo>
                  <a:cubicBezTo>
                    <a:pt x="862" y="173"/>
                    <a:pt x="764" y="186"/>
                    <a:pt x="665" y="198"/>
                  </a:cubicBezTo>
                  <a:cubicBezTo>
                    <a:pt x="567" y="198"/>
                    <a:pt x="468" y="186"/>
                    <a:pt x="370" y="173"/>
                  </a:cubicBezTo>
                  <a:cubicBezTo>
                    <a:pt x="246" y="149"/>
                    <a:pt x="111" y="112"/>
                    <a:pt x="0" y="38"/>
                  </a:cubicBezTo>
                  <a:cubicBezTo>
                    <a:pt x="49" y="198"/>
                    <a:pt x="136" y="333"/>
                    <a:pt x="259" y="432"/>
                  </a:cubicBezTo>
                  <a:cubicBezTo>
                    <a:pt x="505" y="641"/>
                    <a:pt x="850" y="629"/>
                    <a:pt x="1084" y="407"/>
                  </a:cubicBezTo>
                  <a:cubicBezTo>
                    <a:pt x="1195" y="309"/>
                    <a:pt x="1281" y="161"/>
                    <a:pt x="1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3"/>
            <p:cNvSpPr/>
            <p:nvPr/>
          </p:nvSpPr>
          <p:spPr>
            <a:xfrm>
              <a:off x="5313675" y="1264025"/>
              <a:ext cx="35125" cy="24350"/>
            </a:xfrm>
            <a:custGeom>
              <a:avLst/>
              <a:gdLst/>
              <a:ahLst/>
              <a:cxnLst/>
              <a:rect l="l" t="t" r="r" b="b"/>
              <a:pathLst>
                <a:path w="1405" h="974" extrusionOk="0">
                  <a:moveTo>
                    <a:pt x="1404" y="259"/>
                  </a:moveTo>
                  <a:cubicBezTo>
                    <a:pt x="1306" y="395"/>
                    <a:pt x="1170" y="493"/>
                    <a:pt x="1010" y="543"/>
                  </a:cubicBezTo>
                  <a:cubicBezTo>
                    <a:pt x="899" y="580"/>
                    <a:pt x="776" y="580"/>
                    <a:pt x="653" y="567"/>
                  </a:cubicBezTo>
                  <a:cubicBezTo>
                    <a:pt x="530" y="543"/>
                    <a:pt x="419" y="481"/>
                    <a:pt x="320" y="407"/>
                  </a:cubicBezTo>
                  <a:cubicBezTo>
                    <a:pt x="185" y="309"/>
                    <a:pt x="86" y="161"/>
                    <a:pt x="37" y="1"/>
                  </a:cubicBezTo>
                  <a:cubicBezTo>
                    <a:pt x="12" y="99"/>
                    <a:pt x="0" y="210"/>
                    <a:pt x="25" y="309"/>
                  </a:cubicBezTo>
                  <a:cubicBezTo>
                    <a:pt x="37" y="407"/>
                    <a:pt x="74" y="506"/>
                    <a:pt x="123" y="592"/>
                  </a:cubicBezTo>
                  <a:cubicBezTo>
                    <a:pt x="222" y="764"/>
                    <a:pt x="394" y="888"/>
                    <a:pt x="591" y="937"/>
                  </a:cubicBezTo>
                  <a:cubicBezTo>
                    <a:pt x="788" y="974"/>
                    <a:pt x="985" y="912"/>
                    <a:pt x="1133" y="777"/>
                  </a:cubicBezTo>
                  <a:cubicBezTo>
                    <a:pt x="1293" y="654"/>
                    <a:pt x="1392" y="457"/>
                    <a:pt x="1404" y="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3"/>
            <p:cNvSpPr/>
            <p:nvPr/>
          </p:nvSpPr>
          <p:spPr>
            <a:xfrm>
              <a:off x="5279175" y="1327175"/>
              <a:ext cx="30200" cy="19100"/>
            </a:xfrm>
            <a:custGeom>
              <a:avLst/>
              <a:gdLst/>
              <a:ahLst/>
              <a:cxnLst/>
              <a:rect l="l" t="t" r="r" b="b"/>
              <a:pathLst>
                <a:path w="1208" h="764" extrusionOk="0">
                  <a:moveTo>
                    <a:pt x="1208" y="357"/>
                  </a:moveTo>
                  <a:cubicBezTo>
                    <a:pt x="1097" y="394"/>
                    <a:pt x="974" y="419"/>
                    <a:pt x="850" y="407"/>
                  </a:cubicBezTo>
                  <a:cubicBezTo>
                    <a:pt x="752" y="394"/>
                    <a:pt x="666" y="382"/>
                    <a:pt x="567" y="357"/>
                  </a:cubicBezTo>
                  <a:cubicBezTo>
                    <a:pt x="481" y="333"/>
                    <a:pt x="395" y="296"/>
                    <a:pt x="308" y="246"/>
                  </a:cubicBezTo>
                  <a:cubicBezTo>
                    <a:pt x="197" y="185"/>
                    <a:pt x="99" y="99"/>
                    <a:pt x="25" y="0"/>
                  </a:cubicBezTo>
                  <a:cubicBezTo>
                    <a:pt x="0" y="160"/>
                    <a:pt x="50" y="320"/>
                    <a:pt x="136" y="456"/>
                  </a:cubicBezTo>
                  <a:cubicBezTo>
                    <a:pt x="210" y="591"/>
                    <a:pt x="333" y="678"/>
                    <a:pt x="481" y="727"/>
                  </a:cubicBezTo>
                  <a:cubicBezTo>
                    <a:pt x="616" y="764"/>
                    <a:pt x="776" y="751"/>
                    <a:pt x="900" y="690"/>
                  </a:cubicBezTo>
                  <a:cubicBezTo>
                    <a:pt x="1047" y="616"/>
                    <a:pt x="1158" y="493"/>
                    <a:pt x="1208" y="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3"/>
            <p:cNvSpPr/>
            <p:nvPr/>
          </p:nvSpPr>
          <p:spPr>
            <a:xfrm>
              <a:off x="5239750" y="1365350"/>
              <a:ext cx="22825" cy="21575"/>
            </a:xfrm>
            <a:custGeom>
              <a:avLst/>
              <a:gdLst/>
              <a:ahLst/>
              <a:cxnLst/>
              <a:rect l="l" t="t" r="r" b="b"/>
              <a:pathLst>
                <a:path w="913" h="863" extrusionOk="0">
                  <a:moveTo>
                    <a:pt x="912" y="727"/>
                  </a:moveTo>
                  <a:cubicBezTo>
                    <a:pt x="814" y="678"/>
                    <a:pt x="727" y="616"/>
                    <a:pt x="653" y="543"/>
                  </a:cubicBezTo>
                  <a:cubicBezTo>
                    <a:pt x="580" y="481"/>
                    <a:pt x="518" y="432"/>
                    <a:pt x="456" y="382"/>
                  </a:cubicBezTo>
                  <a:cubicBezTo>
                    <a:pt x="395" y="345"/>
                    <a:pt x="333" y="296"/>
                    <a:pt x="259" y="235"/>
                  </a:cubicBezTo>
                  <a:cubicBezTo>
                    <a:pt x="173" y="161"/>
                    <a:pt x="99" y="87"/>
                    <a:pt x="25" y="1"/>
                  </a:cubicBezTo>
                  <a:cubicBezTo>
                    <a:pt x="1" y="136"/>
                    <a:pt x="1" y="272"/>
                    <a:pt x="50" y="395"/>
                  </a:cubicBezTo>
                  <a:cubicBezTo>
                    <a:pt x="87" y="506"/>
                    <a:pt x="161" y="616"/>
                    <a:pt x="247" y="690"/>
                  </a:cubicBezTo>
                  <a:cubicBezTo>
                    <a:pt x="444" y="850"/>
                    <a:pt x="703" y="863"/>
                    <a:pt x="912" y="7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3"/>
            <p:cNvSpPr/>
            <p:nvPr/>
          </p:nvSpPr>
          <p:spPr>
            <a:xfrm>
              <a:off x="5176925" y="1375200"/>
              <a:ext cx="16975" cy="28675"/>
            </a:xfrm>
            <a:custGeom>
              <a:avLst/>
              <a:gdLst/>
              <a:ahLst/>
              <a:cxnLst/>
              <a:rect l="l" t="t" r="r" b="b"/>
              <a:pathLst>
                <a:path w="679" h="1147" extrusionOk="0">
                  <a:moveTo>
                    <a:pt x="678" y="1109"/>
                  </a:moveTo>
                  <a:cubicBezTo>
                    <a:pt x="580" y="1035"/>
                    <a:pt x="493" y="949"/>
                    <a:pt x="456" y="838"/>
                  </a:cubicBezTo>
                  <a:cubicBezTo>
                    <a:pt x="419" y="764"/>
                    <a:pt x="383" y="678"/>
                    <a:pt x="370" y="604"/>
                  </a:cubicBezTo>
                  <a:cubicBezTo>
                    <a:pt x="358" y="518"/>
                    <a:pt x="346" y="432"/>
                    <a:pt x="346" y="346"/>
                  </a:cubicBezTo>
                  <a:cubicBezTo>
                    <a:pt x="346" y="222"/>
                    <a:pt x="383" y="112"/>
                    <a:pt x="444" y="1"/>
                  </a:cubicBezTo>
                  <a:cubicBezTo>
                    <a:pt x="296" y="25"/>
                    <a:pt x="173" y="124"/>
                    <a:pt x="99" y="247"/>
                  </a:cubicBezTo>
                  <a:cubicBezTo>
                    <a:pt x="25" y="383"/>
                    <a:pt x="1" y="530"/>
                    <a:pt x="25" y="691"/>
                  </a:cubicBezTo>
                  <a:cubicBezTo>
                    <a:pt x="62" y="838"/>
                    <a:pt x="148" y="962"/>
                    <a:pt x="272" y="1048"/>
                  </a:cubicBezTo>
                  <a:cubicBezTo>
                    <a:pt x="383" y="1134"/>
                    <a:pt x="530" y="1146"/>
                    <a:pt x="678" y="1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3"/>
            <p:cNvSpPr/>
            <p:nvPr/>
          </p:nvSpPr>
          <p:spPr>
            <a:xfrm>
              <a:off x="5117500" y="1390300"/>
              <a:ext cx="15425" cy="24350"/>
            </a:xfrm>
            <a:custGeom>
              <a:avLst/>
              <a:gdLst/>
              <a:ahLst/>
              <a:cxnLst/>
              <a:rect l="l" t="t" r="r" b="b"/>
              <a:pathLst>
                <a:path w="617" h="974" extrusionOk="0">
                  <a:moveTo>
                    <a:pt x="616" y="924"/>
                  </a:moveTo>
                  <a:cubicBezTo>
                    <a:pt x="542" y="863"/>
                    <a:pt x="481" y="776"/>
                    <a:pt x="431" y="690"/>
                  </a:cubicBezTo>
                  <a:cubicBezTo>
                    <a:pt x="407" y="616"/>
                    <a:pt x="382" y="555"/>
                    <a:pt x="370" y="505"/>
                  </a:cubicBezTo>
                  <a:cubicBezTo>
                    <a:pt x="345" y="444"/>
                    <a:pt x="320" y="382"/>
                    <a:pt x="308" y="308"/>
                  </a:cubicBezTo>
                  <a:cubicBezTo>
                    <a:pt x="284" y="210"/>
                    <a:pt x="284" y="99"/>
                    <a:pt x="308" y="0"/>
                  </a:cubicBezTo>
                  <a:cubicBezTo>
                    <a:pt x="185" y="50"/>
                    <a:pt x="99" y="136"/>
                    <a:pt x="49" y="259"/>
                  </a:cubicBezTo>
                  <a:cubicBezTo>
                    <a:pt x="0" y="382"/>
                    <a:pt x="0" y="505"/>
                    <a:pt x="37" y="641"/>
                  </a:cubicBezTo>
                  <a:cubicBezTo>
                    <a:pt x="74" y="752"/>
                    <a:pt x="160" y="850"/>
                    <a:pt x="271" y="912"/>
                  </a:cubicBezTo>
                  <a:cubicBezTo>
                    <a:pt x="382" y="961"/>
                    <a:pt x="505" y="973"/>
                    <a:pt x="616" y="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3"/>
            <p:cNvSpPr/>
            <p:nvPr/>
          </p:nvSpPr>
          <p:spPr>
            <a:xfrm>
              <a:off x="5070675" y="1397675"/>
              <a:ext cx="23425" cy="24675"/>
            </a:xfrm>
            <a:custGeom>
              <a:avLst/>
              <a:gdLst/>
              <a:ahLst/>
              <a:cxnLst/>
              <a:rect l="l" t="t" r="r" b="b"/>
              <a:pathLst>
                <a:path w="937" h="987" extrusionOk="0">
                  <a:moveTo>
                    <a:pt x="937" y="900"/>
                  </a:moveTo>
                  <a:cubicBezTo>
                    <a:pt x="838" y="851"/>
                    <a:pt x="740" y="789"/>
                    <a:pt x="654" y="703"/>
                  </a:cubicBezTo>
                  <a:cubicBezTo>
                    <a:pt x="580" y="629"/>
                    <a:pt x="518" y="568"/>
                    <a:pt x="457" y="506"/>
                  </a:cubicBezTo>
                  <a:cubicBezTo>
                    <a:pt x="395" y="444"/>
                    <a:pt x="333" y="383"/>
                    <a:pt x="272" y="309"/>
                  </a:cubicBezTo>
                  <a:cubicBezTo>
                    <a:pt x="186" y="223"/>
                    <a:pt x="124" y="112"/>
                    <a:pt x="75" y="1"/>
                  </a:cubicBezTo>
                  <a:cubicBezTo>
                    <a:pt x="13" y="136"/>
                    <a:pt x="1" y="284"/>
                    <a:pt x="38" y="432"/>
                  </a:cubicBezTo>
                  <a:cubicBezTo>
                    <a:pt x="62" y="568"/>
                    <a:pt x="124" y="678"/>
                    <a:pt x="223" y="777"/>
                  </a:cubicBezTo>
                  <a:cubicBezTo>
                    <a:pt x="309" y="876"/>
                    <a:pt x="420" y="937"/>
                    <a:pt x="555" y="962"/>
                  </a:cubicBezTo>
                  <a:cubicBezTo>
                    <a:pt x="678" y="986"/>
                    <a:pt x="814" y="974"/>
                    <a:pt x="937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3"/>
            <p:cNvSpPr/>
            <p:nvPr/>
          </p:nvSpPr>
          <p:spPr>
            <a:xfrm>
              <a:off x="5017725" y="1366275"/>
              <a:ext cx="25275" cy="40975"/>
            </a:xfrm>
            <a:custGeom>
              <a:avLst/>
              <a:gdLst/>
              <a:ahLst/>
              <a:cxnLst/>
              <a:rect l="l" t="t" r="r" b="b"/>
              <a:pathLst>
                <a:path w="1011" h="1639" extrusionOk="0">
                  <a:moveTo>
                    <a:pt x="1010" y="1639"/>
                  </a:moveTo>
                  <a:cubicBezTo>
                    <a:pt x="899" y="1516"/>
                    <a:pt x="788" y="1380"/>
                    <a:pt x="702" y="1245"/>
                  </a:cubicBezTo>
                  <a:cubicBezTo>
                    <a:pt x="616" y="1109"/>
                    <a:pt x="542" y="986"/>
                    <a:pt x="480" y="875"/>
                  </a:cubicBezTo>
                  <a:cubicBezTo>
                    <a:pt x="407" y="752"/>
                    <a:pt x="345" y="629"/>
                    <a:pt x="271" y="493"/>
                  </a:cubicBezTo>
                  <a:cubicBezTo>
                    <a:pt x="197" y="333"/>
                    <a:pt x="136" y="173"/>
                    <a:pt x="86" y="0"/>
                  </a:cubicBezTo>
                  <a:cubicBezTo>
                    <a:pt x="25" y="185"/>
                    <a:pt x="0" y="382"/>
                    <a:pt x="25" y="567"/>
                  </a:cubicBezTo>
                  <a:cubicBezTo>
                    <a:pt x="37" y="740"/>
                    <a:pt x="86" y="912"/>
                    <a:pt x="172" y="1072"/>
                  </a:cubicBezTo>
                  <a:cubicBezTo>
                    <a:pt x="259" y="1220"/>
                    <a:pt x="382" y="1355"/>
                    <a:pt x="517" y="1454"/>
                  </a:cubicBezTo>
                  <a:cubicBezTo>
                    <a:pt x="665" y="1553"/>
                    <a:pt x="838" y="1614"/>
                    <a:pt x="1010" y="1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3"/>
            <p:cNvSpPr/>
            <p:nvPr/>
          </p:nvSpPr>
          <p:spPr>
            <a:xfrm>
              <a:off x="4957650" y="1322550"/>
              <a:ext cx="25600" cy="50825"/>
            </a:xfrm>
            <a:custGeom>
              <a:avLst/>
              <a:gdLst/>
              <a:ahLst/>
              <a:cxnLst/>
              <a:rect l="l" t="t" r="r" b="b"/>
              <a:pathLst>
                <a:path w="1024" h="2033" extrusionOk="0">
                  <a:moveTo>
                    <a:pt x="1023" y="2033"/>
                  </a:moveTo>
                  <a:cubicBezTo>
                    <a:pt x="876" y="1897"/>
                    <a:pt x="752" y="1737"/>
                    <a:pt x="654" y="1565"/>
                  </a:cubicBezTo>
                  <a:cubicBezTo>
                    <a:pt x="568" y="1417"/>
                    <a:pt x="494" y="1257"/>
                    <a:pt x="432" y="1097"/>
                  </a:cubicBezTo>
                  <a:cubicBezTo>
                    <a:pt x="370" y="936"/>
                    <a:pt x="309" y="776"/>
                    <a:pt x="272" y="616"/>
                  </a:cubicBezTo>
                  <a:cubicBezTo>
                    <a:pt x="210" y="407"/>
                    <a:pt x="186" y="210"/>
                    <a:pt x="186" y="0"/>
                  </a:cubicBezTo>
                  <a:cubicBezTo>
                    <a:pt x="75" y="197"/>
                    <a:pt x="13" y="407"/>
                    <a:pt x="1" y="641"/>
                  </a:cubicBezTo>
                  <a:cubicBezTo>
                    <a:pt x="1" y="850"/>
                    <a:pt x="38" y="1060"/>
                    <a:pt x="112" y="1257"/>
                  </a:cubicBezTo>
                  <a:cubicBezTo>
                    <a:pt x="186" y="1442"/>
                    <a:pt x="309" y="1614"/>
                    <a:pt x="469" y="1749"/>
                  </a:cubicBezTo>
                  <a:cubicBezTo>
                    <a:pt x="617" y="1897"/>
                    <a:pt x="814" y="1996"/>
                    <a:pt x="1023" y="2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8" name="Google Shape;2938;p33"/>
          <p:cNvGrpSpPr/>
          <p:nvPr/>
        </p:nvGrpSpPr>
        <p:grpSpPr>
          <a:xfrm>
            <a:off x="823146" y="4016872"/>
            <a:ext cx="434975" cy="435009"/>
            <a:chOff x="4451379" y="1751468"/>
            <a:chExt cx="335551" cy="335551"/>
          </a:xfrm>
        </p:grpSpPr>
        <p:sp>
          <p:nvSpPr>
            <p:cNvPr id="2939" name="Google Shape;2939;p3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9" name="Google Shape;3029;p33"/>
          <p:cNvGrpSpPr/>
          <p:nvPr/>
        </p:nvGrpSpPr>
        <p:grpSpPr>
          <a:xfrm>
            <a:off x="345488" y="116780"/>
            <a:ext cx="626575" cy="626608"/>
            <a:chOff x="4451379" y="1751468"/>
            <a:chExt cx="335551" cy="335551"/>
          </a:xfrm>
        </p:grpSpPr>
        <p:sp>
          <p:nvSpPr>
            <p:cNvPr id="3030" name="Google Shape;3030;p3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Google Shape;1864;p51">
            <a:extLst>
              <a:ext uri="{FF2B5EF4-FFF2-40B4-BE49-F238E27FC236}">
                <a16:creationId xmlns:a16="http://schemas.microsoft.com/office/drawing/2014/main" id="{0311A794-C8C1-4515-416F-2D2D90DAD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225472"/>
              </p:ext>
            </p:extLst>
          </p:nvPr>
        </p:nvGraphicFramePr>
        <p:xfrm>
          <a:off x="210723" y="1647961"/>
          <a:ext cx="5679450" cy="2803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Й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Х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Ы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Й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8876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7" name="Google Shape;2817;p33"/>
          <p:cNvGrpSpPr/>
          <p:nvPr/>
        </p:nvGrpSpPr>
        <p:grpSpPr>
          <a:xfrm>
            <a:off x="6254775" y="2795113"/>
            <a:ext cx="429025" cy="260725"/>
            <a:chOff x="3219225" y="3193675"/>
            <a:chExt cx="429025" cy="260725"/>
          </a:xfrm>
        </p:grpSpPr>
        <p:sp>
          <p:nvSpPr>
            <p:cNvPr id="2818" name="Google Shape;2818;p33"/>
            <p:cNvSpPr/>
            <p:nvPr/>
          </p:nvSpPr>
          <p:spPr>
            <a:xfrm>
              <a:off x="3219225" y="3193675"/>
              <a:ext cx="429025" cy="260725"/>
            </a:xfrm>
            <a:custGeom>
              <a:avLst/>
              <a:gdLst/>
              <a:ahLst/>
              <a:cxnLst/>
              <a:rect l="l" t="t" r="r" b="b"/>
              <a:pathLst>
                <a:path w="17161" h="10429" extrusionOk="0">
                  <a:moveTo>
                    <a:pt x="9480" y="1"/>
                  </a:moveTo>
                  <a:cubicBezTo>
                    <a:pt x="8898" y="1"/>
                    <a:pt x="8352" y="66"/>
                    <a:pt x="7946" y="199"/>
                  </a:cubicBezTo>
                  <a:cubicBezTo>
                    <a:pt x="5618" y="938"/>
                    <a:pt x="4103" y="2293"/>
                    <a:pt x="2156" y="3069"/>
                  </a:cubicBezTo>
                  <a:cubicBezTo>
                    <a:pt x="1" y="3944"/>
                    <a:pt x="62" y="5410"/>
                    <a:pt x="690" y="5927"/>
                  </a:cubicBezTo>
                  <a:cubicBezTo>
                    <a:pt x="1053" y="6238"/>
                    <a:pt x="1537" y="6313"/>
                    <a:pt x="2031" y="6313"/>
                  </a:cubicBezTo>
                  <a:cubicBezTo>
                    <a:pt x="2242" y="6313"/>
                    <a:pt x="2455" y="6299"/>
                    <a:pt x="2661" y="6284"/>
                  </a:cubicBezTo>
                  <a:cubicBezTo>
                    <a:pt x="3225" y="6248"/>
                    <a:pt x="3791" y="6230"/>
                    <a:pt x="4357" y="6230"/>
                  </a:cubicBezTo>
                  <a:cubicBezTo>
                    <a:pt x="5152" y="6230"/>
                    <a:pt x="5947" y="6267"/>
                    <a:pt x="6739" y="6346"/>
                  </a:cubicBezTo>
                  <a:cubicBezTo>
                    <a:pt x="7416" y="6420"/>
                    <a:pt x="7884" y="7122"/>
                    <a:pt x="7995" y="7787"/>
                  </a:cubicBezTo>
                  <a:cubicBezTo>
                    <a:pt x="8118" y="8452"/>
                    <a:pt x="7687" y="10300"/>
                    <a:pt x="8685" y="10423"/>
                  </a:cubicBezTo>
                  <a:cubicBezTo>
                    <a:pt x="8716" y="10427"/>
                    <a:pt x="8746" y="10429"/>
                    <a:pt x="8775" y="10429"/>
                  </a:cubicBezTo>
                  <a:cubicBezTo>
                    <a:pt x="9690" y="10429"/>
                    <a:pt x="9610" y="8596"/>
                    <a:pt x="9634" y="8095"/>
                  </a:cubicBezTo>
                  <a:cubicBezTo>
                    <a:pt x="9646" y="7590"/>
                    <a:pt x="9634" y="6272"/>
                    <a:pt x="10262" y="6272"/>
                  </a:cubicBezTo>
                  <a:cubicBezTo>
                    <a:pt x="10890" y="6272"/>
                    <a:pt x="10878" y="7836"/>
                    <a:pt x="10865" y="8255"/>
                  </a:cubicBezTo>
                  <a:cubicBezTo>
                    <a:pt x="10846" y="8664"/>
                    <a:pt x="11089" y="8911"/>
                    <a:pt x="11337" y="8911"/>
                  </a:cubicBezTo>
                  <a:cubicBezTo>
                    <a:pt x="11568" y="8911"/>
                    <a:pt x="11803" y="8698"/>
                    <a:pt x="11839" y="8206"/>
                  </a:cubicBezTo>
                  <a:cubicBezTo>
                    <a:pt x="11875" y="7836"/>
                    <a:pt x="11457" y="6592"/>
                    <a:pt x="12085" y="6592"/>
                  </a:cubicBezTo>
                  <a:cubicBezTo>
                    <a:pt x="12713" y="6592"/>
                    <a:pt x="12196" y="7960"/>
                    <a:pt x="12578" y="8157"/>
                  </a:cubicBezTo>
                  <a:cubicBezTo>
                    <a:pt x="12663" y="8199"/>
                    <a:pt x="12737" y="8218"/>
                    <a:pt x="12801" y="8218"/>
                  </a:cubicBezTo>
                  <a:cubicBezTo>
                    <a:pt x="13221" y="8218"/>
                    <a:pt x="13243" y="7415"/>
                    <a:pt x="13403" y="7159"/>
                  </a:cubicBezTo>
                  <a:cubicBezTo>
                    <a:pt x="13729" y="6629"/>
                    <a:pt x="14355" y="6603"/>
                    <a:pt x="14994" y="6603"/>
                  </a:cubicBezTo>
                  <a:cubicBezTo>
                    <a:pt x="15065" y="6603"/>
                    <a:pt x="15136" y="6603"/>
                    <a:pt x="15207" y="6603"/>
                  </a:cubicBezTo>
                  <a:cubicBezTo>
                    <a:pt x="15849" y="6603"/>
                    <a:pt x="16474" y="6576"/>
                    <a:pt x="16791" y="6038"/>
                  </a:cubicBezTo>
                  <a:cubicBezTo>
                    <a:pt x="17160" y="5385"/>
                    <a:pt x="16729" y="4547"/>
                    <a:pt x="16150" y="4079"/>
                  </a:cubicBezTo>
                  <a:cubicBezTo>
                    <a:pt x="15559" y="3623"/>
                    <a:pt x="14820" y="3352"/>
                    <a:pt x="14278" y="2847"/>
                  </a:cubicBezTo>
                  <a:cubicBezTo>
                    <a:pt x="13575" y="2207"/>
                    <a:pt x="13231" y="1234"/>
                    <a:pt x="12454" y="692"/>
                  </a:cubicBezTo>
                  <a:cubicBezTo>
                    <a:pt x="11795" y="233"/>
                    <a:pt x="10574" y="1"/>
                    <a:pt x="94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3310375" y="3287950"/>
              <a:ext cx="5875" cy="4950"/>
            </a:xfrm>
            <a:custGeom>
              <a:avLst/>
              <a:gdLst/>
              <a:ahLst/>
              <a:cxnLst/>
              <a:rect l="l" t="t" r="r" b="b"/>
              <a:pathLst>
                <a:path w="235" h="198" extrusionOk="0">
                  <a:moveTo>
                    <a:pt x="112" y="0"/>
                  </a:moveTo>
                  <a:cubicBezTo>
                    <a:pt x="1" y="13"/>
                    <a:pt x="1" y="185"/>
                    <a:pt x="112" y="197"/>
                  </a:cubicBezTo>
                  <a:cubicBezTo>
                    <a:pt x="235" y="185"/>
                    <a:pt x="235" y="1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3337175" y="3281775"/>
              <a:ext cx="2800" cy="220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62" y="1"/>
                  </a:moveTo>
                  <a:cubicBezTo>
                    <a:pt x="0" y="1"/>
                    <a:pt x="0" y="87"/>
                    <a:pt x="62" y="87"/>
                  </a:cubicBezTo>
                  <a:cubicBezTo>
                    <a:pt x="111" y="87"/>
                    <a:pt x="111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3468050" y="3227350"/>
              <a:ext cx="5875" cy="6100"/>
            </a:xfrm>
            <a:custGeom>
              <a:avLst/>
              <a:gdLst/>
              <a:ahLst/>
              <a:cxnLst/>
              <a:rect l="l" t="t" r="r" b="b"/>
              <a:pathLst>
                <a:path w="235" h="244" extrusionOk="0">
                  <a:moveTo>
                    <a:pt x="142" y="1"/>
                  </a:moveTo>
                  <a:cubicBezTo>
                    <a:pt x="136" y="1"/>
                    <a:pt x="130" y="4"/>
                    <a:pt x="124" y="10"/>
                  </a:cubicBezTo>
                  <a:cubicBezTo>
                    <a:pt x="99" y="10"/>
                    <a:pt x="87" y="10"/>
                    <a:pt x="75" y="22"/>
                  </a:cubicBezTo>
                  <a:lnTo>
                    <a:pt x="50" y="34"/>
                  </a:lnTo>
                  <a:lnTo>
                    <a:pt x="53" y="39"/>
                  </a:lnTo>
                  <a:lnTo>
                    <a:pt x="53" y="39"/>
                  </a:lnTo>
                  <a:cubicBezTo>
                    <a:pt x="35" y="50"/>
                    <a:pt x="25" y="61"/>
                    <a:pt x="25" y="71"/>
                  </a:cubicBezTo>
                  <a:lnTo>
                    <a:pt x="13" y="71"/>
                  </a:lnTo>
                  <a:cubicBezTo>
                    <a:pt x="1" y="84"/>
                    <a:pt x="1" y="108"/>
                    <a:pt x="1" y="121"/>
                  </a:cubicBezTo>
                  <a:cubicBezTo>
                    <a:pt x="1" y="133"/>
                    <a:pt x="1" y="145"/>
                    <a:pt x="1" y="158"/>
                  </a:cubicBezTo>
                  <a:cubicBezTo>
                    <a:pt x="1" y="170"/>
                    <a:pt x="13" y="195"/>
                    <a:pt x="25" y="195"/>
                  </a:cubicBezTo>
                  <a:cubicBezTo>
                    <a:pt x="25" y="207"/>
                    <a:pt x="38" y="219"/>
                    <a:pt x="50" y="232"/>
                  </a:cubicBezTo>
                  <a:lnTo>
                    <a:pt x="75" y="244"/>
                  </a:lnTo>
                  <a:lnTo>
                    <a:pt x="136" y="244"/>
                  </a:lnTo>
                  <a:lnTo>
                    <a:pt x="161" y="232"/>
                  </a:lnTo>
                  <a:cubicBezTo>
                    <a:pt x="164" y="230"/>
                    <a:pt x="167" y="228"/>
                    <a:pt x="170" y="227"/>
                  </a:cubicBezTo>
                  <a:lnTo>
                    <a:pt x="170" y="227"/>
                  </a:lnTo>
                  <a:lnTo>
                    <a:pt x="173" y="232"/>
                  </a:lnTo>
                  <a:cubicBezTo>
                    <a:pt x="185" y="219"/>
                    <a:pt x="198" y="207"/>
                    <a:pt x="210" y="195"/>
                  </a:cubicBezTo>
                  <a:lnTo>
                    <a:pt x="210" y="195"/>
                  </a:lnTo>
                  <a:cubicBezTo>
                    <a:pt x="210" y="195"/>
                    <a:pt x="210" y="195"/>
                    <a:pt x="210" y="195"/>
                  </a:cubicBezTo>
                  <a:lnTo>
                    <a:pt x="223" y="170"/>
                  </a:lnTo>
                  <a:lnTo>
                    <a:pt x="223" y="158"/>
                  </a:lnTo>
                  <a:lnTo>
                    <a:pt x="235" y="133"/>
                  </a:lnTo>
                  <a:cubicBezTo>
                    <a:pt x="235" y="121"/>
                    <a:pt x="235" y="108"/>
                    <a:pt x="235" y="96"/>
                  </a:cubicBezTo>
                  <a:cubicBezTo>
                    <a:pt x="235" y="84"/>
                    <a:pt x="235" y="71"/>
                    <a:pt x="235" y="71"/>
                  </a:cubicBezTo>
                  <a:cubicBezTo>
                    <a:pt x="223" y="59"/>
                    <a:pt x="223" y="47"/>
                    <a:pt x="210" y="34"/>
                  </a:cubicBezTo>
                  <a:lnTo>
                    <a:pt x="186" y="22"/>
                  </a:lnTo>
                  <a:lnTo>
                    <a:pt x="161" y="10"/>
                  </a:lnTo>
                  <a:cubicBezTo>
                    <a:pt x="155" y="4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3562300" y="3295325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1"/>
                  </a:moveTo>
                  <a:cubicBezTo>
                    <a:pt x="0" y="13"/>
                    <a:pt x="0" y="161"/>
                    <a:pt x="99" y="173"/>
                  </a:cubicBezTo>
                  <a:cubicBezTo>
                    <a:pt x="197" y="161"/>
                    <a:pt x="197" y="13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3320225" y="32756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3" y="1"/>
                  </a:moveTo>
                  <a:cubicBezTo>
                    <a:pt x="1" y="13"/>
                    <a:pt x="1" y="111"/>
                    <a:pt x="63" y="124"/>
                  </a:cubicBezTo>
                  <a:cubicBezTo>
                    <a:pt x="136" y="111"/>
                    <a:pt x="136" y="13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3456050" y="3207575"/>
              <a:ext cx="3725" cy="4025"/>
            </a:xfrm>
            <a:custGeom>
              <a:avLst/>
              <a:gdLst/>
              <a:ahLst/>
              <a:cxnLst/>
              <a:rect l="l" t="t" r="r" b="b"/>
              <a:pathLst>
                <a:path w="149" h="161" extrusionOk="0">
                  <a:moveTo>
                    <a:pt x="74" y="0"/>
                  </a:moveTo>
                  <a:cubicBezTo>
                    <a:pt x="0" y="25"/>
                    <a:pt x="0" y="136"/>
                    <a:pt x="74" y="160"/>
                  </a:cubicBezTo>
                  <a:cubicBezTo>
                    <a:pt x="148" y="136"/>
                    <a:pt x="148" y="25"/>
                    <a:pt x="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3482225" y="3213725"/>
              <a:ext cx="3100" cy="2175"/>
            </a:xfrm>
            <a:custGeom>
              <a:avLst/>
              <a:gdLst/>
              <a:ahLst/>
              <a:cxnLst/>
              <a:rect l="l" t="t" r="r" b="b"/>
              <a:pathLst>
                <a:path w="124" h="87" extrusionOk="0">
                  <a:moveTo>
                    <a:pt x="62" y="1"/>
                  </a:moveTo>
                  <a:cubicBezTo>
                    <a:pt x="0" y="1"/>
                    <a:pt x="0" y="87"/>
                    <a:pt x="62" y="87"/>
                  </a:cubicBezTo>
                  <a:cubicBezTo>
                    <a:pt x="124" y="87"/>
                    <a:pt x="124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3594925" y="3313200"/>
              <a:ext cx="2500" cy="2175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0" y="0"/>
                  </a:moveTo>
                  <a:cubicBezTo>
                    <a:pt x="1" y="13"/>
                    <a:pt x="1" y="74"/>
                    <a:pt x="50" y="87"/>
                  </a:cubicBezTo>
                  <a:cubicBezTo>
                    <a:pt x="100" y="74"/>
                    <a:pt x="100" y="13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3524725" y="3246050"/>
              <a:ext cx="3100" cy="2200"/>
            </a:xfrm>
            <a:custGeom>
              <a:avLst/>
              <a:gdLst/>
              <a:ahLst/>
              <a:cxnLst/>
              <a:rect l="l" t="t" r="r" b="b"/>
              <a:pathLst>
                <a:path w="124" h="88" extrusionOk="0">
                  <a:moveTo>
                    <a:pt x="62" y="1"/>
                  </a:moveTo>
                  <a:cubicBezTo>
                    <a:pt x="0" y="1"/>
                    <a:pt x="0" y="87"/>
                    <a:pt x="62" y="87"/>
                  </a:cubicBezTo>
                  <a:cubicBezTo>
                    <a:pt x="124" y="87"/>
                    <a:pt x="124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9" name="Google Shape;291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ОТВЕТ</a:t>
            </a:r>
            <a:endParaRPr sz="3200" dirty="0"/>
          </a:p>
        </p:txBody>
      </p:sp>
      <p:grpSp>
        <p:nvGrpSpPr>
          <p:cNvPr id="2921" name="Google Shape;2921;p33"/>
          <p:cNvGrpSpPr/>
          <p:nvPr/>
        </p:nvGrpSpPr>
        <p:grpSpPr>
          <a:xfrm flipH="1">
            <a:off x="6093136" y="2110513"/>
            <a:ext cx="1293947" cy="764067"/>
            <a:chOff x="4439375" y="924975"/>
            <a:chExt cx="995650" cy="587925"/>
          </a:xfrm>
        </p:grpSpPr>
        <p:sp>
          <p:nvSpPr>
            <p:cNvPr id="2922" name="Google Shape;2922;p33"/>
            <p:cNvSpPr/>
            <p:nvPr/>
          </p:nvSpPr>
          <p:spPr>
            <a:xfrm>
              <a:off x="5127350" y="1411225"/>
              <a:ext cx="71775" cy="93650"/>
            </a:xfrm>
            <a:custGeom>
              <a:avLst/>
              <a:gdLst/>
              <a:ahLst/>
              <a:cxnLst/>
              <a:rect l="l" t="t" r="r" b="b"/>
              <a:pathLst>
                <a:path w="2871" h="3746" extrusionOk="0">
                  <a:moveTo>
                    <a:pt x="1442" y="2760"/>
                  </a:moveTo>
                  <a:lnTo>
                    <a:pt x="2871" y="3105"/>
                  </a:lnTo>
                  <a:lnTo>
                    <a:pt x="2747" y="3081"/>
                  </a:lnTo>
                  <a:lnTo>
                    <a:pt x="1281" y="2489"/>
                  </a:lnTo>
                  <a:lnTo>
                    <a:pt x="1281" y="198"/>
                  </a:lnTo>
                  <a:cubicBezTo>
                    <a:pt x="1281" y="1"/>
                    <a:pt x="974" y="1"/>
                    <a:pt x="974" y="198"/>
                  </a:cubicBezTo>
                  <a:lnTo>
                    <a:pt x="974" y="2452"/>
                  </a:lnTo>
                  <a:lnTo>
                    <a:pt x="0" y="3019"/>
                  </a:lnTo>
                  <a:lnTo>
                    <a:pt x="974" y="2711"/>
                  </a:lnTo>
                  <a:lnTo>
                    <a:pt x="1097" y="2711"/>
                  </a:lnTo>
                  <a:lnTo>
                    <a:pt x="2230" y="37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3"/>
            <p:cNvSpPr/>
            <p:nvPr/>
          </p:nvSpPr>
          <p:spPr>
            <a:xfrm>
              <a:off x="5109800" y="1419250"/>
              <a:ext cx="71775" cy="93650"/>
            </a:xfrm>
            <a:custGeom>
              <a:avLst/>
              <a:gdLst/>
              <a:ahLst/>
              <a:cxnLst/>
              <a:rect l="l" t="t" r="r" b="b"/>
              <a:pathLst>
                <a:path w="2871" h="3746" extrusionOk="0">
                  <a:moveTo>
                    <a:pt x="1441" y="2760"/>
                  </a:moveTo>
                  <a:lnTo>
                    <a:pt x="2870" y="3117"/>
                  </a:lnTo>
                  <a:lnTo>
                    <a:pt x="2760" y="3080"/>
                  </a:lnTo>
                  <a:lnTo>
                    <a:pt x="1294" y="2501"/>
                  </a:lnTo>
                  <a:lnTo>
                    <a:pt x="1294" y="210"/>
                  </a:lnTo>
                  <a:cubicBezTo>
                    <a:pt x="1294" y="13"/>
                    <a:pt x="986" y="0"/>
                    <a:pt x="986" y="210"/>
                  </a:cubicBezTo>
                  <a:lnTo>
                    <a:pt x="986" y="2452"/>
                  </a:lnTo>
                  <a:lnTo>
                    <a:pt x="0" y="3018"/>
                  </a:lnTo>
                  <a:lnTo>
                    <a:pt x="986" y="2710"/>
                  </a:lnTo>
                  <a:lnTo>
                    <a:pt x="1097" y="2710"/>
                  </a:lnTo>
                  <a:lnTo>
                    <a:pt x="2230" y="37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3"/>
            <p:cNvSpPr/>
            <p:nvPr/>
          </p:nvSpPr>
          <p:spPr>
            <a:xfrm>
              <a:off x="5384500" y="1039825"/>
              <a:ext cx="50525" cy="71475"/>
            </a:xfrm>
            <a:custGeom>
              <a:avLst/>
              <a:gdLst/>
              <a:ahLst/>
              <a:cxnLst/>
              <a:rect l="l" t="t" r="r" b="b"/>
              <a:pathLst>
                <a:path w="2021" h="2859" extrusionOk="0">
                  <a:moveTo>
                    <a:pt x="160" y="592"/>
                  </a:moveTo>
                  <a:cubicBezTo>
                    <a:pt x="0" y="334"/>
                    <a:pt x="1170" y="1"/>
                    <a:pt x="1947" y="407"/>
                  </a:cubicBezTo>
                  <a:lnTo>
                    <a:pt x="875" y="1676"/>
                  </a:lnTo>
                  <a:cubicBezTo>
                    <a:pt x="1220" y="1947"/>
                    <a:pt x="1602" y="2157"/>
                    <a:pt x="2020" y="2292"/>
                  </a:cubicBezTo>
                  <a:cubicBezTo>
                    <a:pt x="961" y="2859"/>
                    <a:pt x="518" y="2834"/>
                    <a:pt x="407" y="2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3"/>
            <p:cNvSpPr/>
            <p:nvPr/>
          </p:nvSpPr>
          <p:spPr>
            <a:xfrm>
              <a:off x="4829250" y="924975"/>
              <a:ext cx="600550" cy="526025"/>
            </a:xfrm>
            <a:custGeom>
              <a:avLst/>
              <a:gdLst/>
              <a:ahLst/>
              <a:cxnLst/>
              <a:rect l="l" t="t" r="r" b="b"/>
              <a:pathLst>
                <a:path w="24022" h="21041" extrusionOk="0">
                  <a:moveTo>
                    <a:pt x="15127" y="1035"/>
                  </a:moveTo>
                  <a:cubicBezTo>
                    <a:pt x="19513" y="0"/>
                    <a:pt x="22235" y="2452"/>
                    <a:pt x="23122" y="7810"/>
                  </a:cubicBezTo>
                  <a:cubicBezTo>
                    <a:pt x="24021" y="13169"/>
                    <a:pt x="20005" y="19956"/>
                    <a:pt x="12762" y="20597"/>
                  </a:cubicBezTo>
                  <a:cubicBezTo>
                    <a:pt x="7650" y="21040"/>
                    <a:pt x="4275" y="18626"/>
                    <a:pt x="567" y="11715"/>
                  </a:cubicBezTo>
                  <a:cubicBezTo>
                    <a:pt x="567" y="11715"/>
                    <a:pt x="0" y="9941"/>
                    <a:pt x="1725" y="11037"/>
                  </a:cubicBezTo>
                  <a:cubicBezTo>
                    <a:pt x="1811" y="11087"/>
                    <a:pt x="6467" y="12824"/>
                    <a:pt x="8746" y="10693"/>
                  </a:cubicBezTo>
                  <a:cubicBezTo>
                    <a:pt x="10803" y="8771"/>
                    <a:pt x="10742" y="2070"/>
                    <a:pt x="15127" y="1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3"/>
            <p:cNvSpPr/>
            <p:nvPr/>
          </p:nvSpPr>
          <p:spPr>
            <a:xfrm>
              <a:off x="4439375" y="939125"/>
              <a:ext cx="465950" cy="296300"/>
            </a:xfrm>
            <a:custGeom>
              <a:avLst/>
              <a:gdLst/>
              <a:ahLst/>
              <a:cxnLst/>
              <a:rect l="l" t="t" r="r" b="b"/>
              <a:pathLst>
                <a:path w="18638" h="11852" extrusionOk="0">
                  <a:moveTo>
                    <a:pt x="18145" y="10952"/>
                  </a:moveTo>
                  <a:cubicBezTo>
                    <a:pt x="18638" y="10311"/>
                    <a:pt x="6258" y="1"/>
                    <a:pt x="5322" y="1245"/>
                  </a:cubicBezTo>
                  <a:cubicBezTo>
                    <a:pt x="4903" y="1812"/>
                    <a:pt x="5593" y="2809"/>
                    <a:pt x="5593" y="2809"/>
                  </a:cubicBezTo>
                  <a:cubicBezTo>
                    <a:pt x="5593" y="2809"/>
                    <a:pt x="3227" y="555"/>
                    <a:pt x="1614" y="1824"/>
                  </a:cubicBezTo>
                  <a:cubicBezTo>
                    <a:pt x="0" y="3093"/>
                    <a:pt x="8278" y="6653"/>
                    <a:pt x="7736" y="6801"/>
                  </a:cubicBezTo>
                  <a:cubicBezTo>
                    <a:pt x="7206" y="6948"/>
                    <a:pt x="6258" y="7577"/>
                    <a:pt x="7206" y="7885"/>
                  </a:cubicBezTo>
                  <a:cubicBezTo>
                    <a:pt x="9153" y="8488"/>
                    <a:pt x="18219" y="11851"/>
                    <a:pt x="18145" y="109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3"/>
            <p:cNvSpPr/>
            <p:nvPr/>
          </p:nvSpPr>
          <p:spPr>
            <a:xfrm>
              <a:off x="5304125" y="1053375"/>
              <a:ext cx="42525" cy="48075"/>
            </a:xfrm>
            <a:custGeom>
              <a:avLst/>
              <a:gdLst/>
              <a:ahLst/>
              <a:cxnLst/>
              <a:rect l="l" t="t" r="r" b="b"/>
              <a:pathLst>
                <a:path w="1701" h="1923" extrusionOk="0">
                  <a:moveTo>
                    <a:pt x="850" y="1923"/>
                  </a:moveTo>
                  <a:cubicBezTo>
                    <a:pt x="394" y="1923"/>
                    <a:pt x="0" y="1492"/>
                    <a:pt x="0" y="962"/>
                  </a:cubicBezTo>
                  <a:cubicBezTo>
                    <a:pt x="0" y="432"/>
                    <a:pt x="382" y="1"/>
                    <a:pt x="850" y="1"/>
                  </a:cubicBezTo>
                  <a:cubicBezTo>
                    <a:pt x="1318" y="1"/>
                    <a:pt x="1700" y="432"/>
                    <a:pt x="1700" y="962"/>
                  </a:cubicBezTo>
                  <a:cubicBezTo>
                    <a:pt x="1700" y="1492"/>
                    <a:pt x="1318" y="1923"/>
                    <a:pt x="850" y="19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3"/>
            <p:cNvSpPr/>
            <p:nvPr/>
          </p:nvSpPr>
          <p:spPr>
            <a:xfrm>
              <a:off x="4983225" y="1171650"/>
              <a:ext cx="323375" cy="235600"/>
            </a:xfrm>
            <a:custGeom>
              <a:avLst/>
              <a:gdLst/>
              <a:ahLst/>
              <a:cxnLst/>
              <a:rect l="l" t="t" r="r" b="b"/>
              <a:pathLst>
                <a:path w="12935" h="9424" extrusionOk="0">
                  <a:moveTo>
                    <a:pt x="1097" y="5568"/>
                  </a:moveTo>
                  <a:cubicBezTo>
                    <a:pt x="1626" y="5605"/>
                    <a:pt x="2156" y="5568"/>
                    <a:pt x="2686" y="5470"/>
                  </a:cubicBezTo>
                  <a:cubicBezTo>
                    <a:pt x="2279" y="5248"/>
                    <a:pt x="715" y="3794"/>
                    <a:pt x="838" y="3437"/>
                  </a:cubicBezTo>
                  <a:cubicBezTo>
                    <a:pt x="863" y="3363"/>
                    <a:pt x="2747" y="3302"/>
                    <a:pt x="3055" y="3265"/>
                  </a:cubicBezTo>
                  <a:cubicBezTo>
                    <a:pt x="3055" y="3265"/>
                    <a:pt x="1232" y="2390"/>
                    <a:pt x="678" y="1762"/>
                  </a:cubicBezTo>
                  <a:cubicBezTo>
                    <a:pt x="111" y="1134"/>
                    <a:pt x="0" y="776"/>
                    <a:pt x="0" y="776"/>
                  </a:cubicBezTo>
                  <a:cubicBezTo>
                    <a:pt x="0" y="776"/>
                    <a:pt x="6763" y="0"/>
                    <a:pt x="8931" y="333"/>
                  </a:cubicBezTo>
                  <a:cubicBezTo>
                    <a:pt x="11099" y="665"/>
                    <a:pt x="11654" y="1454"/>
                    <a:pt x="11875" y="2255"/>
                  </a:cubicBezTo>
                  <a:cubicBezTo>
                    <a:pt x="12935" y="6135"/>
                    <a:pt x="4497" y="9424"/>
                    <a:pt x="1097" y="5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3"/>
            <p:cNvSpPr/>
            <p:nvPr/>
          </p:nvSpPr>
          <p:spPr>
            <a:xfrm>
              <a:off x="5325375" y="1186725"/>
              <a:ext cx="32975" cy="16050"/>
            </a:xfrm>
            <a:custGeom>
              <a:avLst/>
              <a:gdLst/>
              <a:ahLst/>
              <a:cxnLst/>
              <a:rect l="l" t="t" r="r" b="b"/>
              <a:pathLst>
                <a:path w="1319" h="642" extrusionOk="0">
                  <a:moveTo>
                    <a:pt x="1318" y="1"/>
                  </a:moveTo>
                  <a:cubicBezTo>
                    <a:pt x="1207" y="75"/>
                    <a:pt x="1084" y="124"/>
                    <a:pt x="961" y="161"/>
                  </a:cubicBezTo>
                  <a:cubicBezTo>
                    <a:pt x="862" y="173"/>
                    <a:pt x="764" y="186"/>
                    <a:pt x="665" y="198"/>
                  </a:cubicBezTo>
                  <a:cubicBezTo>
                    <a:pt x="567" y="198"/>
                    <a:pt x="468" y="186"/>
                    <a:pt x="370" y="173"/>
                  </a:cubicBezTo>
                  <a:cubicBezTo>
                    <a:pt x="246" y="149"/>
                    <a:pt x="111" y="112"/>
                    <a:pt x="0" y="38"/>
                  </a:cubicBezTo>
                  <a:cubicBezTo>
                    <a:pt x="49" y="198"/>
                    <a:pt x="136" y="333"/>
                    <a:pt x="259" y="432"/>
                  </a:cubicBezTo>
                  <a:cubicBezTo>
                    <a:pt x="505" y="641"/>
                    <a:pt x="850" y="629"/>
                    <a:pt x="1084" y="407"/>
                  </a:cubicBezTo>
                  <a:cubicBezTo>
                    <a:pt x="1195" y="309"/>
                    <a:pt x="1281" y="161"/>
                    <a:pt x="1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3"/>
            <p:cNvSpPr/>
            <p:nvPr/>
          </p:nvSpPr>
          <p:spPr>
            <a:xfrm>
              <a:off x="5313675" y="1264025"/>
              <a:ext cx="35125" cy="24350"/>
            </a:xfrm>
            <a:custGeom>
              <a:avLst/>
              <a:gdLst/>
              <a:ahLst/>
              <a:cxnLst/>
              <a:rect l="l" t="t" r="r" b="b"/>
              <a:pathLst>
                <a:path w="1405" h="974" extrusionOk="0">
                  <a:moveTo>
                    <a:pt x="1404" y="259"/>
                  </a:moveTo>
                  <a:cubicBezTo>
                    <a:pt x="1306" y="395"/>
                    <a:pt x="1170" y="493"/>
                    <a:pt x="1010" y="543"/>
                  </a:cubicBezTo>
                  <a:cubicBezTo>
                    <a:pt x="899" y="580"/>
                    <a:pt x="776" y="580"/>
                    <a:pt x="653" y="567"/>
                  </a:cubicBezTo>
                  <a:cubicBezTo>
                    <a:pt x="530" y="543"/>
                    <a:pt x="419" y="481"/>
                    <a:pt x="320" y="407"/>
                  </a:cubicBezTo>
                  <a:cubicBezTo>
                    <a:pt x="185" y="309"/>
                    <a:pt x="86" y="161"/>
                    <a:pt x="37" y="1"/>
                  </a:cubicBezTo>
                  <a:cubicBezTo>
                    <a:pt x="12" y="99"/>
                    <a:pt x="0" y="210"/>
                    <a:pt x="25" y="309"/>
                  </a:cubicBezTo>
                  <a:cubicBezTo>
                    <a:pt x="37" y="407"/>
                    <a:pt x="74" y="506"/>
                    <a:pt x="123" y="592"/>
                  </a:cubicBezTo>
                  <a:cubicBezTo>
                    <a:pt x="222" y="764"/>
                    <a:pt x="394" y="888"/>
                    <a:pt x="591" y="937"/>
                  </a:cubicBezTo>
                  <a:cubicBezTo>
                    <a:pt x="788" y="974"/>
                    <a:pt x="985" y="912"/>
                    <a:pt x="1133" y="777"/>
                  </a:cubicBezTo>
                  <a:cubicBezTo>
                    <a:pt x="1293" y="654"/>
                    <a:pt x="1392" y="457"/>
                    <a:pt x="1404" y="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3"/>
            <p:cNvSpPr/>
            <p:nvPr/>
          </p:nvSpPr>
          <p:spPr>
            <a:xfrm>
              <a:off x="5279175" y="1327175"/>
              <a:ext cx="30200" cy="19100"/>
            </a:xfrm>
            <a:custGeom>
              <a:avLst/>
              <a:gdLst/>
              <a:ahLst/>
              <a:cxnLst/>
              <a:rect l="l" t="t" r="r" b="b"/>
              <a:pathLst>
                <a:path w="1208" h="764" extrusionOk="0">
                  <a:moveTo>
                    <a:pt x="1208" y="357"/>
                  </a:moveTo>
                  <a:cubicBezTo>
                    <a:pt x="1097" y="394"/>
                    <a:pt x="974" y="419"/>
                    <a:pt x="850" y="407"/>
                  </a:cubicBezTo>
                  <a:cubicBezTo>
                    <a:pt x="752" y="394"/>
                    <a:pt x="666" y="382"/>
                    <a:pt x="567" y="357"/>
                  </a:cubicBezTo>
                  <a:cubicBezTo>
                    <a:pt x="481" y="333"/>
                    <a:pt x="395" y="296"/>
                    <a:pt x="308" y="246"/>
                  </a:cubicBezTo>
                  <a:cubicBezTo>
                    <a:pt x="197" y="185"/>
                    <a:pt x="99" y="99"/>
                    <a:pt x="25" y="0"/>
                  </a:cubicBezTo>
                  <a:cubicBezTo>
                    <a:pt x="0" y="160"/>
                    <a:pt x="50" y="320"/>
                    <a:pt x="136" y="456"/>
                  </a:cubicBezTo>
                  <a:cubicBezTo>
                    <a:pt x="210" y="591"/>
                    <a:pt x="333" y="678"/>
                    <a:pt x="481" y="727"/>
                  </a:cubicBezTo>
                  <a:cubicBezTo>
                    <a:pt x="616" y="764"/>
                    <a:pt x="776" y="751"/>
                    <a:pt x="900" y="690"/>
                  </a:cubicBezTo>
                  <a:cubicBezTo>
                    <a:pt x="1047" y="616"/>
                    <a:pt x="1158" y="493"/>
                    <a:pt x="1208" y="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3"/>
            <p:cNvSpPr/>
            <p:nvPr/>
          </p:nvSpPr>
          <p:spPr>
            <a:xfrm>
              <a:off x="5239750" y="1365350"/>
              <a:ext cx="22825" cy="21575"/>
            </a:xfrm>
            <a:custGeom>
              <a:avLst/>
              <a:gdLst/>
              <a:ahLst/>
              <a:cxnLst/>
              <a:rect l="l" t="t" r="r" b="b"/>
              <a:pathLst>
                <a:path w="913" h="863" extrusionOk="0">
                  <a:moveTo>
                    <a:pt x="912" y="727"/>
                  </a:moveTo>
                  <a:cubicBezTo>
                    <a:pt x="814" y="678"/>
                    <a:pt x="727" y="616"/>
                    <a:pt x="653" y="543"/>
                  </a:cubicBezTo>
                  <a:cubicBezTo>
                    <a:pt x="580" y="481"/>
                    <a:pt x="518" y="432"/>
                    <a:pt x="456" y="382"/>
                  </a:cubicBezTo>
                  <a:cubicBezTo>
                    <a:pt x="395" y="345"/>
                    <a:pt x="333" y="296"/>
                    <a:pt x="259" y="235"/>
                  </a:cubicBezTo>
                  <a:cubicBezTo>
                    <a:pt x="173" y="161"/>
                    <a:pt x="99" y="87"/>
                    <a:pt x="25" y="1"/>
                  </a:cubicBezTo>
                  <a:cubicBezTo>
                    <a:pt x="1" y="136"/>
                    <a:pt x="1" y="272"/>
                    <a:pt x="50" y="395"/>
                  </a:cubicBezTo>
                  <a:cubicBezTo>
                    <a:pt x="87" y="506"/>
                    <a:pt x="161" y="616"/>
                    <a:pt x="247" y="690"/>
                  </a:cubicBezTo>
                  <a:cubicBezTo>
                    <a:pt x="444" y="850"/>
                    <a:pt x="703" y="863"/>
                    <a:pt x="912" y="7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3"/>
            <p:cNvSpPr/>
            <p:nvPr/>
          </p:nvSpPr>
          <p:spPr>
            <a:xfrm>
              <a:off x="5176925" y="1375200"/>
              <a:ext cx="16975" cy="28675"/>
            </a:xfrm>
            <a:custGeom>
              <a:avLst/>
              <a:gdLst/>
              <a:ahLst/>
              <a:cxnLst/>
              <a:rect l="l" t="t" r="r" b="b"/>
              <a:pathLst>
                <a:path w="679" h="1147" extrusionOk="0">
                  <a:moveTo>
                    <a:pt x="678" y="1109"/>
                  </a:moveTo>
                  <a:cubicBezTo>
                    <a:pt x="580" y="1035"/>
                    <a:pt x="493" y="949"/>
                    <a:pt x="456" y="838"/>
                  </a:cubicBezTo>
                  <a:cubicBezTo>
                    <a:pt x="419" y="764"/>
                    <a:pt x="383" y="678"/>
                    <a:pt x="370" y="604"/>
                  </a:cubicBezTo>
                  <a:cubicBezTo>
                    <a:pt x="358" y="518"/>
                    <a:pt x="346" y="432"/>
                    <a:pt x="346" y="346"/>
                  </a:cubicBezTo>
                  <a:cubicBezTo>
                    <a:pt x="346" y="222"/>
                    <a:pt x="383" y="112"/>
                    <a:pt x="444" y="1"/>
                  </a:cubicBezTo>
                  <a:cubicBezTo>
                    <a:pt x="296" y="25"/>
                    <a:pt x="173" y="124"/>
                    <a:pt x="99" y="247"/>
                  </a:cubicBezTo>
                  <a:cubicBezTo>
                    <a:pt x="25" y="383"/>
                    <a:pt x="1" y="530"/>
                    <a:pt x="25" y="691"/>
                  </a:cubicBezTo>
                  <a:cubicBezTo>
                    <a:pt x="62" y="838"/>
                    <a:pt x="148" y="962"/>
                    <a:pt x="272" y="1048"/>
                  </a:cubicBezTo>
                  <a:cubicBezTo>
                    <a:pt x="383" y="1134"/>
                    <a:pt x="530" y="1146"/>
                    <a:pt x="678" y="1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3"/>
            <p:cNvSpPr/>
            <p:nvPr/>
          </p:nvSpPr>
          <p:spPr>
            <a:xfrm>
              <a:off x="5117500" y="1390300"/>
              <a:ext cx="15425" cy="24350"/>
            </a:xfrm>
            <a:custGeom>
              <a:avLst/>
              <a:gdLst/>
              <a:ahLst/>
              <a:cxnLst/>
              <a:rect l="l" t="t" r="r" b="b"/>
              <a:pathLst>
                <a:path w="617" h="974" extrusionOk="0">
                  <a:moveTo>
                    <a:pt x="616" y="924"/>
                  </a:moveTo>
                  <a:cubicBezTo>
                    <a:pt x="542" y="863"/>
                    <a:pt x="481" y="776"/>
                    <a:pt x="431" y="690"/>
                  </a:cubicBezTo>
                  <a:cubicBezTo>
                    <a:pt x="407" y="616"/>
                    <a:pt x="382" y="555"/>
                    <a:pt x="370" y="505"/>
                  </a:cubicBezTo>
                  <a:cubicBezTo>
                    <a:pt x="345" y="444"/>
                    <a:pt x="320" y="382"/>
                    <a:pt x="308" y="308"/>
                  </a:cubicBezTo>
                  <a:cubicBezTo>
                    <a:pt x="284" y="210"/>
                    <a:pt x="284" y="99"/>
                    <a:pt x="308" y="0"/>
                  </a:cubicBezTo>
                  <a:cubicBezTo>
                    <a:pt x="185" y="50"/>
                    <a:pt x="99" y="136"/>
                    <a:pt x="49" y="259"/>
                  </a:cubicBezTo>
                  <a:cubicBezTo>
                    <a:pt x="0" y="382"/>
                    <a:pt x="0" y="505"/>
                    <a:pt x="37" y="641"/>
                  </a:cubicBezTo>
                  <a:cubicBezTo>
                    <a:pt x="74" y="752"/>
                    <a:pt x="160" y="850"/>
                    <a:pt x="271" y="912"/>
                  </a:cubicBezTo>
                  <a:cubicBezTo>
                    <a:pt x="382" y="961"/>
                    <a:pt x="505" y="973"/>
                    <a:pt x="616" y="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3"/>
            <p:cNvSpPr/>
            <p:nvPr/>
          </p:nvSpPr>
          <p:spPr>
            <a:xfrm>
              <a:off x="5070675" y="1397675"/>
              <a:ext cx="23425" cy="24675"/>
            </a:xfrm>
            <a:custGeom>
              <a:avLst/>
              <a:gdLst/>
              <a:ahLst/>
              <a:cxnLst/>
              <a:rect l="l" t="t" r="r" b="b"/>
              <a:pathLst>
                <a:path w="937" h="987" extrusionOk="0">
                  <a:moveTo>
                    <a:pt x="937" y="900"/>
                  </a:moveTo>
                  <a:cubicBezTo>
                    <a:pt x="838" y="851"/>
                    <a:pt x="740" y="789"/>
                    <a:pt x="654" y="703"/>
                  </a:cubicBezTo>
                  <a:cubicBezTo>
                    <a:pt x="580" y="629"/>
                    <a:pt x="518" y="568"/>
                    <a:pt x="457" y="506"/>
                  </a:cubicBezTo>
                  <a:cubicBezTo>
                    <a:pt x="395" y="444"/>
                    <a:pt x="333" y="383"/>
                    <a:pt x="272" y="309"/>
                  </a:cubicBezTo>
                  <a:cubicBezTo>
                    <a:pt x="186" y="223"/>
                    <a:pt x="124" y="112"/>
                    <a:pt x="75" y="1"/>
                  </a:cubicBezTo>
                  <a:cubicBezTo>
                    <a:pt x="13" y="136"/>
                    <a:pt x="1" y="284"/>
                    <a:pt x="38" y="432"/>
                  </a:cubicBezTo>
                  <a:cubicBezTo>
                    <a:pt x="62" y="568"/>
                    <a:pt x="124" y="678"/>
                    <a:pt x="223" y="777"/>
                  </a:cubicBezTo>
                  <a:cubicBezTo>
                    <a:pt x="309" y="876"/>
                    <a:pt x="420" y="937"/>
                    <a:pt x="555" y="962"/>
                  </a:cubicBezTo>
                  <a:cubicBezTo>
                    <a:pt x="678" y="986"/>
                    <a:pt x="814" y="974"/>
                    <a:pt x="937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3"/>
            <p:cNvSpPr/>
            <p:nvPr/>
          </p:nvSpPr>
          <p:spPr>
            <a:xfrm>
              <a:off x="5017725" y="1366275"/>
              <a:ext cx="25275" cy="40975"/>
            </a:xfrm>
            <a:custGeom>
              <a:avLst/>
              <a:gdLst/>
              <a:ahLst/>
              <a:cxnLst/>
              <a:rect l="l" t="t" r="r" b="b"/>
              <a:pathLst>
                <a:path w="1011" h="1639" extrusionOk="0">
                  <a:moveTo>
                    <a:pt x="1010" y="1639"/>
                  </a:moveTo>
                  <a:cubicBezTo>
                    <a:pt x="899" y="1516"/>
                    <a:pt x="788" y="1380"/>
                    <a:pt x="702" y="1245"/>
                  </a:cubicBezTo>
                  <a:cubicBezTo>
                    <a:pt x="616" y="1109"/>
                    <a:pt x="542" y="986"/>
                    <a:pt x="480" y="875"/>
                  </a:cubicBezTo>
                  <a:cubicBezTo>
                    <a:pt x="407" y="752"/>
                    <a:pt x="345" y="629"/>
                    <a:pt x="271" y="493"/>
                  </a:cubicBezTo>
                  <a:cubicBezTo>
                    <a:pt x="197" y="333"/>
                    <a:pt x="136" y="173"/>
                    <a:pt x="86" y="0"/>
                  </a:cubicBezTo>
                  <a:cubicBezTo>
                    <a:pt x="25" y="185"/>
                    <a:pt x="0" y="382"/>
                    <a:pt x="25" y="567"/>
                  </a:cubicBezTo>
                  <a:cubicBezTo>
                    <a:pt x="37" y="740"/>
                    <a:pt x="86" y="912"/>
                    <a:pt x="172" y="1072"/>
                  </a:cubicBezTo>
                  <a:cubicBezTo>
                    <a:pt x="259" y="1220"/>
                    <a:pt x="382" y="1355"/>
                    <a:pt x="517" y="1454"/>
                  </a:cubicBezTo>
                  <a:cubicBezTo>
                    <a:pt x="665" y="1553"/>
                    <a:pt x="838" y="1614"/>
                    <a:pt x="1010" y="1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3"/>
            <p:cNvSpPr/>
            <p:nvPr/>
          </p:nvSpPr>
          <p:spPr>
            <a:xfrm>
              <a:off x="4957650" y="1322550"/>
              <a:ext cx="25600" cy="50825"/>
            </a:xfrm>
            <a:custGeom>
              <a:avLst/>
              <a:gdLst/>
              <a:ahLst/>
              <a:cxnLst/>
              <a:rect l="l" t="t" r="r" b="b"/>
              <a:pathLst>
                <a:path w="1024" h="2033" extrusionOk="0">
                  <a:moveTo>
                    <a:pt x="1023" y="2033"/>
                  </a:moveTo>
                  <a:cubicBezTo>
                    <a:pt x="876" y="1897"/>
                    <a:pt x="752" y="1737"/>
                    <a:pt x="654" y="1565"/>
                  </a:cubicBezTo>
                  <a:cubicBezTo>
                    <a:pt x="568" y="1417"/>
                    <a:pt x="494" y="1257"/>
                    <a:pt x="432" y="1097"/>
                  </a:cubicBezTo>
                  <a:cubicBezTo>
                    <a:pt x="370" y="936"/>
                    <a:pt x="309" y="776"/>
                    <a:pt x="272" y="616"/>
                  </a:cubicBezTo>
                  <a:cubicBezTo>
                    <a:pt x="210" y="407"/>
                    <a:pt x="186" y="210"/>
                    <a:pt x="186" y="0"/>
                  </a:cubicBezTo>
                  <a:cubicBezTo>
                    <a:pt x="75" y="197"/>
                    <a:pt x="13" y="407"/>
                    <a:pt x="1" y="641"/>
                  </a:cubicBezTo>
                  <a:cubicBezTo>
                    <a:pt x="1" y="850"/>
                    <a:pt x="38" y="1060"/>
                    <a:pt x="112" y="1257"/>
                  </a:cubicBezTo>
                  <a:cubicBezTo>
                    <a:pt x="186" y="1442"/>
                    <a:pt x="309" y="1614"/>
                    <a:pt x="469" y="1749"/>
                  </a:cubicBezTo>
                  <a:cubicBezTo>
                    <a:pt x="617" y="1897"/>
                    <a:pt x="814" y="1996"/>
                    <a:pt x="1023" y="2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8" name="Google Shape;2938;p33"/>
          <p:cNvGrpSpPr/>
          <p:nvPr/>
        </p:nvGrpSpPr>
        <p:grpSpPr>
          <a:xfrm>
            <a:off x="823146" y="4016872"/>
            <a:ext cx="434975" cy="435009"/>
            <a:chOff x="4451379" y="1751468"/>
            <a:chExt cx="335551" cy="335551"/>
          </a:xfrm>
        </p:grpSpPr>
        <p:sp>
          <p:nvSpPr>
            <p:cNvPr id="2939" name="Google Shape;2939;p3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9" name="Google Shape;3029;p33"/>
          <p:cNvGrpSpPr/>
          <p:nvPr/>
        </p:nvGrpSpPr>
        <p:grpSpPr>
          <a:xfrm>
            <a:off x="345488" y="116780"/>
            <a:ext cx="626575" cy="626608"/>
            <a:chOff x="4451379" y="1751468"/>
            <a:chExt cx="335551" cy="335551"/>
          </a:xfrm>
        </p:grpSpPr>
        <p:sp>
          <p:nvSpPr>
            <p:cNvPr id="3030" name="Google Shape;3030;p3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Google Shape;1864;p51">
            <a:extLst>
              <a:ext uri="{FF2B5EF4-FFF2-40B4-BE49-F238E27FC236}">
                <a16:creationId xmlns:a16="http://schemas.microsoft.com/office/drawing/2014/main" id="{0311A794-C8C1-4515-416F-2D2D90DAD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940"/>
              </p:ext>
            </p:extLst>
          </p:nvPr>
        </p:nvGraphicFramePr>
        <p:xfrm>
          <a:off x="168035" y="1100297"/>
          <a:ext cx="5679450" cy="2803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5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Й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Х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Ь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Ы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Й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828" name="Google Shape;2828;p33"/>
          <p:cNvGrpSpPr/>
          <p:nvPr/>
        </p:nvGrpSpPr>
        <p:grpSpPr>
          <a:xfrm>
            <a:off x="5897108" y="1203739"/>
            <a:ext cx="434975" cy="435009"/>
            <a:chOff x="4451379" y="1751468"/>
            <a:chExt cx="335551" cy="335551"/>
          </a:xfrm>
        </p:grpSpPr>
        <p:sp>
          <p:nvSpPr>
            <p:cNvPr id="2829" name="Google Shape;2829;p33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3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3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3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3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3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3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3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3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3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3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3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3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3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3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3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3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3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3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3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3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3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3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3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3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3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3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3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3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3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3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3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3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3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3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A7D937-FE3E-B2F9-2673-6247E95352A1}"/>
              </a:ext>
            </a:extLst>
          </p:cNvPr>
          <p:cNvSpPr/>
          <p:nvPr/>
        </p:nvSpPr>
        <p:spPr>
          <a:xfrm>
            <a:off x="216906" y="4026689"/>
            <a:ext cx="5680202" cy="558674"/>
          </a:xfrm>
          <a:prstGeom prst="rect">
            <a:avLst/>
          </a:prstGeom>
          <a:solidFill>
            <a:srgbClr val="5F7C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Обожать, красить, летать, идти (что делать</a:t>
            </a:r>
            <a:r>
              <a:rPr lang="en-US" dirty="0">
                <a:solidFill>
                  <a:schemeClr val="accent3"/>
                </a:solidFill>
              </a:rPr>
              <a:t>?</a:t>
            </a:r>
            <a:r>
              <a:rPr lang="ru-RU" dirty="0">
                <a:solidFill>
                  <a:schemeClr val="accent3"/>
                </a:solidFill>
              </a:rPr>
              <a:t>)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Бежал (что делал</a:t>
            </a:r>
            <a:r>
              <a:rPr lang="en-US" dirty="0">
                <a:solidFill>
                  <a:schemeClr val="accent3"/>
                </a:solidFill>
              </a:rPr>
              <a:t>?</a:t>
            </a:r>
            <a:r>
              <a:rPr lang="ru-RU" dirty="0">
                <a:solidFill>
                  <a:schemeClr val="accent3"/>
                </a:solidFill>
              </a:rPr>
              <a:t>)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7;p32">
            <a:extLst>
              <a:ext uri="{FF2B5EF4-FFF2-40B4-BE49-F238E27FC236}">
                <a16:creationId xmlns:a16="http://schemas.microsoft.com/office/drawing/2014/main" id="{0DA05A45-54B0-4134-CB2F-55A512320D18}"/>
              </a:ext>
            </a:extLst>
          </p:cNvPr>
          <p:cNvSpPr/>
          <p:nvPr/>
        </p:nvSpPr>
        <p:spPr>
          <a:xfrm>
            <a:off x="819941" y="1383647"/>
            <a:ext cx="1351864" cy="84177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88;p32">
            <a:extLst>
              <a:ext uri="{FF2B5EF4-FFF2-40B4-BE49-F238E27FC236}">
                <a16:creationId xmlns:a16="http://schemas.microsoft.com/office/drawing/2014/main" id="{A567C3FB-5EF9-123F-ECFF-BDC1E441075D}"/>
              </a:ext>
            </a:extLst>
          </p:cNvPr>
          <p:cNvSpPr/>
          <p:nvPr/>
        </p:nvSpPr>
        <p:spPr>
          <a:xfrm>
            <a:off x="180009" y="3537190"/>
            <a:ext cx="4727396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91;p32">
            <a:extLst>
              <a:ext uri="{FF2B5EF4-FFF2-40B4-BE49-F238E27FC236}">
                <a16:creationId xmlns:a16="http://schemas.microsoft.com/office/drawing/2014/main" id="{D2F5A570-444A-AB87-D82B-BFDF860B3B13}"/>
              </a:ext>
            </a:extLst>
          </p:cNvPr>
          <p:cNvSpPr txBox="1">
            <a:spLocks/>
          </p:cNvSpPr>
          <p:nvPr/>
        </p:nvSpPr>
        <p:spPr>
          <a:xfrm>
            <a:off x="1708668" y="2500220"/>
            <a:ext cx="35384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82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milys Candy"/>
              <a:buNone/>
              <a:defRPr sz="6000" b="0" i="0" u="none" strike="noStrike" cap="none">
                <a:solidFill>
                  <a:schemeClr val="lt1"/>
                </a:solidFill>
                <a:latin typeface="Emilys Candy"/>
                <a:ea typeface="Emilys Candy"/>
                <a:cs typeface="Emilys Candy"/>
                <a:sym typeface="Emilys Candy"/>
              </a:defRPr>
            </a:lvl9pPr>
          </a:lstStyle>
          <a:p>
            <a:pPr algn="l"/>
            <a:r>
              <a:rPr lang="ru-RU" dirty="0"/>
              <a:t>ЦЕЛЬ:</a:t>
            </a:r>
          </a:p>
        </p:txBody>
      </p:sp>
      <p:sp>
        <p:nvSpPr>
          <p:cNvPr id="7" name="Google Shape;2490;p32">
            <a:extLst>
              <a:ext uri="{FF2B5EF4-FFF2-40B4-BE49-F238E27FC236}">
                <a16:creationId xmlns:a16="http://schemas.microsoft.com/office/drawing/2014/main" id="{4F4393B8-BFE1-F081-CD9D-9690517ABBEC}"/>
              </a:ext>
            </a:extLst>
          </p:cNvPr>
          <p:cNvSpPr txBox="1">
            <a:spLocks/>
          </p:cNvSpPr>
          <p:nvPr/>
        </p:nvSpPr>
        <p:spPr>
          <a:xfrm>
            <a:off x="2243731" y="1587035"/>
            <a:ext cx="1447445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3200" b="1" dirty="0"/>
              <a:t>КЛАСС</a:t>
            </a:r>
            <a:endParaRPr lang="en-US" sz="3200" b="1" dirty="0"/>
          </a:p>
        </p:txBody>
      </p:sp>
      <p:sp>
        <p:nvSpPr>
          <p:cNvPr id="8" name="Google Shape;2490;p32">
            <a:extLst>
              <a:ext uri="{FF2B5EF4-FFF2-40B4-BE49-F238E27FC236}">
                <a16:creationId xmlns:a16="http://schemas.microsoft.com/office/drawing/2014/main" id="{56403B5B-7BE9-64F8-4234-BB7F6D8EA68D}"/>
              </a:ext>
            </a:extLst>
          </p:cNvPr>
          <p:cNvSpPr txBox="1">
            <a:spLocks/>
          </p:cNvSpPr>
          <p:nvPr/>
        </p:nvSpPr>
        <p:spPr>
          <a:xfrm>
            <a:off x="511392" y="3616734"/>
            <a:ext cx="4267777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dirty="0"/>
              <a:t>Формировать умение определять время глагола по вопросу</a:t>
            </a:r>
            <a:endParaRPr lang="en-US" dirty="0"/>
          </a:p>
        </p:txBody>
      </p:sp>
      <p:sp>
        <p:nvSpPr>
          <p:cNvPr id="4486" name="Google Shape;4486;p39"/>
          <p:cNvSpPr txBox="1">
            <a:spLocks noGrp="1"/>
          </p:cNvSpPr>
          <p:nvPr>
            <p:ph type="title"/>
          </p:nvPr>
        </p:nvSpPr>
        <p:spPr>
          <a:xfrm>
            <a:off x="1239973" y="1454363"/>
            <a:ext cx="643526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 dirty="0"/>
              <a:t>2</a:t>
            </a:r>
            <a:endParaRPr sz="6500" dirty="0"/>
          </a:p>
        </p:txBody>
      </p:sp>
      <p:grpSp>
        <p:nvGrpSpPr>
          <p:cNvPr id="4492" name="Google Shape;4492;p39"/>
          <p:cNvGrpSpPr/>
          <p:nvPr/>
        </p:nvGrpSpPr>
        <p:grpSpPr>
          <a:xfrm flipH="1">
            <a:off x="5880945" y="1138847"/>
            <a:ext cx="434975" cy="435009"/>
            <a:chOff x="4451379" y="1751468"/>
            <a:chExt cx="335551" cy="335551"/>
          </a:xfrm>
        </p:grpSpPr>
        <p:sp>
          <p:nvSpPr>
            <p:cNvPr id="4493" name="Google Shape;4493;p39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9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9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9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9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9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9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9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9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9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9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9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9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9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9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9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9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9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9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9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9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9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9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9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9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9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9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9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9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9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9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9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9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9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9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9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9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9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9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9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9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9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9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9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9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9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9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9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9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9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9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9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9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9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9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9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9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9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9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9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3" name="Google Shape;4583;p39"/>
          <p:cNvGrpSpPr/>
          <p:nvPr/>
        </p:nvGrpSpPr>
        <p:grpSpPr>
          <a:xfrm flipH="1">
            <a:off x="4069070" y="4003097"/>
            <a:ext cx="434975" cy="435009"/>
            <a:chOff x="4451379" y="1751468"/>
            <a:chExt cx="335551" cy="335551"/>
          </a:xfrm>
        </p:grpSpPr>
        <p:sp>
          <p:nvSpPr>
            <p:cNvPr id="4584" name="Google Shape;4584;p39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9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9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9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9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9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9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9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9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9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9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9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9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9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9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9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9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9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9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9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9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9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9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9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9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9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9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9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9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9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9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9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9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9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9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9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9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9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9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9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9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9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9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9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9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9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9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9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9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9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9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9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9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9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9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9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9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9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9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9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9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9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9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9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9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9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9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9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9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9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9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9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9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9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9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9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9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9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9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9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9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9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9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4" name="Google Shape;4674;p39"/>
          <p:cNvGrpSpPr/>
          <p:nvPr/>
        </p:nvGrpSpPr>
        <p:grpSpPr>
          <a:xfrm flipH="1">
            <a:off x="5786678" y="3129320"/>
            <a:ext cx="1990710" cy="1749628"/>
            <a:chOff x="938175" y="2299400"/>
            <a:chExt cx="1090800" cy="958700"/>
          </a:xfrm>
        </p:grpSpPr>
        <p:sp>
          <p:nvSpPr>
            <p:cNvPr id="4675" name="Google Shape;4675;p39"/>
            <p:cNvSpPr/>
            <p:nvPr/>
          </p:nvSpPr>
          <p:spPr>
            <a:xfrm>
              <a:off x="1256300" y="3090550"/>
              <a:ext cx="105950" cy="154300"/>
            </a:xfrm>
            <a:custGeom>
              <a:avLst/>
              <a:gdLst/>
              <a:ahLst/>
              <a:cxnLst/>
              <a:rect l="l" t="t" r="r" b="b"/>
              <a:pathLst>
                <a:path w="4238" h="6172" extrusionOk="0">
                  <a:moveTo>
                    <a:pt x="4238" y="173"/>
                  </a:moveTo>
                  <a:cubicBezTo>
                    <a:pt x="4176" y="419"/>
                    <a:pt x="2106" y="5014"/>
                    <a:pt x="3166" y="5396"/>
                  </a:cubicBezTo>
                  <a:cubicBezTo>
                    <a:pt x="4238" y="5777"/>
                    <a:pt x="1281" y="6172"/>
                    <a:pt x="1084" y="5285"/>
                  </a:cubicBezTo>
                  <a:cubicBezTo>
                    <a:pt x="875" y="4410"/>
                    <a:pt x="0" y="111"/>
                    <a:pt x="123" y="49"/>
                  </a:cubicBezTo>
                  <a:cubicBezTo>
                    <a:pt x="234" y="0"/>
                    <a:pt x="4238" y="173"/>
                    <a:pt x="4238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9"/>
            <p:cNvSpPr/>
            <p:nvPr/>
          </p:nvSpPr>
          <p:spPr>
            <a:xfrm>
              <a:off x="938175" y="2476150"/>
              <a:ext cx="965775" cy="781950"/>
            </a:xfrm>
            <a:custGeom>
              <a:avLst/>
              <a:gdLst/>
              <a:ahLst/>
              <a:cxnLst/>
              <a:rect l="l" t="t" r="r" b="b"/>
              <a:pathLst>
                <a:path w="38631" h="31278" extrusionOk="0">
                  <a:moveTo>
                    <a:pt x="27864" y="3955"/>
                  </a:moveTo>
                  <a:cubicBezTo>
                    <a:pt x="17492" y="1"/>
                    <a:pt x="6837" y="124"/>
                    <a:pt x="1392" y="12689"/>
                  </a:cubicBezTo>
                  <a:cubicBezTo>
                    <a:pt x="0" y="15892"/>
                    <a:pt x="271" y="18183"/>
                    <a:pt x="862" y="20573"/>
                  </a:cubicBezTo>
                  <a:cubicBezTo>
                    <a:pt x="1441" y="22975"/>
                    <a:pt x="3770" y="28715"/>
                    <a:pt x="3930" y="29811"/>
                  </a:cubicBezTo>
                  <a:cubicBezTo>
                    <a:pt x="4078" y="30920"/>
                    <a:pt x="7736" y="30957"/>
                    <a:pt x="6406" y="30058"/>
                  </a:cubicBezTo>
                  <a:cubicBezTo>
                    <a:pt x="5075" y="29146"/>
                    <a:pt x="7638" y="24995"/>
                    <a:pt x="7785" y="25266"/>
                  </a:cubicBezTo>
                  <a:cubicBezTo>
                    <a:pt x="8980" y="25919"/>
                    <a:pt x="14955" y="26079"/>
                    <a:pt x="16470" y="26005"/>
                  </a:cubicBezTo>
                  <a:cubicBezTo>
                    <a:pt x="16470" y="26005"/>
                    <a:pt x="18539" y="30551"/>
                    <a:pt x="18860" y="30871"/>
                  </a:cubicBezTo>
                  <a:cubicBezTo>
                    <a:pt x="19180" y="31179"/>
                    <a:pt x="20904" y="31277"/>
                    <a:pt x="20855" y="30859"/>
                  </a:cubicBezTo>
                  <a:cubicBezTo>
                    <a:pt x="20855" y="30797"/>
                    <a:pt x="20338" y="30427"/>
                    <a:pt x="20375" y="30218"/>
                  </a:cubicBezTo>
                  <a:cubicBezTo>
                    <a:pt x="20572" y="28937"/>
                    <a:pt x="21570" y="25217"/>
                    <a:pt x="23713" y="23344"/>
                  </a:cubicBezTo>
                  <a:cubicBezTo>
                    <a:pt x="26214" y="21164"/>
                    <a:pt x="31757" y="22864"/>
                    <a:pt x="32336" y="24564"/>
                  </a:cubicBezTo>
                  <a:cubicBezTo>
                    <a:pt x="32804" y="25907"/>
                    <a:pt x="32705" y="28666"/>
                    <a:pt x="32989" y="29959"/>
                  </a:cubicBezTo>
                  <a:cubicBezTo>
                    <a:pt x="33075" y="30317"/>
                    <a:pt x="32496" y="30785"/>
                    <a:pt x="32656" y="30846"/>
                  </a:cubicBezTo>
                  <a:cubicBezTo>
                    <a:pt x="33408" y="31167"/>
                    <a:pt x="35218" y="30785"/>
                    <a:pt x="35218" y="30785"/>
                  </a:cubicBezTo>
                  <a:cubicBezTo>
                    <a:pt x="35218" y="30785"/>
                    <a:pt x="37239" y="28715"/>
                    <a:pt x="37928" y="21423"/>
                  </a:cubicBezTo>
                  <a:cubicBezTo>
                    <a:pt x="38631" y="14118"/>
                    <a:pt x="35379" y="8057"/>
                    <a:pt x="32878" y="6136"/>
                  </a:cubicBezTo>
                  <a:cubicBezTo>
                    <a:pt x="30365" y="4226"/>
                    <a:pt x="27864" y="3955"/>
                    <a:pt x="27864" y="3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9"/>
            <p:cNvSpPr/>
            <p:nvPr/>
          </p:nvSpPr>
          <p:spPr>
            <a:xfrm>
              <a:off x="1394875" y="2309550"/>
              <a:ext cx="619625" cy="569450"/>
            </a:xfrm>
            <a:custGeom>
              <a:avLst/>
              <a:gdLst/>
              <a:ahLst/>
              <a:cxnLst/>
              <a:rect l="l" t="t" r="r" b="b"/>
              <a:pathLst>
                <a:path w="24785" h="22778" extrusionOk="0">
                  <a:moveTo>
                    <a:pt x="5618" y="8500"/>
                  </a:moveTo>
                  <a:cubicBezTo>
                    <a:pt x="5149" y="3351"/>
                    <a:pt x="555" y="4435"/>
                    <a:pt x="3560" y="9671"/>
                  </a:cubicBezTo>
                  <a:cubicBezTo>
                    <a:pt x="2920" y="10927"/>
                    <a:pt x="2353" y="12208"/>
                    <a:pt x="1873" y="13526"/>
                  </a:cubicBezTo>
                  <a:cubicBezTo>
                    <a:pt x="0" y="18811"/>
                    <a:pt x="8623" y="22777"/>
                    <a:pt x="12910" y="22457"/>
                  </a:cubicBezTo>
                  <a:cubicBezTo>
                    <a:pt x="16877" y="22149"/>
                    <a:pt x="23479" y="19870"/>
                    <a:pt x="22913" y="15226"/>
                  </a:cubicBezTo>
                  <a:cubicBezTo>
                    <a:pt x="22629" y="12898"/>
                    <a:pt x="20215" y="8710"/>
                    <a:pt x="20510" y="9215"/>
                  </a:cubicBezTo>
                  <a:cubicBezTo>
                    <a:pt x="24785" y="6308"/>
                    <a:pt x="19587" y="1"/>
                    <a:pt x="18416" y="8303"/>
                  </a:cubicBezTo>
                  <a:cubicBezTo>
                    <a:pt x="15053" y="6160"/>
                    <a:pt x="9030" y="6529"/>
                    <a:pt x="5618" y="8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9"/>
            <p:cNvSpPr/>
            <p:nvPr/>
          </p:nvSpPr>
          <p:spPr>
            <a:xfrm>
              <a:off x="1398575" y="2299400"/>
              <a:ext cx="630400" cy="569425"/>
            </a:xfrm>
            <a:custGeom>
              <a:avLst/>
              <a:gdLst/>
              <a:ahLst/>
              <a:cxnLst/>
              <a:rect l="l" t="t" r="r" b="b"/>
              <a:pathLst>
                <a:path w="25216" h="22777" extrusionOk="0">
                  <a:moveTo>
                    <a:pt x="6122" y="8500"/>
                  </a:moveTo>
                  <a:cubicBezTo>
                    <a:pt x="5691" y="3351"/>
                    <a:pt x="0" y="4681"/>
                    <a:pt x="3634" y="9941"/>
                  </a:cubicBezTo>
                  <a:cubicBezTo>
                    <a:pt x="3634" y="9941"/>
                    <a:pt x="3178" y="11715"/>
                    <a:pt x="2562" y="13526"/>
                  </a:cubicBezTo>
                  <a:cubicBezTo>
                    <a:pt x="776" y="18810"/>
                    <a:pt x="8980" y="22777"/>
                    <a:pt x="13070" y="22457"/>
                  </a:cubicBezTo>
                  <a:cubicBezTo>
                    <a:pt x="16839" y="22149"/>
                    <a:pt x="23122" y="19857"/>
                    <a:pt x="22592" y="15213"/>
                  </a:cubicBezTo>
                  <a:cubicBezTo>
                    <a:pt x="22321" y="12898"/>
                    <a:pt x="20597" y="9609"/>
                    <a:pt x="20597" y="9609"/>
                  </a:cubicBezTo>
                  <a:cubicBezTo>
                    <a:pt x="25216" y="6677"/>
                    <a:pt x="19426" y="0"/>
                    <a:pt x="18318" y="8303"/>
                  </a:cubicBezTo>
                  <a:cubicBezTo>
                    <a:pt x="15115" y="6147"/>
                    <a:pt x="9374" y="6517"/>
                    <a:pt x="6122" y="8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9"/>
            <p:cNvSpPr/>
            <p:nvPr/>
          </p:nvSpPr>
          <p:spPr>
            <a:xfrm>
              <a:off x="1603975" y="2602425"/>
              <a:ext cx="36050" cy="42825"/>
            </a:xfrm>
            <a:custGeom>
              <a:avLst/>
              <a:gdLst/>
              <a:ahLst/>
              <a:cxnLst/>
              <a:rect l="l" t="t" r="r" b="b"/>
              <a:pathLst>
                <a:path w="1442" h="1713" extrusionOk="0">
                  <a:moveTo>
                    <a:pt x="715" y="1713"/>
                  </a:moveTo>
                  <a:cubicBezTo>
                    <a:pt x="1121" y="1713"/>
                    <a:pt x="1442" y="1331"/>
                    <a:pt x="1442" y="850"/>
                  </a:cubicBezTo>
                  <a:cubicBezTo>
                    <a:pt x="1442" y="382"/>
                    <a:pt x="1109" y="1"/>
                    <a:pt x="715" y="1"/>
                  </a:cubicBezTo>
                  <a:cubicBezTo>
                    <a:pt x="321" y="1"/>
                    <a:pt x="1" y="382"/>
                    <a:pt x="1" y="850"/>
                  </a:cubicBezTo>
                  <a:cubicBezTo>
                    <a:pt x="1" y="1331"/>
                    <a:pt x="321" y="1713"/>
                    <a:pt x="715" y="1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9"/>
            <p:cNvSpPr/>
            <p:nvPr/>
          </p:nvSpPr>
          <p:spPr>
            <a:xfrm>
              <a:off x="1804775" y="2598425"/>
              <a:ext cx="36050" cy="43125"/>
            </a:xfrm>
            <a:custGeom>
              <a:avLst/>
              <a:gdLst/>
              <a:ahLst/>
              <a:cxnLst/>
              <a:rect l="l" t="t" r="r" b="b"/>
              <a:pathLst>
                <a:path w="1442" h="1725" extrusionOk="0">
                  <a:moveTo>
                    <a:pt x="715" y="1725"/>
                  </a:moveTo>
                  <a:cubicBezTo>
                    <a:pt x="1121" y="1725"/>
                    <a:pt x="1441" y="1331"/>
                    <a:pt x="1441" y="863"/>
                  </a:cubicBezTo>
                  <a:cubicBezTo>
                    <a:pt x="1441" y="382"/>
                    <a:pt x="1121" y="0"/>
                    <a:pt x="715" y="0"/>
                  </a:cubicBezTo>
                  <a:cubicBezTo>
                    <a:pt x="320" y="0"/>
                    <a:pt x="0" y="382"/>
                    <a:pt x="0" y="863"/>
                  </a:cubicBezTo>
                  <a:cubicBezTo>
                    <a:pt x="0" y="1331"/>
                    <a:pt x="320" y="1725"/>
                    <a:pt x="715" y="1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9"/>
            <p:cNvSpPr/>
            <p:nvPr/>
          </p:nvSpPr>
          <p:spPr>
            <a:xfrm>
              <a:off x="1683125" y="2746850"/>
              <a:ext cx="107200" cy="100425"/>
            </a:xfrm>
            <a:custGeom>
              <a:avLst/>
              <a:gdLst/>
              <a:ahLst/>
              <a:cxnLst/>
              <a:rect l="l" t="t" r="r" b="b"/>
              <a:pathLst>
                <a:path w="4288" h="4017" extrusionOk="0">
                  <a:moveTo>
                    <a:pt x="0" y="1011"/>
                  </a:moveTo>
                  <a:cubicBezTo>
                    <a:pt x="99" y="1565"/>
                    <a:pt x="382" y="2070"/>
                    <a:pt x="813" y="2452"/>
                  </a:cubicBezTo>
                  <a:cubicBezTo>
                    <a:pt x="2673" y="4017"/>
                    <a:pt x="4287" y="1183"/>
                    <a:pt x="3597" y="691"/>
                  </a:cubicBezTo>
                  <a:cubicBezTo>
                    <a:pt x="3326" y="494"/>
                    <a:pt x="2304" y="1"/>
                    <a:pt x="1355" y="210"/>
                  </a:cubicBezTo>
                  <a:cubicBezTo>
                    <a:pt x="826" y="321"/>
                    <a:pt x="345" y="592"/>
                    <a:pt x="0" y="10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9"/>
            <p:cNvSpPr/>
            <p:nvPr/>
          </p:nvSpPr>
          <p:spPr>
            <a:xfrm>
              <a:off x="1644000" y="2638775"/>
              <a:ext cx="178650" cy="166925"/>
            </a:xfrm>
            <a:custGeom>
              <a:avLst/>
              <a:gdLst/>
              <a:ahLst/>
              <a:cxnLst/>
              <a:rect l="l" t="t" r="r" b="b"/>
              <a:pathLst>
                <a:path w="7146" h="6677" extrusionOk="0">
                  <a:moveTo>
                    <a:pt x="1553" y="6307"/>
                  </a:moveTo>
                  <a:cubicBezTo>
                    <a:pt x="2181" y="6517"/>
                    <a:pt x="3549" y="5408"/>
                    <a:pt x="3659" y="5494"/>
                  </a:cubicBezTo>
                  <a:cubicBezTo>
                    <a:pt x="3758" y="5568"/>
                    <a:pt x="5286" y="6677"/>
                    <a:pt x="6037" y="6209"/>
                  </a:cubicBezTo>
                  <a:cubicBezTo>
                    <a:pt x="7146" y="5519"/>
                    <a:pt x="5864" y="0"/>
                    <a:pt x="3438" y="0"/>
                  </a:cubicBezTo>
                  <a:cubicBezTo>
                    <a:pt x="2181" y="0"/>
                    <a:pt x="1627" y="1096"/>
                    <a:pt x="1085" y="2538"/>
                  </a:cubicBezTo>
                  <a:cubicBezTo>
                    <a:pt x="605" y="3806"/>
                    <a:pt x="1" y="5777"/>
                    <a:pt x="1553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9"/>
            <p:cNvSpPr/>
            <p:nvPr/>
          </p:nvSpPr>
          <p:spPr>
            <a:xfrm>
              <a:off x="1705300" y="2678800"/>
              <a:ext cx="62850" cy="74550"/>
            </a:xfrm>
            <a:custGeom>
              <a:avLst/>
              <a:gdLst/>
              <a:ahLst/>
              <a:cxnLst/>
              <a:rect l="l" t="t" r="r" b="b"/>
              <a:pathLst>
                <a:path w="2514" h="2982" extrusionOk="0">
                  <a:moveTo>
                    <a:pt x="2513" y="924"/>
                  </a:moveTo>
                  <a:cubicBezTo>
                    <a:pt x="2513" y="1824"/>
                    <a:pt x="1639" y="2784"/>
                    <a:pt x="1281" y="2883"/>
                  </a:cubicBezTo>
                  <a:cubicBezTo>
                    <a:pt x="912" y="2982"/>
                    <a:pt x="0" y="1762"/>
                    <a:pt x="0" y="924"/>
                  </a:cubicBezTo>
                  <a:cubicBezTo>
                    <a:pt x="0" y="0"/>
                    <a:pt x="2513" y="13"/>
                    <a:pt x="2513" y="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9"/>
            <p:cNvSpPr/>
            <p:nvPr/>
          </p:nvSpPr>
          <p:spPr>
            <a:xfrm>
              <a:off x="1064725" y="2971675"/>
              <a:ext cx="394225" cy="286125"/>
            </a:xfrm>
            <a:custGeom>
              <a:avLst/>
              <a:gdLst/>
              <a:ahLst/>
              <a:cxnLst/>
              <a:rect l="l" t="t" r="r" b="b"/>
              <a:pathLst>
                <a:path w="15769" h="11445" extrusionOk="0">
                  <a:moveTo>
                    <a:pt x="2723" y="5445"/>
                  </a:moveTo>
                  <a:cubicBezTo>
                    <a:pt x="3426" y="5839"/>
                    <a:pt x="5815" y="6049"/>
                    <a:pt x="7959" y="6135"/>
                  </a:cubicBezTo>
                  <a:cubicBezTo>
                    <a:pt x="9425" y="6209"/>
                    <a:pt x="10780" y="6209"/>
                    <a:pt x="11396" y="6184"/>
                  </a:cubicBezTo>
                  <a:lnTo>
                    <a:pt x="11396" y="6184"/>
                  </a:lnTo>
                  <a:cubicBezTo>
                    <a:pt x="11457" y="6320"/>
                    <a:pt x="13477" y="10730"/>
                    <a:pt x="13785" y="11038"/>
                  </a:cubicBezTo>
                  <a:cubicBezTo>
                    <a:pt x="14106" y="11358"/>
                    <a:pt x="15633" y="11444"/>
                    <a:pt x="15769" y="11099"/>
                  </a:cubicBezTo>
                  <a:cubicBezTo>
                    <a:pt x="15411" y="11087"/>
                    <a:pt x="15042" y="11025"/>
                    <a:pt x="14697" y="10927"/>
                  </a:cubicBezTo>
                  <a:cubicBezTo>
                    <a:pt x="14044" y="10742"/>
                    <a:pt x="13970" y="10434"/>
                    <a:pt x="13305" y="9091"/>
                  </a:cubicBezTo>
                  <a:cubicBezTo>
                    <a:pt x="12701" y="7884"/>
                    <a:pt x="11556" y="3425"/>
                    <a:pt x="11432" y="2402"/>
                  </a:cubicBezTo>
                  <a:cubicBezTo>
                    <a:pt x="11371" y="2895"/>
                    <a:pt x="11149" y="4127"/>
                    <a:pt x="11075" y="4891"/>
                  </a:cubicBezTo>
                  <a:cubicBezTo>
                    <a:pt x="11051" y="5223"/>
                    <a:pt x="11038" y="5470"/>
                    <a:pt x="11088" y="5531"/>
                  </a:cubicBezTo>
                  <a:cubicBezTo>
                    <a:pt x="11198" y="5654"/>
                    <a:pt x="9548" y="5617"/>
                    <a:pt x="7823" y="5359"/>
                  </a:cubicBezTo>
                  <a:cubicBezTo>
                    <a:pt x="6653" y="5174"/>
                    <a:pt x="5458" y="4891"/>
                    <a:pt x="4744" y="4484"/>
                  </a:cubicBezTo>
                  <a:cubicBezTo>
                    <a:pt x="3093" y="3560"/>
                    <a:pt x="1159" y="1023"/>
                    <a:pt x="777" y="0"/>
                  </a:cubicBezTo>
                  <a:cubicBezTo>
                    <a:pt x="1011" y="1097"/>
                    <a:pt x="1701" y="4743"/>
                    <a:pt x="1910" y="5100"/>
                  </a:cubicBezTo>
                  <a:cubicBezTo>
                    <a:pt x="2181" y="5556"/>
                    <a:pt x="679" y="8118"/>
                    <a:pt x="765" y="9214"/>
                  </a:cubicBezTo>
                  <a:cubicBezTo>
                    <a:pt x="802" y="9781"/>
                    <a:pt x="1134" y="10298"/>
                    <a:pt x="1639" y="10557"/>
                  </a:cubicBezTo>
                  <a:cubicBezTo>
                    <a:pt x="1615" y="10471"/>
                    <a:pt x="1528" y="10360"/>
                    <a:pt x="1344" y="10237"/>
                  </a:cubicBezTo>
                  <a:cubicBezTo>
                    <a:pt x="1" y="9325"/>
                    <a:pt x="2563" y="5174"/>
                    <a:pt x="2723" y="54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9"/>
            <p:cNvSpPr/>
            <p:nvPr/>
          </p:nvSpPr>
          <p:spPr>
            <a:xfrm>
              <a:off x="1475875" y="2959650"/>
              <a:ext cx="315675" cy="282125"/>
            </a:xfrm>
            <a:custGeom>
              <a:avLst/>
              <a:gdLst/>
              <a:ahLst/>
              <a:cxnLst/>
              <a:rect l="l" t="t" r="r" b="b"/>
              <a:pathLst>
                <a:path w="12627" h="11285" extrusionOk="0">
                  <a:moveTo>
                    <a:pt x="7711" y="728"/>
                  </a:moveTo>
                  <a:cubicBezTo>
                    <a:pt x="4250" y="1"/>
                    <a:pt x="2759" y="691"/>
                    <a:pt x="1207" y="3844"/>
                  </a:cubicBezTo>
                  <a:cubicBezTo>
                    <a:pt x="604" y="5076"/>
                    <a:pt x="185" y="6209"/>
                    <a:pt x="0" y="7207"/>
                  </a:cubicBezTo>
                  <a:cubicBezTo>
                    <a:pt x="530" y="6025"/>
                    <a:pt x="1257" y="4830"/>
                    <a:pt x="2205" y="4004"/>
                  </a:cubicBezTo>
                  <a:cubicBezTo>
                    <a:pt x="4706" y="1824"/>
                    <a:pt x="10249" y="3524"/>
                    <a:pt x="10828" y="5224"/>
                  </a:cubicBezTo>
                  <a:cubicBezTo>
                    <a:pt x="11284" y="6567"/>
                    <a:pt x="11185" y="9326"/>
                    <a:pt x="11481" y="10619"/>
                  </a:cubicBezTo>
                  <a:cubicBezTo>
                    <a:pt x="11530" y="10841"/>
                    <a:pt x="11333" y="11100"/>
                    <a:pt x="11210" y="11285"/>
                  </a:cubicBezTo>
                  <a:cubicBezTo>
                    <a:pt x="11210" y="11285"/>
                    <a:pt x="12626" y="10841"/>
                    <a:pt x="12368" y="10706"/>
                  </a:cubicBezTo>
                  <a:cubicBezTo>
                    <a:pt x="12097" y="10570"/>
                    <a:pt x="12626" y="8119"/>
                    <a:pt x="11801" y="5569"/>
                  </a:cubicBezTo>
                  <a:cubicBezTo>
                    <a:pt x="10976" y="3007"/>
                    <a:pt x="11173" y="1442"/>
                    <a:pt x="7711" y="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9"/>
            <p:cNvSpPr/>
            <p:nvPr/>
          </p:nvSpPr>
          <p:spPr>
            <a:xfrm>
              <a:off x="1460150" y="2424425"/>
              <a:ext cx="84425" cy="117675"/>
            </a:xfrm>
            <a:custGeom>
              <a:avLst/>
              <a:gdLst/>
              <a:ahLst/>
              <a:cxnLst/>
              <a:rect l="l" t="t" r="r" b="b"/>
              <a:pathLst>
                <a:path w="3377" h="4707" extrusionOk="0">
                  <a:moveTo>
                    <a:pt x="3376" y="3425"/>
                  </a:moveTo>
                  <a:cubicBezTo>
                    <a:pt x="2538" y="555"/>
                    <a:pt x="1" y="0"/>
                    <a:pt x="543" y="2169"/>
                  </a:cubicBezTo>
                  <a:cubicBezTo>
                    <a:pt x="826" y="3326"/>
                    <a:pt x="1442" y="4706"/>
                    <a:pt x="1602" y="4558"/>
                  </a:cubicBezTo>
                  <a:cubicBezTo>
                    <a:pt x="1750" y="4398"/>
                    <a:pt x="3376" y="3425"/>
                    <a:pt x="3376" y="3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9"/>
            <p:cNvSpPr/>
            <p:nvPr/>
          </p:nvSpPr>
          <p:spPr>
            <a:xfrm>
              <a:off x="1866050" y="2398250"/>
              <a:ext cx="92400" cy="137375"/>
            </a:xfrm>
            <a:custGeom>
              <a:avLst/>
              <a:gdLst/>
              <a:ahLst/>
              <a:cxnLst/>
              <a:rect l="l" t="t" r="r" b="b"/>
              <a:pathLst>
                <a:path w="3696" h="5495" extrusionOk="0">
                  <a:moveTo>
                    <a:pt x="0" y="4213"/>
                  </a:moveTo>
                  <a:cubicBezTo>
                    <a:pt x="924" y="0"/>
                    <a:pt x="3696" y="1134"/>
                    <a:pt x="3154" y="3302"/>
                  </a:cubicBezTo>
                  <a:cubicBezTo>
                    <a:pt x="2871" y="4460"/>
                    <a:pt x="1922" y="5494"/>
                    <a:pt x="1774" y="5347"/>
                  </a:cubicBezTo>
                  <a:cubicBezTo>
                    <a:pt x="1614" y="5199"/>
                    <a:pt x="0" y="4213"/>
                    <a:pt x="0" y="4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9"/>
            <p:cNvSpPr/>
            <p:nvPr/>
          </p:nvSpPr>
          <p:spPr>
            <a:xfrm>
              <a:off x="1359775" y="2585800"/>
              <a:ext cx="38500" cy="12350"/>
            </a:xfrm>
            <a:custGeom>
              <a:avLst/>
              <a:gdLst/>
              <a:ahLst/>
              <a:cxnLst/>
              <a:rect l="l" t="t" r="r" b="b"/>
              <a:pathLst>
                <a:path w="1540" h="494" extrusionOk="0">
                  <a:moveTo>
                    <a:pt x="1540" y="62"/>
                  </a:moveTo>
                  <a:cubicBezTo>
                    <a:pt x="985" y="0"/>
                    <a:pt x="431" y="148"/>
                    <a:pt x="0" y="493"/>
                  </a:cubicBezTo>
                  <a:cubicBezTo>
                    <a:pt x="296" y="419"/>
                    <a:pt x="542" y="358"/>
                    <a:pt x="776" y="296"/>
                  </a:cubicBezTo>
                  <a:cubicBezTo>
                    <a:pt x="1010" y="234"/>
                    <a:pt x="1244" y="148"/>
                    <a:pt x="1540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9"/>
            <p:cNvSpPr/>
            <p:nvPr/>
          </p:nvSpPr>
          <p:spPr>
            <a:xfrm>
              <a:off x="1351450" y="2618750"/>
              <a:ext cx="26825" cy="8325"/>
            </a:xfrm>
            <a:custGeom>
              <a:avLst/>
              <a:gdLst/>
              <a:ahLst/>
              <a:cxnLst/>
              <a:rect l="l" t="t" r="r" b="b"/>
              <a:pathLst>
                <a:path w="1073" h="333" extrusionOk="0">
                  <a:moveTo>
                    <a:pt x="1072" y="13"/>
                  </a:moveTo>
                  <a:cubicBezTo>
                    <a:pt x="690" y="0"/>
                    <a:pt x="321" y="111"/>
                    <a:pt x="0" y="321"/>
                  </a:cubicBezTo>
                  <a:cubicBezTo>
                    <a:pt x="382" y="333"/>
                    <a:pt x="764" y="234"/>
                    <a:pt x="1072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9"/>
            <p:cNvSpPr/>
            <p:nvPr/>
          </p:nvSpPr>
          <p:spPr>
            <a:xfrm>
              <a:off x="1288325" y="2577800"/>
              <a:ext cx="32050" cy="14800"/>
            </a:xfrm>
            <a:custGeom>
              <a:avLst/>
              <a:gdLst/>
              <a:ahLst/>
              <a:cxnLst/>
              <a:rect l="l" t="t" r="r" b="b"/>
              <a:pathLst>
                <a:path w="1282" h="592" extrusionOk="0">
                  <a:moveTo>
                    <a:pt x="1281" y="12"/>
                  </a:moveTo>
                  <a:cubicBezTo>
                    <a:pt x="789" y="0"/>
                    <a:pt x="320" y="209"/>
                    <a:pt x="0" y="591"/>
                  </a:cubicBezTo>
                  <a:cubicBezTo>
                    <a:pt x="247" y="480"/>
                    <a:pt x="456" y="407"/>
                    <a:pt x="653" y="320"/>
                  </a:cubicBezTo>
                  <a:cubicBezTo>
                    <a:pt x="838" y="234"/>
                    <a:pt x="1047" y="136"/>
                    <a:pt x="1281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9"/>
            <p:cNvSpPr/>
            <p:nvPr/>
          </p:nvSpPr>
          <p:spPr>
            <a:xfrm>
              <a:off x="1246425" y="2559300"/>
              <a:ext cx="46525" cy="15750"/>
            </a:xfrm>
            <a:custGeom>
              <a:avLst/>
              <a:gdLst/>
              <a:ahLst/>
              <a:cxnLst/>
              <a:rect l="l" t="t" r="r" b="b"/>
              <a:pathLst>
                <a:path w="1861" h="630" extrusionOk="0">
                  <a:moveTo>
                    <a:pt x="1861" y="112"/>
                  </a:moveTo>
                  <a:cubicBezTo>
                    <a:pt x="1688" y="50"/>
                    <a:pt x="1516" y="13"/>
                    <a:pt x="1331" y="1"/>
                  </a:cubicBezTo>
                  <a:cubicBezTo>
                    <a:pt x="1171" y="1"/>
                    <a:pt x="999" y="13"/>
                    <a:pt x="839" y="63"/>
                  </a:cubicBezTo>
                  <a:cubicBezTo>
                    <a:pt x="506" y="161"/>
                    <a:pt x="210" y="358"/>
                    <a:pt x="1" y="629"/>
                  </a:cubicBezTo>
                  <a:cubicBezTo>
                    <a:pt x="149" y="531"/>
                    <a:pt x="296" y="457"/>
                    <a:pt x="457" y="383"/>
                  </a:cubicBezTo>
                  <a:cubicBezTo>
                    <a:pt x="604" y="321"/>
                    <a:pt x="740" y="272"/>
                    <a:pt x="900" y="235"/>
                  </a:cubicBezTo>
                  <a:cubicBezTo>
                    <a:pt x="1048" y="186"/>
                    <a:pt x="1196" y="161"/>
                    <a:pt x="1344" y="136"/>
                  </a:cubicBezTo>
                  <a:cubicBezTo>
                    <a:pt x="1516" y="112"/>
                    <a:pt x="1688" y="99"/>
                    <a:pt x="1861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9"/>
            <p:cNvSpPr/>
            <p:nvPr/>
          </p:nvSpPr>
          <p:spPr>
            <a:xfrm>
              <a:off x="1229200" y="2632300"/>
              <a:ext cx="21250" cy="13575"/>
            </a:xfrm>
            <a:custGeom>
              <a:avLst/>
              <a:gdLst/>
              <a:ahLst/>
              <a:cxnLst/>
              <a:rect l="l" t="t" r="r" b="b"/>
              <a:pathLst>
                <a:path w="850" h="543" extrusionOk="0">
                  <a:moveTo>
                    <a:pt x="850" y="13"/>
                  </a:moveTo>
                  <a:cubicBezTo>
                    <a:pt x="493" y="0"/>
                    <a:pt x="160" y="210"/>
                    <a:pt x="0" y="542"/>
                  </a:cubicBezTo>
                  <a:cubicBezTo>
                    <a:pt x="172" y="444"/>
                    <a:pt x="308" y="382"/>
                    <a:pt x="443" y="296"/>
                  </a:cubicBezTo>
                  <a:cubicBezTo>
                    <a:pt x="579" y="222"/>
                    <a:pt x="690" y="124"/>
                    <a:pt x="85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9"/>
            <p:cNvSpPr/>
            <p:nvPr/>
          </p:nvSpPr>
          <p:spPr>
            <a:xfrm>
              <a:off x="1233800" y="2688050"/>
              <a:ext cx="25600" cy="14475"/>
            </a:xfrm>
            <a:custGeom>
              <a:avLst/>
              <a:gdLst/>
              <a:ahLst/>
              <a:cxnLst/>
              <a:rect l="l" t="t" r="r" b="b"/>
              <a:pathLst>
                <a:path w="1024" h="579" extrusionOk="0">
                  <a:moveTo>
                    <a:pt x="1023" y="37"/>
                  </a:moveTo>
                  <a:cubicBezTo>
                    <a:pt x="604" y="0"/>
                    <a:pt x="198" y="209"/>
                    <a:pt x="1" y="579"/>
                  </a:cubicBezTo>
                  <a:cubicBezTo>
                    <a:pt x="99" y="530"/>
                    <a:pt x="186" y="480"/>
                    <a:pt x="272" y="443"/>
                  </a:cubicBezTo>
                  <a:cubicBezTo>
                    <a:pt x="358" y="394"/>
                    <a:pt x="432" y="357"/>
                    <a:pt x="518" y="320"/>
                  </a:cubicBezTo>
                  <a:cubicBezTo>
                    <a:pt x="592" y="271"/>
                    <a:pt x="666" y="234"/>
                    <a:pt x="752" y="185"/>
                  </a:cubicBezTo>
                  <a:cubicBezTo>
                    <a:pt x="826" y="136"/>
                    <a:pt x="912" y="86"/>
                    <a:pt x="1023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9"/>
            <p:cNvSpPr/>
            <p:nvPr/>
          </p:nvSpPr>
          <p:spPr>
            <a:xfrm>
              <a:off x="1174975" y="2610750"/>
              <a:ext cx="29300" cy="14800"/>
            </a:xfrm>
            <a:custGeom>
              <a:avLst/>
              <a:gdLst/>
              <a:ahLst/>
              <a:cxnLst/>
              <a:rect l="l" t="t" r="r" b="b"/>
              <a:pathLst>
                <a:path w="1172" h="592" extrusionOk="0">
                  <a:moveTo>
                    <a:pt x="1134" y="210"/>
                  </a:moveTo>
                  <a:cubicBezTo>
                    <a:pt x="1147" y="136"/>
                    <a:pt x="1159" y="62"/>
                    <a:pt x="1171" y="0"/>
                  </a:cubicBezTo>
                  <a:cubicBezTo>
                    <a:pt x="1134" y="0"/>
                    <a:pt x="1110" y="12"/>
                    <a:pt x="1060" y="25"/>
                  </a:cubicBezTo>
                  <a:lnTo>
                    <a:pt x="1011" y="49"/>
                  </a:lnTo>
                  <a:lnTo>
                    <a:pt x="974" y="62"/>
                  </a:lnTo>
                  <a:lnTo>
                    <a:pt x="962" y="62"/>
                  </a:lnTo>
                  <a:cubicBezTo>
                    <a:pt x="913" y="74"/>
                    <a:pt x="863" y="86"/>
                    <a:pt x="802" y="111"/>
                  </a:cubicBezTo>
                  <a:cubicBezTo>
                    <a:pt x="715" y="148"/>
                    <a:pt x="617" y="185"/>
                    <a:pt x="531" y="234"/>
                  </a:cubicBezTo>
                  <a:cubicBezTo>
                    <a:pt x="334" y="333"/>
                    <a:pt x="161" y="456"/>
                    <a:pt x="1" y="591"/>
                  </a:cubicBezTo>
                  <a:cubicBezTo>
                    <a:pt x="210" y="554"/>
                    <a:pt x="407" y="481"/>
                    <a:pt x="617" y="394"/>
                  </a:cubicBezTo>
                  <a:cubicBezTo>
                    <a:pt x="703" y="357"/>
                    <a:pt x="789" y="308"/>
                    <a:pt x="876" y="259"/>
                  </a:cubicBezTo>
                  <a:cubicBezTo>
                    <a:pt x="925" y="234"/>
                    <a:pt x="962" y="197"/>
                    <a:pt x="1011" y="173"/>
                  </a:cubicBezTo>
                  <a:lnTo>
                    <a:pt x="1036" y="160"/>
                  </a:lnTo>
                  <a:lnTo>
                    <a:pt x="1036" y="160"/>
                  </a:lnTo>
                  <a:lnTo>
                    <a:pt x="1048" y="148"/>
                  </a:lnTo>
                  <a:lnTo>
                    <a:pt x="1097" y="99"/>
                  </a:lnTo>
                  <a:cubicBezTo>
                    <a:pt x="1110" y="136"/>
                    <a:pt x="1122" y="173"/>
                    <a:pt x="1134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9"/>
            <p:cNvSpPr/>
            <p:nvPr/>
          </p:nvSpPr>
          <p:spPr>
            <a:xfrm>
              <a:off x="1133725" y="2596275"/>
              <a:ext cx="38825" cy="22800"/>
            </a:xfrm>
            <a:custGeom>
              <a:avLst/>
              <a:gdLst/>
              <a:ahLst/>
              <a:cxnLst/>
              <a:rect l="l" t="t" r="r" b="b"/>
              <a:pathLst>
                <a:path w="1553" h="912" extrusionOk="0">
                  <a:moveTo>
                    <a:pt x="1552" y="0"/>
                  </a:moveTo>
                  <a:cubicBezTo>
                    <a:pt x="1392" y="12"/>
                    <a:pt x="1232" y="49"/>
                    <a:pt x="1072" y="86"/>
                  </a:cubicBezTo>
                  <a:cubicBezTo>
                    <a:pt x="924" y="136"/>
                    <a:pt x="789" y="197"/>
                    <a:pt x="666" y="271"/>
                  </a:cubicBezTo>
                  <a:cubicBezTo>
                    <a:pt x="530" y="345"/>
                    <a:pt x="419" y="431"/>
                    <a:pt x="308" y="542"/>
                  </a:cubicBezTo>
                  <a:cubicBezTo>
                    <a:pt x="197" y="653"/>
                    <a:pt x="87" y="776"/>
                    <a:pt x="0" y="912"/>
                  </a:cubicBezTo>
                  <a:cubicBezTo>
                    <a:pt x="136" y="813"/>
                    <a:pt x="271" y="727"/>
                    <a:pt x="395" y="641"/>
                  </a:cubicBezTo>
                  <a:cubicBezTo>
                    <a:pt x="518" y="567"/>
                    <a:pt x="641" y="493"/>
                    <a:pt x="752" y="419"/>
                  </a:cubicBezTo>
                  <a:cubicBezTo>
                    <a:pt x="875" y="357"/>
                    <a:pt x="998" y="283"/>
                    <a:pt x="1121" y="210"/>
                  </a:cubicBezTo>
                  <a:cubicBezTo>
                    <a:pt x="1257" y="148"/>
                    <a:pt x="1392" y="74"/>
                    <a:pt x="1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9"/>
            <p:cNvSpPr/>
            <p:nvPr/>
          </p:nvSpPr>
          <p:spPr>
            <a:xfrm>
              <a:off x="1115850" y="2680350"/>
              <a:ext cx="21275" cy="18800"/>
            </a:xfrm>
            <a:custGeom>
              <a:avLst/>
              <a:gdLst/>
              <a:ahLst/>
              <a:cxnLst/>
              <a:rect l="l" t="t" r="r" b="b"/>
              <a:pathLst>
                <a:path w="851" h="752" extrusionOk="0">
                  <a:moveTo>
                    <a:pt x="851" y="0"/>
                  </a:moveTo>
                  <a:cubicBezTo>
                    <a:pt x="494" y="148"/>
                    <a:pt x="198" y="419"/>
                    <a:pt x="1" y="751"/>
                  </a:cubicBezTo>
                  <a:cubicBezTo>
                    <a:pt x="358" y="591"/>
                    <a:pt x="654" y="333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9"/>
            <p:cNvSpPr/>
            <p:nvPr/>
          </p:nvSpPr>
          <p:spPr>
            <a:xfrm>
              <a:off x="1139275" y="2707125"/>
              <a:ext cx="14500" cy="19750"/>
            </a:xfrm>
            <a:custGeom>
              <a:avLst/>
              <a:gdLst/>
              <a:ahLst/>
              <a:cxnLst/>
              <a:rect l="l" t="t" r="r" b="b"/>
              <a:pathLst>
                <a:path w="580" h="790" extrusionOk="0">
                  <a:moveTo>
                    <a:pt x="579" y="1"/>
                  </a:moveTo>
                  <a:cubicBezTo>
                    <a:pt x="296" y="186"/>
                    <a:pt x="86" y="469"/>
                    <a:pt x="0" y="789"/>
                  </a:cubicBezTo>
                  <a:cubicBezTo>
                    <a:pt x="283" y="604"/>
                    <a:pt x="493" y="32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9"/>
            <p:cNvSpPr/>
            <p:nvPr/>
          </p:nvSpPr>
          <p:spPr>
            <a:xfrm>
              <a:off x="1064425" y="2677575"/>
              <a:ext cx="20050" cy="15725"/>
            </a:xfrm>
            <a:custGeom>
              <a:avLst/>
              <a:gdLst/>
              <a:ahLst/>
              <a:cxnLst/>
              <a:rect l="l" t="t" r="r" b="b"/>
              <a:pathLst>
                <a:path w="802" h="629" extrusionOk="0">
                  <a:moveTo>
                    <a:pt x="801" y="0"/>
                  </a:moveTo>
                  <a:cubicBezTo>
                    <a:pt x="469" y="111"/>
                    <a:pt x="185" y="333"/>
                    <a:pt x="1" y="628"/>
                  </a:cubicBezTo>
                  <a:cubicBezTo>
                    <a:pt x="333" y="518"/>
                    <a:pt x="617" y="296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9"/>
            <p:cNvSpPr/>
            <p:nvPr/>
          </p:nvSpPr>
          <p:spPr>
            <a:xfrm>
              <a:off x="1068125" y="2754875"/>
              <a:ext cx="25575" cy="34200"/>
            </a:xfrm>
            <a:custGeom>
              <a:avLst/>
              <a:gdLst/>
              <a:ahLst/>
              <a:cxnLst/>
              <a:rect l="l" t="t" r="r" b="b"/>
              <a:pathLst>
                <a:path w="1023" h="1368" extrusionOk="0">
                  <a:moveTo>
                    <a:pt x="1023" y="0"/>
                  </a:moveTo>
                  <a:cubicBezTo>
                    <a:pt x="530" y="320"/>
                    <a:pt x="161" y="801"/>
                    <a:pt x="0" y="1367"/>
                  </a:cubicBezTo>
                  <a:cubicBezTo>
                    <a:pt x="198" y="1109"/>
                    <a:pt x="370" y="912"/>
                    <a:pt x="530" y="690"/>
                  </a:cubicBezTo>
                  <a:cubicBezTo>
                    <a:pt x="690" y="481"/>
                    <a:pt x="838" y="271"/>
                    <a:pt x="1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9"/>
            <p:cNvSpPr/>
            <p:nvPr/>
          </p:nvSpPr>
          <p:spPr>
            <a:xfrm>
              <a:off x="1033950" y="2748400"/>
              <a:ext cx="24950" cy="23125"/>
            </a:xfrm>
            <a:custGeom>
              <a:avLst/>
              <a:gdLst/>
              <a:ahLst/>
              <a:cxnLst/>
              <a:rect l="l" t="t" r="r" b="b"/>
              <a:pathLst>
                <a:path w="998" h="925" extrusionOk="0">
                  <a:moveTo>
                    <a:pt x="998" y="0"/>
                  </a:moveTo>
                  <a:cubicBezTo>
                    <a:pt x="518" y="111"/>
                    <a:pt x="136" y="456"/>
                    <a:pt x="0" y="924"/>
                  </a:cubicBezTo>
                  <a:cubicBezTo>
                    <a:pt x="86" y="826"/>
                    <a:pt x="173" y="752"/>
                    <a:pt x="259" y="666"/>
                  </a:cubicBezTo>
                  <a:lnTo>
                    <a:pt x="493" y="456"/>
                  </a:lnTo>
                  <a:cubicBezTo>
                    <a:pt x="567" y="382"/>
                    <a:pt x="641" y="308"/>
                    <a:pt x="727" y="234"/>
                  </a:cubicBezTo>
                  <a:cubicBezTo>
                    <a:pt x="801" y="161"/>
                    <a:pt x="887" y="87"/>
                    <a:pt x="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9"/>
            <p:cNvSpPr/>
            <p:nvPr/>
          </p:nvSpPr>
          <p:spPr>
            <a:xfrm>
              <a:off x="1010225" y="2745925"/>
              <a:ext cx="19125" cy="23450"/>
            </a:xfrm>
            <a:custGeom>
              <a:avLst/>
              <a:gdLst/>
              <a:ahLst/>
              <a:cxnLst/>
              <a:rect l="l" t="t" r="r" b="b"/>
              <a:pathLst>
                <a:path w="765" h="938" extrusionOk="0">
                  <a:moveTo>
                    <a:pt x="764" y="1"/>
                  </a:moveTo>
                  <a:cubicBezTo>
                    <a:pt x="333" y="124"/>
                    <a:pt x="38" y="494"/>
                    <a:pt x="1" y="937"/>
                  </a:cubicBezTo>
                  <a:cubicBezTo>
                    <a:pt x="75" y="839"/>
                    <a:pt x="136" y="752"/>
                    <a:pt x="198" y="678"/>
                  </a:cubicBezTo>
                  <a:lnTo>
                    <a:pt x="370" y="457"/>
                  </a:lnTo>
                  <a:lnTo>
                    <a:pt x="555" y="247"/>
                  </a:lnTo>
                  <a:cubicBezTo>
                    <a:pt x="617" y="161"/>
                    <a:pt x="678" y="87"/>
                    <a:pt x="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9"/>
            <p:cNvSpPr/>
            <p:nvPr/>
          </p:nvSpPr>
          <p:spPr>
            <a:xfrm>
              <a:off x="995150" y="2849400"/>
              <a:ext cx="12025" cy="31150"/>
            </a:xfrm>
            <a:custGeom>
              <a:avLst/>
              <a:gdLst/>
              <a:ahLst/>
              <a:cxnLst/>
              <a:rect l="l" t="t" r="r" b="b"/>
              <a:pathLst>
                <a:path w="481" h="1246" extrusionOk="0">
                  <a:moveTo>
                    <a:pt x="480" y="1"/>
                  </a:moveTo>
                  <a:cubicBezTo>
                    <a:pt x="308" y="149"/>
                    <a:pt x="185" y="346"/>
                    <a:pt x="111" y="568"/>
                  </a:cubicBezTo>
                  <a:cubicBezTo>
                    <a:pt x="25" y="777"/>
                    <a:pt x="0" y="1011"/>
                    <a:pt x="37" y="1245"/>
                  </a:cubicBezTo>
                  <a:cubicBezTo>
                    <a:pt x="123" y="999"/>
                    <a:pt x="209" y="814"/>
                    <a:pt x="271" y="629"/>
                  </a:cubicBezTo>
                  <a:cubicBezTo>
                    <a:pt x="345" y="432"/>
                    <a:pt x="394" y="235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9"/>
            <p:cNvSpPr/>
            <p:nvPr/>
          </p:nvSpPr>
          <p:spPr>
            <a:xfrm>
              <a:off x="1027175" y="2854950"/>
              <a:ext cx="6800" cy="25600"/>
            </a:xfrm>
            <a:custGeom>
              <a:avLst/>
              <a:gdLst/>
              <a:ahLst/>
              <a:cxnLst/>
              <a:rect l="l" t="t" r="r" b="b"/>
              <a:pathLst>
                <a:path w="272" h="1024" extrusionOk="0">
                  <a:moveTo>
                    <a:pt x="271" y="1"/>
                  </a:moveTo>
                  <a:cubicBezTo>
                    <a:pt x="148" y="136"/>
                    <a:pt x="62" y="296"/>
                    <a:pt x="25" y="481"/>
                  </a:cubicBezTo>
                  <a:cubicBezTo>
                    <a:pt x="0" y="653"/>
                    <a:pt x="12" y="838"/>
                    <a:pt x="62" y="1023"/>
                  </a:cubicBezTo>
                  <a:cubicBezTo>
                    <a:pt x="123" y="851"/>
                    <a:pt x="173" y="690"/>
                    <a:pt x="197" y="518"/>
                  </a:cubicBezTo>
                  <a:cubicBezTo>
                    <a:pt x="234" y="346"/>
                    <a:pt x="259" y="173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9"/>
            <p:cNvSpPr/>
            <p:nvPr/>
          </p:nvSpPr>
          <p:spPr>
            <a:xfrm>
              <a:off x="1063825" y="2846950"/>
              <a:ext cx="7700" cy="16650"/>
            </a:xfrm>
            <a:custGeom>
              <a:avLst/>
              <a:gdLst/>
              <a:ahLst/>
              <a:cxnLst/>
              <a:rect l="l" t="t" r="r" b="b"/>
              <a:pathLst>
                <a:path w="308" h="666" extrusionOk="0">
                  <a:moveTo>
                    <a:pt x="259" y="0"/>
                  </a:moveTo>
                  <a:cubicBezTo>
                    <a:pt x="74" y="173"/>
                    <a:pt x="0" y="419"/>
                    <a:pt x="37" y="666"/>
                  </a:cubicBezTo>
                  <a:cubicBezTo>
                    <a:pt x="222" y="505"/>
                    <a:pt x="308" y="247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9"/>
            <p:cNvSpPr/>
            <p:nvPr/>
          </p:nvSpPr>
          <p:spPr>
            <a:xfrm>
              <a:off x="1372700" y="2742550"/>
              <a:ext cx="25575" cy="11100"/>
            </a:xfrm>
            <a:custGeom>
              <a:avLst/>
              <a:gdLst/>
              <a:ahLst/>
              <a:cxnLst/>
              <a:rect l="l" t="t" r="r" b="b"/>
              <a:pathLst>
                <a:path w="1023" h="444" extrusionOk="0">
                  <a:moveTo>
                    <a:pt x="1023" y="0"/>
                  </a:moveTo>
                  <a:cubicBezTo>
                    <a:pt x="641" y="25"/>
                    <a:pt x="284" y="185"/>
                    <a:pt x="0" y="444"/>
                  </a:cubicBezTo>
                  <a:cubicBezTo>
                    <a:pt x="370" y="407"/>
                    <a:pt x="727" y="247"/>
                    <a:pt x="1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9"/>
            <p:cNvSpPr/>
            <p:nvPr/>
          </p:nvSpPr>
          <p:spPr>
            <a:xfrm>
              <a:off x="1360675" y="2702200"/>
              <a:ext cx="15425" cy="7725"/>
            </a:xfrm>
            <a:custGeom>
              <a:avLst/>
              <a:gdLst/>
              <a:ahLst/>
              <a:cxnLst/>
              <a:rect l="l" t="t" r="r" b="b"/>
              <a:pathLst>
                <a:path w="617" h="309" extrusionOk="0">
                  <a:moveTo>
                    <a:pt x="617" y="50"/>
                  </a:moveTo>
                  <a:cubicBezTo>
                    <a:pt x="383" y="1"/>
                    <a:pt x="149" y="87"/>
                    <a:pt x="1" y="272"/>
                  </a:cubicBezTo>
                  <a:cubicBezTo>
                    <a:pt x="223" y="309"/>
                    <a:pt x="457" y="222"/>
                    <a:pt x="617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9"/>
            <p:cNvSpPr/>
            <p:nvPr/>
          </p:nvSpPr>
          <p:spPr>
            <a:xfrm>
              <a:off x="1371475" y="2658475"/>
              <a:ext cx="21275" cy="7425"/>
            </a:xfrm>
            <a:custGeom>
              <a:avLst/>
              <a:gdLst/>
              <a:ahLst/>
              <a:cxnLst/>
              <a:rect l="l" t="t" r="r" b="b"/>
              <a:pathLst>
                <a:path w="851" h="297" extrusionOk="0">
                  <a:moveTo>
                    <a:pt x="850" y="296"/>
                  </a:moveTo>
                  <a:cubicBezTo>
                    <a:pt x="641" y="37"/>
                    <a:pt x="259" y="0"/>
                    <a:pt x="0" y="210"/>
                  </a:cubicBezTo>
                  <a:cubicBezTo>
                    <a:pt x="99" y="210"/>
                    <a:pt x="160" y="222"/>
                    <a:pt x="234" y="235"/>
                  </a:cubicBezTo>
                  <a:lnTo>
                    <a:pt x="431" y="259"/>
                  </a:lnTo>
                  <a:cubicBezTo>
                    <a:pt x="493" y="259"/>
                    <a:pt x="554" y="271"/>
                    <a:pt x="616" y="271"/>
                  </a:cubicBezTo>
                  <a:cubicBezTo>
                    <a:pt x="690" y="271"/>
                    <a:pt x="764" y="284"/>
                    <a:pt x="850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9"/>
            <p:cNvSpPr/>
            <p:nvPr/>
          </p:nvSpPr>
          <p:spPr>
            <a:xfrm>
              <a:off x="1409350" y="2550375"/>
              <a:ext cx="26800" cy="8350"/>
            </a:xfrm>
            <a:custGeom>
              <a:avLst/>
              <a:gdLst/>
              <a:ahLst/>
              <a:cxnLst/>
              <a:rect l="l" t="t" r="r" b="b"/>
              <a:pathLst>
                <a:path w="1072" h="334" extrusionOk="0">
                  <a:moveTo>
                    <a:pt x="1072" y="296"/>
                  </a:moveTo>
                  <a:cubicBezTo>
                    <a:pt x="752" y="99"/>
                    <a:pt x="382" y="1"/>
                    <a:pt x="0" y="38"/>
                  </a:cubicBezTo>
                  <a:cubicBezTo>
                    <a:pt x="321" y="235"/>
                    <a:pt x="690" y="333"/>
                    <a:pt x="1072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9"/>
            <p:cNvSpPr/>
            <p:nvPr/>
          </p:nvSpPr>
          <p:spPr>
            <a:xfrm>
              <a:off x="1331750" y="2560850"/>
              <a:ext cx="15400" cy="7100"/>
            </a:xfrm>
            <a:custGeom>
              <a:avLst/>
              <a:gdLst/>
              <a:ahLst/>
              <a:cxnLst/>
              <a:rect l="l" t="t" r="r" b="b"/>
              <a:pathLst>
                <a:path w="616" h="284" extrusionOk="0">
                  <a:moveTo>
                    <a:pt x="616" y="74"/>
                  </a:moveTo>
                  <a:cubicBezTo>
                    <a:pt x="407" y="1"/>
                    <a:pt x="173" y="50"/>
                    <a:pt x="0" y="210"/>
                  </a:cubicBezTo>
                  <a:cubicBezTo>
                    <a:pt x="209" y="284"/>
                    <a:pt x="456" y="235"/>
                    <a:pt x="616" y="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9"/>
            <p:cNvSpPr/>
            <p:nvPr/>
          </p:nvSpPr>
          <p:spPr>
            <a:xfrm>
              <a:off x="1292625" y="2744700"/>
              <a:ext cx="22200" cy="11125"/>
            </a:xfrm>
            <a:custGeom>
              <a:avLst/>
              <a:gdLst/>
              <a:ahLst/>
              <a:cxnLst/>
              <a:rect l="l" t="t" r="r" b="b"/>
              <a:pathLst>
                <a:path w="888" h="445" extrusionOk="0">
                  <a:moveTo>
                    <a:pt x="888" y="1"/>
                  </a:moveTo>
                  <a:cubicBezTo>
                    <a:pt x="555" y="38"/>
                    <a:pt x="235" y="198"/>
                    <a:pt x="1" y="444"/>
                  </a:cubicBezTo>
                  <a:cubicBezTo>
                    <a:pt x="346" y="407"/>
                    <a:pt x="653" y="247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9"/>
            <p:cNvSpPr/>
            <p:nvPr/>
          </p:nvSpPr>
          <p:spPr>
            <a:xfrm>
              <a:off x="1237200" y="2733000"/>
              <a:ext cx="34500" cy="14200"/>
            </a:xfrm>
            <a:custGeom>
              <a:avLst/>
              <a:gdLst/>
              <a:ahLst/>
              <a:cxnLst/>
              <a:rect l="l" t="t" r="r" b="b"/>
              <a:pathLst>
                <a:path w="1380" h="568" extrusionOk="0">
                  <a:moveTo>
                    <a:pt x="1380" y="50"/>
                  </a:moveTo>
                  <a:cubicBezTo>
                    <a:pt x="1244" y="25"/>
                    <a:pt x="1109" y="1"/>
                    <a:pt x="973" y="13"/>
                  </a:cubicBezTo>
                  <a:cubicBezTo>
                    <a:pt x="850" y="25"/>
                    <a:pt x="727" y="50"/>
                    <a:pt x="604" y="87"/>
                  </a:cubicBezTo>
                  <a:cubicBezTo>
                    <a:pt x="493" y="136"/>
                    <a:pt x="382" y="198"/>
                    <a:pt x="284" y="272"/>
                  </a:cubicBezTo>
                  <a:cubicBezTo>
                    <a:pt x="173" y="358"/>
                    <a:pt x="74" y="456"/>
                    <a:pt x="0" y="567"/>
                  </a:cubicBezTo>
                  <a:cubicBezTo>
                    <a:pt x="111" y="493"/>
                    <a:pt x="222" y="444"/>
                    <a:pt x="345" y="382"/>
                  </a:cubicBezTo>
                  <a:cubicBezTo>
                    <a:pt x="456" y="333"/>
                    <a:pt x="567" y="296"/>
                    <a:pt x="665" y="259"/>
                  </a:cubicBezTo>
                  <a:cubicBezTo>
                    <a:pt x="776" y="222"/>
                    <a:pt x="875" y="185"/>
                    <a:pt x="998" y="148"/>
                  </a:cubicBezTo>
                  <a:cubicBezTo>
                    <a:pt x="1121" y="111"/>
                    <a:pt x="1244" y="74"/>
                    <a:pt x="1380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9"/>
            <p:cNvSpPr/>
            <p:nvPr/>
          </p:nvSpPr>
          <p:spPr>
            <a:xfrm>
              <a:off x="1179300" y="2753025"/>
              <a:ext cx="29600" cy="27425"/>
            </a:xfrm>
            <a:custGeom>
              <a:avLst/>
              <a:gdLst/>
              <a:ahLst/>
              <a:cxnLst/>
              <a:rect l="l" t="t" r="r" b="b"/>
              <a:pathLst>
                <a:path w="1184" h="1097" extrusionOk="0">
                  <a:moveTo>
                    <a:pt x="1183" y="0"/>
                  </a:moveTo>
                  <a:cubicBezTo>
                    <a:pt x="678" y="222"/>
                    <a:pt x="259" y="604"/>
                    <a:pt x="0" y="1097"/>
                  </a:cubicBezTo>
                  <a:cubicBezTo>
                    <a:pt x="247" y="899"/>
                    <a:pt x="444" y="752"/>
                    <a:pt x="616" y="579"/>
                  </a:cubicBezTo>
                  <a:cubicBezTo>
                    <a:pt x="801" y="407"/>
                    <a:pt x="974" y="222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9"/>
            <p:cNvSpPr/>
            <p:nvPr/>
          </p:nvSpPr>
          <p:spPr>
            <a:xfrm>
              <a:off x="1174975" y="2817075"/>
              <a:ext cx="12050" cy="23125"/>
            </a:xfrm>
            <a:custGeom>
              <a:avLst/>
              <a:gdLst/>
              <a:ahLst/>
              <a:cxnLst/>
              <a:rect l="l" t="t" r="r" b="b"/>
              <a:pathLst>
                <a:path w="482" h="925" extrusionOk="0">
                  <a:moveTo>
                    <a:pt x="481" y="0"/>
                  </a:moveTo>
                  <a:cubicBezTo>
                    <a:pt x="210" y="247"/>
                    <a:pt x="50" y="567"/>
                    <a:pt x="1" y="924"/>
                  </a:cubicBezTo>
                  <a:cubicBezTo>
                    <a:pt x="260" y="678"/>
                    <a:pt x="432" y="345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9"/>
            <p:cNvSpPr/>
            <p:nvPr/>
          </p:nvSpPr>
          <p:spPr>
            <a:xfrm>
              <a:off x="1228275" y="2818300"/>
              <a:ext cx="13250" cy="20975"/>
            </a:xfrm>
            <a:custGeom>
              <a:avLst/>
              <a:gdLst/>
              <a:ahLst/>
              <a:cxnLst/>
              <a:rect l="l" t="t" r="r" b="b"/>
              <a:pathLst>
                <a:path w="530" h="839" extrusionOk="0">
                  <a:moveTo>
                    <a:pt x="530" y="1"/>
                  </a:moveTo>
                  <a:cubicBezTo>
                    <a:pt x="259" y="198"/>
                    <a:pt x="74" y="506"/>
                    <a:pt x="0" y="838"/>
                  </a:cubicBezTo>
                  <a:cubicBezTo>
                    <a:pt x="271" y="629"/>
                    <a:pt x="456" y="333"/>
                    <a:pt x="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9"/>
            <p:cNvSpPr/>
            <p:nvPr/>
          </p:nvSpPr>
          <p:spPr>
            <a:xfrm>
              <a:off x="1107225" y="2809075"/>
              <a:ext cx="25300" cy="34500"/>
            </a:xfrm>
            <a:custGeom>
              <a:avLst/>
              <a:gdLst/>
              <a:ahLst/>
              <a:cxnLst/>
              <a:rect l="l" t="t" r="r" b="b"/>
              <a:pathLst>
                <a:path w="1012" h="1380" extrusionOk="0">
                  <a:moveTo>
                    <a:pt x="1011" y="0"/>
                  </a:moveTo>
                  <a:cubicBezTo>
                    <a:pt x="481" y="283"/>
                    <a:pt x="112" y="789"/>
                    <a:pt x="1" y="1380"/>
                  </a:cubicBezTo>
                  <a:cubicBezTo>
                    <a:pt x="87" y="1244"/>
                    <a:pt x="173" y="1121"/>
                    <a:pt x="260" y="998"/>
                  </a:cubicBezTo>
                  <a:lnTo>
                    <a:pt x="494" y="678"/>
                  </a:lnTo>
                  <a:lnTo>
                    <a:pt x="728" y="345"/>
                  </a:lnTo>
                  <a:cubicBezTo>
                    <a:pt x="814" y="247"/>
                    <a:pt x="900" y="123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9"/>
            <p:cNvSpPr/>
            <p:nvPr/>
          </p:nvSpPr>
          <p:spPr>
            <a:xfrm>
              <a:off x="1110000" y="2866650"/>
              <a:ext cx="5275" cy="4025"/>
            </a:xfrm>
            <a:custGeom>
              <a:avLst/>
              <a:gdLst/>
              <a:ahLst/>
              <a:cxnLst/>
              <a:rect l="l" t="t" r="r" b="b"/>
              <a:pathLst>
                <a:path w="211" h="161" extrusionOk="0">
                  <a:moveTo>
                    <a:pt x="149" y="13"/>
                  </a:moveTo>
                  <a:cubicBezTo>
                    <a:pt x="13" y="1"/>
                    <a:pt x="1" y="38"/>
                    <a:pt x="62" y="149"/>
                  </a:cubicBezTo>
                  <a:cubicBezTo>
                    <a:pt x="198" y="161"/>
                    <a:pt x="210" y="136"/>
                    <a:pt x="149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9"/>
            <p:cNvSpPr/>
            <p:nvPr/>
          </p:nvSpPr>
          <p:spPr>
            <a:xfrm>
              <a:off x="1501725" y="2725925"/>
              <a:ext cx="15425" cy="14500"/>
            </a:xfrm>
            <a:custGeom>
              <a:avLst/>
              <a:gdLst/>
              <a:ahLst/>
              <a:cxnLst/>
              <a:rect l="l" t="t" r="r" b="b"/>
              <a:pathLst>
                <a:path w="617" h="580" extrusionOk="0">
                  <a:moveTo>
                    <a:pt x="617" y="0"/>
                  </a:moveTo>
                  <a:cubicBezTo>
                    <a:pt x="346" y="99"/>
                    <a:pt x="124" y="308"/>
                    <a:pt x="1" y="579"/>
                  </a:cubicBezTo>
                  <a:cubicBezTo>
                    <a:pt x="284" y="481"/>
                    <a:pt x="506" y="271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9"/>
            <p:cNvSpPr/>
            <p:nvPr/>
          </p:nvSpPr>
          <p:spPr>
            <a:xfrm>
              <a:off x="1487250" y="2699750"/>
              <a:ext cx="20975" cy="9550"/>
            </a:xfrm>
            <a:custGeom>
              <a:avLst/>
              <a:gdLst/>
              <a:ahLst/>
              <a:cxnLst/>
              <a:rect l="l" t="t" r="r" b="b"/>
              <a:pathLst>
                <a:path w="839" h="382" extrusionOk="0">
                  <a:moveTo>
                    <a:pt x="838" y="25"/>
                  </a:moveTo>
                  <a:cubicBezTo>
                    <a:pt x="678" y="0"/>
                    <a:pt x="518" y="12"/>
                    <a:pt x="370" y="74"/>
                  </a:cubicBezTo>
                  <a:cubicBezTo>
                    <a:pt x="223" y="148"/>
                    <a:pt x="87" y="246"/>
                    <a:pt x="1" y="382"/>
                  </a:cubicBezTo>
                  <a:cubicBezTo>
                    <a:pt x="149" y="345"/>
                    <a:pt x="296" y="296"/>
                    <a:pt x="444" y="246"/>
                  </a:cubicBezTo>
                  <a:cubicBezTo>
                    <a:pt x="580" y="173"/>
                    <a:pt x="715" y="111"/>
                    <a:pt x="838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9"/>
            <p:cNvSpPr/>
            <p:nvPr/>
          </p:nvSpPr>
          <p:spPr>
            <a:xfrm>
              <a:off x="1491575" y="2667100"/>
              <a:ext cx="19125" cy="4950"/>
            </a:xfrm>
            <a:custGeom>
              <a:avLst/>
              <a:gdLst/>
              <a:ahLst/>
              <a:cxnLst/>
              <a:rect l="l" t="t" r="r" b="b"/>
              <a:pathLst>
                <a:path w="765" h="198" extrusionOk="0">
                  <a:moveTo>
                    <a:pt x="764" y="111"/>
                  </a:moveTo>
                  <a:cubicBezTo>
                    <a:pt x="641" y="37"/>
                    <a:pt x="505" y="0"/>
                    <a:pt x="370" y="13"/>
                  </a:cubicBezTo>
                  <a:cubicBezTo>
                    <a:pt x="234" y="25"/>
                    <a:pt x="111" y="87"/>
                    <a:pt x="0" y="173"/>
                  </a:cubicBezTo>
                  <a:cubicBezTo>
                    <a:pt x="136" y="185"/>
                    <a:pt x="259" y="197"/>
                    <a:pt x="382" y="185"/>
                  </a:cubicBezTo>
                  <a:cubicBezTo>
                    <a:pt x="518" y="173"/>
                    <a:pt x="641" y="148"/>
                    <a:pt x="764" y="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9"/>
            <p:cNvSpPr/>
            <p:nvPr/>
          </p:nvSpPr>
          <p:spPr>
            <a:xfrm>
              <a:off x="1496200" y="2627375"/>
              <a:ext cx="15400" cy="6175"/>
            </a:xfrm>
            <a:custGeom>
              <a:avLst/>
              <a:gdLst/>
              <a:ahLst/>
              <a:cxnLst/>
              <a:rect l="l" t="t" r="r" b="b"/>
              <a:pathLst>
                <a:path w="616" h="247" extrusionOk="0">
                  <a:moveTo>
                    <a:pt x="616" y="111"/>
                  </a:moveTo>
                  <a:cubicBezTo>
                    <a:pt x="419" y="0"/>
                    <a:pt x="185" y="25"/>
                    <a:pt x="0" y="148"/>
                  </a:cubicBezTo>
                  <a:cubicBezTo>
                    <a:pt x="197" y="247"/>
                    <a:pt x="431" y="234"/>
                    <a:pt x="616" y="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9"/>
            <p:cNvSpPr/>
            <p:nvPr/>
          </p:nvSpPr>
          <p:spPr>
            <a:xfrm>
              <a:off x="1503900" y="2580875"/>
              <a:ext cx="24650" cy="6475"/>
            </a:xfrm>
            <a:custGeom>
              <a:avLst/>
              <a:gdLst/>
              <a:ahLst/>
              <a:cxnLst/>
              <a:rect l="l" t="t" r="r" b="b"/>
              <a:pathLst>
                <a:path w="986" h="259" extrusionOk="0">
                  <a:moveTo>
                    <a:pt x="986" y="173"/>
                  </a:moveTo>
                  <a:cubicBezTo>
                    <a:pt x="665" y="0"/>
                    <a:pt x="283" y="37"/>
                    <a:pt x="0" y="259"/>
                  </a:cubicBezTo>
                  <a:cubicBezTo>
                    <a:pt x="197" y="259"/>
                    <a:pt x="345" y="259"/>
                    <a:pt x="493" y="247"/>
                  </a:cubicBezTo>
                  <a:cubicBezTo>
                    <a:pt x="641" y="234"/>
                    <a:pt x="788" y="197"/>
                    <a:pt x="986" y="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9"/>
            <p:cNvSpPr/>
            <p:nvPr/>
          </p:nvSpPr>
          <p:spPr>
            <a:xfrm>
              <a:off x="1512825" y="2557150"/>
              <a:ext cx="7725" cy="6200"/>
            </a:xfrm>
            <a:custGeom>
              <a:avLst/>
              <a:gdLst/>
              <a:ahLst/>
              <a:cxnLst/>
              <a:rect l="l" t="t" r="r" b="b"/>
              <a:pathLst>
                <a:path w="309" h="248" extrusionOk="0">
                  <a:moveTo>
                    <a:pt x="308" y="75"/>
                  </a:moveTo>
                  <a:cubicBezTo>
                    <a:pt x="160" y="1"/>
                    <a:pt x="86" y="25"/>
                    <a:pt x="0" y="173"/>
                  </a:cubicBezTo>
                  <a:cubicBezTo>
                    <a:pt x="148" y="247"/>
                    <a:pt x="222" y="222"/>
                    <a:pt x="308" y="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9"/>
            <p:cNvSpPr/>
            <p:nvPr/>
          </p:nvSpPr>
          <p:spPr>
            <a:xfrm>
              <a:off x="1871600" y="2747475"/>
              <a:ext cx="25875" cy="17275"/>
            </a:xfrm>
            <a:custGeom>
              <a:avLst/>
              <a:gdLst/>
              <a:ahLst/>
              <a:cxnLst/>
              <a:rect l="l" t="t" r="r" b="b"/>
              <a:pathLst>
                <a:path w="1035" h="691" extrusionOk="0">
                  <a:moveTo>
                    <a:pt x="0" y="0"/>
                  </a:moveTo>
                  <a:cubicBezTo>
                    <a:pt x="271" y="321"/>
                    <a:pt x="628" y="567"/>
                    <a:pt x="1035" y="690"/>
                  </a:cubicBezTo>
                  <a:cubicBezTo>
                    <a:pt x="764" y="370"/>
                    <a:pt x="407" y="1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9"/>
            <p:cNvSpPr/>
            <p:nvPr/>
          </p:nvSpPr>
          <p:spPr>
            <a:xfrm>
              <a:off x="1887600" y="2723450"/>
              <a:ext cx="21275" cy="13275"/>
            </a:xfrm>
            <a:custGeom>
              <a:avLst/>
              <a:gdLst/>
              <a:ahLst/>
              <a:cxnLst/>
              <a:rect l="l" t="t" r="r" b="b"/>
              <a:pathLst>
                <a:path w="851" h="531" extrusionOk="0">
                  <a:moveTo>
                    <a:pt x="1" y="1"/>
                  </a:moveTo>
                  <a:cubicBezTo>
                    <a:pt x="210" y="272"/>
                    <a:pt x="506" y="456"/>
                    <a:pt x="851" y="530"/>
                  </a:cubicBezTo>
                  <a:cubicBezTo>
                    <a:pt x="641" y="247"/>
                    <a:pt x="333" y="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9"/>
            <p:cNvSpPr/>
            <p:nvPr/>
          </p:nvSpPr>
          <p:spPr>
            <a:xfrm>
              <a:off x="1903925" y="2692650"/>
              <a:ext cx="24675" cy="5575"/>
            </a:xfrm>
            <a:custGeom>
              <a:avLst/>
              <a:gdLst/>
              <a:ahLst/>
              <a:cxnLst/>
              <a:rect l="l" t="t" r="r" b="b"/>
              <a:pathLst>
                <a:path w="987" h="223" extrusionOk="0">
                  <a:moveTo>
                    <a:pt x="1" y="124"/>
                  </a:moveTo>
                  <a:cubicBezTo>
                    <a:pt x="198" y="149"/>
                    <a:pt x="346" y="173"/>
                    <a:pt x="493" y="186"/>
                  </a:cubicBezTo>
                  <a:cubicBezTo>
                    <a:pt x="641" y="198"/>
                    <a:pt x="789" y="210"/>
                    <a:pt x="986" y="223"/>
                  </a:cubicBezTo>
                  <a:cubicBezTo>
                    <a:pt x="851" y="99"/>
                    <a:pt x="690" y="25"/>
                    <a:pt x="506" y="13"/>
                  </a:cubicBezTo>
                  <a:cubicBezTo>
                    <a:pt x="333" y="1"/>
                    <a:pt x="161" y="38"/>
                    <a:pt x="1" y="1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9"/>
            <p:cNvSpPr/>
            <p:nvPr/>
          </p:nvSpPr>
          <p:spPr>
            <a:xfrm>
              <a:off x="1907325" y="2656000"/>
              <a:ext cx="14500" cy="7125"/>
            </a:xfrm>
            <a:custGeom>
              <a:avLst/>
              <a:gdLst/>
              <a:ahLst/>
              <a:cxnLst/>
              <a:rect l="l" t="t" r="r" b="b"/>
              <a:pathLst>
                <a:path w="580" h="285" extrusionOk="0">
                  <a:moveTo>
                    <a:pt x="0" y="210"/>
                  </a:moveTo>
                  <a:cubicBezTo>
                    <a:pt x="197" y="284"/>
                    <a:pt x="431" y="235"/>
                    <a:pt x="579" y="75"/>
                  </a:cubicBezTo>
                  <a:cubicBezTo>
                    <a:pt x="370" y="1"/>
                    <a:pt x="148" y="50"/>
                    <a:pt x="0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9"/>
            <p:cNvSpPr/>
            <p:nvPr/>
          </p:nvSpPr>
          <p:spPr>
            <a:xfrm>
              <a:off x="1903000" y="2624300"/>
              <a:ext cx="9875" cy="7400"/>
            </a:xfrm>
            <a:custGeom>
              <a:avLst/>
              <a:gdLst/>
              <a:ahLst/>
              <a:cxnLst/>
              <a:rect l="l" t="t" r="r" b="b"/>
              <a:pathLst>
                <a:path w="395" h="296" extrusionOk="0">
                  <a:moveTo>
                    <a:pt x="1" y="234"/>
                  </a:moveTo>
                  <a:cubicBezTo>
                    <a:pt x="161" y="296"/>
                    <a:pt x="333" y="222"/>
                    <a:pt x="395" y="62"/>
                  </a:cubicBezTo>
                  <a:cubicBezTo>
                    <a:pt x="235" y="0"/>
                    <a:pt x="62" y="74"/>
                    <a:pt x="1" y="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9"/>
            <p:cNvSpPr/>
            <p:nvPr/>
          </p:nvSpPr>
          <p:spPr>
            <a:xfrm>
              <a:off x="1899625" y="2582725"/>
              <a:ext cx="9875" cy="7100"/>
            </a:xfrm>
            <a:custGeom>
              <a:avLst/>
              <a:gdLst/>
              <a:ahLst/>
              <a:cxnLst/>
              <a:rect l="l" t="t" r="r" b="b"/>
              <a:pathLst>
                <a:path w="395" h="284" extrusionOk="0">
                  <a:moveTo>
                    <a:pt x="0" y="210"/>
                  </a:moveTo>
                  <a:cubicBezTo>
                    <a:pt x="148" y="283"/>
                    <a:pt x="333" y="234"/>
                    <a:pt x="394" y="74"/>
                  </a:cubicBezTo>
                  <a:cubicBezTo>
                    <a:pt x="247" y="0"/>
                    <a:pt x="74" y="62"/>
                    <a:pt x="0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9"/>
            <p:cNvSpPr/>
            <p:nvPr/>
          </p:nvSpPr>
          <p:spPr>
            <a:xfrm>
              <a:off x="1138025" y="2912550"/>
              <a:ext cx="12050" cy="25575"/>
            </a:xfrm>
            <a:custGeom>
              <a:avLst/>
              <a:gdLst/>
              <a:ahLst/>
              <a:cxnLst/>
              <a:rect l="l" t="t" r="r" b="b"/>
              <a:pathLst>
                <a:path w="482" h="1023" extrusionOk="0">
                  <a:moveTo>
                    <a:pt x="481" y="0"/>
                  </a:moveTo>
                  <a:cubicBezTo>
                    <a:pt x="223" y="283"/>
                    <a:pt x="50" y="641"/>
                    <a:pt x="1" y="1023"/>
                  </a:cubicBezTo>
                  <a:cubicBezTo>
                    <a:pt x="259" y="739"/>
                    <a:pt x="432" y="382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9"/>
            <p:cNvSpPr/>
            <p:nvPr/>
          </p:nvSpPr>
          <p:spPr>
            <a:xfrm>
              <a:off x="1094925" y="2910075"/>
              <a:ext cx="13875" cy="21575"/>
            </a:xfrm>
            <a:custGeom>
              <a:avLst/>
              <a:gdLst/>
              <a:ahLst/>
              <a:cxnLst/>
              <a:rect l="l" t="t" r="r" b="b"/>
              <a:pathLst>
                <a:path w="555" h="863" extrusionOk="0">
                  <a:moveTo>
                    <a:pt x="555" y="1"/>
                  </a:moveTo>
                  <a:cubicBezTo>
                    <a:pt x="394" y="74"/>
                    <a:pt x="247" y="198"/>
                    <a:pt x="148" y="346"/>
                  </a:cubicBezTo>
                  <a:cubicBezTo>
                    <a:pt x="49" y="493"/>
                    <a:pt x="0" y="678"/>
                    <a:pt x="0" y="863"/>
                  </a:cubicBezTo>
                  <a:cubicBezTo>
                    <a:pt x="111" y="690"/>
                    <a:pt x="210" y="580"/>
                    <a:pt x="296" y="444"/>
                  </a:cubicBezTo>
                  <a:cubicBezTo>
                    <a:pt x="382" y="309"/>
                    <a:pt x="456" y="173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9"/>
            <p:cNvSpPr/>
            <p:nvPr/>
          </p:nvSpPr>
          <p:spPr>
            <a:xfrm>
              <a:off x="1046250" y="2916850"/>
              <a:ext cx="8350" cy="15725"/>
            </a:xfrm>
            <a:custGeom>
              <a:avLst/>
              <a:gdLst/>
              <a:ahLst/>
              <a:cxnLst/>
              <a:rect l="l" t="t" r="r" b="b"/>
              <a:pathLst>
                <a:path w="334" h="629" extrusionOk="0">
                  <a:moveTo>
                    <a:pt x="333" y="1"/>
                  </a:moveTo>
                  <a:cubicBezTo>
                    <a:pt x="223" y="50"/>
                    <a:pt x="124" y="148"/>
                    <a:pt x="62" y="259"/>
                  </a:cubicBezTo>
                  <a:cubicBezTo>
                    <a:pt x="13" y="370"/>
                    <a:pt x="1" y="506"/>
                    <a:pt x="38" y="629"/>
                  </a:cubicBezTo>
                  <a:cubicBezTo>
                    <a:pt x="99" y="543"/>
                    <a:pt x="161" y="444"/>
                    <a:pt x="223" y="333"/>
                  </a:cubicBezTo>
                  <a:cubicBezTo>
                    <a:pt x="260" y="235"/>
                    <a:pt x="309" y="124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9"/>
            <p:cNvSpPr/>
            <p:nvPr/>
          </p:nvSpPr>
          <p:spPr>
            <a:xfrm>
              <a:off x="1003750" y="2932550"/>
              <a:ext cx="5575" cy="4650"/>
            </a:xfrm>
            <a:custGeom>
              <a:avLst/>
              <a:gdLst/>
              <a:ahLst/>
              <a:cxnLst/>
              <a:rect l="l" t="t" r="r" b="b"/>
              <a:pathLst>
                <a:path w="223" h="186" extrusionOk="0">
                  <a:moveTo>
                    <a:pt x="173" y="1"/>
                  </a:moveTo>
                  <a:cubicBezTo>
                    <a:pt x="26" y="1"/>
                    <a:pt x="1" y="38"/>
                    <a:pt x="38" y="186"/>
                  </a:cubicBezTo>
                  <a:cubicBezTo>
                    <a:pt x="186" y="186"/>
                    <a:pt x="223" y="136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9"/>
            <p:cNvSpPr/>
            <p:nvPr/>
          </p:nvSpPr>
          <p:spPr>
            <a:xfrm>
              <a:off x="1393025" y="2998150"/>
              <a:ext cx="8650" cy="33600"/>
            </a:xfrm>
            <a:custGeom>
              <a:avLst/>
              <a:gdLst/>
              <a:ahLst/>
              <a:cxnLst/>
              <a:rect l="l" t="t" r="r" b="b"/>
              <a:pathLst>
                <a:path w="346" h="1344" extrusionOk="0">
                  <a:moveTo>
                    <a:pt x="345" y="1"/>
                  </a:moveTo>
                  <a:cubicBezTo>
                    <a:pt x="37" y="383"/>
                    <a:pt x="0" y="912"/>
                    <a:pt x="259" y="1343"/>
                  </a:cubicBezTo>
                  <a:lnTo>
                    <a:pt x="259" y="974"/>
                  </a:lnTo>
                  <a:cubicBezTo>
                    <a:pt x="259" y="875"/>
                    <a:pt x="259" y="764"/>
                    <a:pt x="271" y="666"/>
                  </a:cubicBezTo>
                  <a:cubicBezTo>
                    <a:pt x="284" y="580"/>
                    <a:pt x="284" y="469"/>
                    <a:pt x="296" y="358"/>
                  </a:cubicBezTo>
                  <a:cubicBezTo>
                    <a:pt x="308" y="259"/>
                    <a:pt x="321" y="136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9"/>
            <p:cNvSpPr/>
            <p:nvPr/>
          </p:nvSpPr>
          <p:spPr>
            <a:xfrm>
              <a:off x="1437975" y="3014775"/>
              <a:ext cx="6500" cy="17900"/>
            </a:xfrm>
            <a:custGeom>
              <a:avLst/>
              <a:gdLst/>
              <a:ahLst/>
              <a:cxnLst/>
              <a:rect l="l" t="t" r="r" b="b"/>
              <a:pathLst>
                <a:path w="260" h="716" extrusionOk="0">
                  <a:moveTo>
                    <a:pt x="149" y="1"/>
                  </a:moveTo>
                  <a:cubicBezTo>
                    <a:pt x="26" y="223"/>
                    <a:pt x="1" y="494"/>
                    <a:pt x="112" y="715"/>
                  </a:cubicBezTo>
                  <a:cubicBezTo>
                    <a:pt x="247" y="506"/>
                    <a:pt x="260" y="235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9"/>
            <p:cNvSpPr/>
            <p:nvPr/>
          </p:nvSpPr>
          <p:spPr>
            <a:xfrm>
              <a:off x="1468475" y="3010475"/>
              <a:ext cx="7725" cy="13275"/>
            </a:xfrm>
            <a:custGeom>
              <a:avLst/>
              <a:gdLst/>
              <a:ahLst/>
              <a:cxnLst/>
              <a:rect l="l" t="t" r="r" b="b"/>
              <a:pathLst>
                <a:path w="309" h="531" extrusionOk="0">
                  <a:moveTo>
                    <a:pt x="271" y="0"/>
                  </a:moveTo>
                  <a:cubicBezTo>
                    <a:pt x="87" y="111"/>
                    <a:pt x="0" y="321"/>
                    <a:pt x="50" y="530"/>
                  </a:cubicBezTo>
                  <a:cubicBezTo>
                    <a:pt x="222" y="419"/>
                    <a:pt x="308" y="21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9"/>
            <p:cNvSpPr/>
            <p:nvPr/>
          </p:nvSpPr>
          <p:spPr>
            <a:xfrm>
              <a:off x="1442600" y="3103775"/>
              <a:ext cx="8350" cy="20975"/>
            </a:xfrm>
            <a:custGeom>
              <a:avLst/>
              <a:gdLst/>
              <a:ahLst/>
              <a:cxnLst/>
              <a:rect l="l" t="t" r="r" b="b"/>
              <a:pathLst>
                <a:path w="334" h="839" extrusionOk="0">
                  <a:moveTo>
                    <a:pt x="296" y="1"/>
                  </a:moveTo>
                  <a:cubicBezTo>
                    <a:pt x="99" y="235"/>
                    <a:pt x="1" y="531"/>
                    <a:pt x="38" y="839"/>
                  </a:cubicBezTo>
                  <a:cubicBezTo>
                    <a:pt x="235" y="604"/>
                    <a:pt x="333" y="297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9"/>
            <p:cNvSpPr/>
            <p:nvPr/>
          </p:nvSpPr>
          <p:spPr>
            <a:xfrm>
              <a:off x="1412425" y="3110550"/>
              <a:ext cx="6175" cy="4350"/>
            </a:xfrm>
            <a:custGeom>
              <a:avLst/>
              <a:gdLst/>
              <a:ahLst/>
              <a:cxnLst/>
              <a:rect l="l" t="t" r="r" b="b"/>
              <a:pathLst>
                <a:path w="247" h="174" extrusionOk="0">
                  <a:moveTo>
                    <a:pt x="148" y="1"/>
                  </a:moveTo>
                  <a:cubicBezTo>
                    <a:pt x="13" y="38"/>
                    <a:pt x="0" y="75"/>
                    <a:pt x="99" y="173"/>
                  </a:cubicBezTo>
                  <a:cubicBezTo>
                    <a:pt x="235" y="136"/>
                    <a:pt x="247" y="99"/>
                    <a:pt x="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9"/>
            <p:cNvSpPr/>
            <p:nvPr/>
          </p:nvSpPr>
          <p:spPr>
            <a:xfrm>
              <a:off x="1815850" y="3034800"/>
              <a:ext cx="7100" cy="20050"/>
            </a:xfrm>
            <a:custGeom>
              <a:avLst/>
              <a:gdLst/>
              <a:ahLst/>
              <a:cxnLst/>
              <a:rect l="l" t="t" r="r" b="b"/>
              <a:pathLst>
                <a:path w="284" h="802" extrusionOk="0">
                  <a:moveTo>
                    <a:pt x="74" y="1"/>
                  </a:moveTo>
                  <a:cubicBezTo>
                    <a:pt x="1" y="272"/>
                    <a:pt x="50" y="567"/>
                    <a:pt x="210" y="801"/>
                  </a:cubicBezTo>
                  <a:cubicBezTo>
                    <a:pt x="284" y="530"/>
                    <a:pt x="235" y="235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9"/>
            <p:cNvSpPr/>
            <p:nvPr/>
          </p:nvSpPr>
          <p:spPr>
            <a:xfrm>
              <a:off x="1835875" y="3033875"/>
              <a:ext cx="6175" cy="14500"/>
            </a:xfrm>
            <a:custGeom>
              <a:avLst/>
              <a:gdLst/>
              <a:ahLst/>
              <a:cxnLst/>
              <a:rect l="l" t="t" r="r" b="b"/>
              <a:pathLst>
                <a:path w="247" h="580" extrusionOk="0">
                  <a:moveTo>
                    <a:pt x="123" y="1"/>
                  </a:moveTo>
                  <a:cubicBezTo>
                    <a:pt x="0" y="173"/>
                    <a:pt x="0" y="395"/>
                    <a:pt x="111" y="580"/>
                  </a:cubicBezTo>
                  <a:cubicBezTo>
                    <a:pt x="234" y="407"/>
                    <a:pt x="247" y="173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9"/>
            <p:cNvSpPr/>
            <p:nvPr/>
          </p:nvSpPr>
          <p:spPr>
            <a:xfrm>
              <a:off x="1846650" y="3074825"/>
              <a:ext cx="7100" cy="25600"/>
            </a:xfrm>
            <a:custGeom>
              <a:avLst/>
              <a:gdLst/>
              <a:ahLst/>
              <a:cxnLst/>
              <a:rect l="l" t="t" r="r" b="b"/>
              <a:pathLst>
                <a:path w="284" h="1024" extrusionOk="0">
                  <a:moveTo>
                    <a:pt x="210" y="1"/>
                  </a:moveTo>
                  <a:cubicBezTo>
                    <a:pt x="50" y="321"/>
                    <a:pt x="0" y="678"/>
                    <a:pt x="74" y="1023"/>
                  </a:cubicBezTo>
                  <a:cubicBezTo>
                    <a:pt x="234" y="715"/>
                    <a:pt x="284" y="346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9"/>
            <p:cNvSpPr/>
            <p:nvPr/>
          </p:nvSpPr>
          <p:spPr>
            <a:xfrm>
              <a:off x="1827850" y="3149975"/>
              <a:ext cx="4650" cy="4350"/>
            </a:xfrm>
            <a:custGeom>
              <a:avLst/>
              <a:gdLst/>
              <a:ahLst/>
              <a:cxnLst/>
              <a:rect l="l" t="t" r="r" b="b"/>
              <a:pathLst>
                <a:path w="186" h="174" extrusionOk="0">
                  <a:moveTo>
                    <a:pt x="112" y="62"/>
                  </a:moveTo>
                  <a:cubicBezTo>
                    <a:pt x="13" y="1"/>
                    <a:pt x="1" y="13"/>
                    <a:pt x="75" y="111"/>
                  </a:cubicBezTo>
                  <a:cubicBezTo>
                    <a:pt x="173" y="173"/>
                    <a:pt x="186" y="173"/>
                    <a:pt x="112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9"/>
            <p:cNvSpPr/>
            <p:nvPr/>
          </p:nvSpPr>
          <p:spPr>
            <a:xfrm>
              <a:off x="1835250" y="2901450"/>
              <a:ext cx="4350" cy="23425"/>
            </a:xfrm>
            <a:custGeom>
              <a:avLst/>
              <a:gdLst/>
              <a:ahLst/>
              <a:cxnLst/>
              <a:rect l="l" t="t" r="r" b="b"/>
              <a:pathLst>
                <a:path w="174" h="937" extrusionOk="0">
                  <a:moveTo>
                    <a:pt x="1" y="1"/>
                  </a:moveTo>
                  <a:lnTo>
                    <a:pt x="1" y="259"/>
                  </a:lnTo>
                  <a:lnTo>
                    <a:pt x="1" y="469"/>
                  </a:lnTo>
                  <a:lnTo>
                    <a:pt x="1" y="678"/>
                  </a:lnTo>
                  <a:lnTo>
                    <a:pt x="1" y="937"/>
                  </a:lnTo>
                  <a:cubicBezTo>
                    <a:pt x="112" y="801"/>
                    <a:pt x="173" y="641"/>
                    <a:pt x="173" y="469"/>
                  </a:cubicBezTo>
                  <a:cubicBezTo>
                    <a:pt x="173" y="296"/>
                    <a:pt x="112" y="13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9"/>
            <p:cNvSpPr/>
            <p:nvPr/>
          </p:nvSpPr>
          <p:spPr>
            <a:xfrm>
              <a:off x="1799525" y="2913775"/>
              <a:ext cx="6800" cy="12025"/>
            </a:xfrm>
            <a:custGeom>
              <a:avLst/>
              <a:gdLst/>
              <a:ahLst/>
              <a:cxnLst/>
              <a:rect l="l" t="t" r="r" b="b"/>
              <a:pathLst>
                <a:path w="272" h="481" extrusionOk="0">
                  <a:moveTo>
                    <a:pt x="185" y="0"/>
                  </a:moveTo>
                  <a:cubicBezTo>
                    <a:pt x="38" y="124"/>
                    <a:pt x="1" y="321"/>
                    <a:pt x="87" y="481"/>
                  </a:cubicBezTo>
                  <a:cubicBezTo>
                    <a:pt x="235" y="370"/>
                    <a:pt x="272" y="161"/>
                    <a:pt x="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9"/>
            <p:cNvSpPr/>
            <p:nvPr/>
          </p:nvSpPr>
          <p:spPr>
            <a:xfrm>
              <a:off x="1759500" y="2922400"/>
              <a:ext cx="7725" cy="10175"/>
            </a:xfrm>
            <a:custGeom>
              <a:avLst/>
              <a:gdLst/>
              <a:ahLst/>
              <a:cxnLst/>
              <a:rect l="l" t="t" r="r" b="b"/>
              <a:pathLst>
                <a:path w="309" h="407" extrusionOk="0">
                  <a:moveTo>
                    <a:pt x="259" y="0"/>
                  </a:moveTo>
                  <a:cubicBezTo>
                    <a:pt x="99" y="62"/>
                    <a:pt x="0" y="234"/>
                    <a:pt x="37" y="407"/>
                  </a:cubicBezTo>
                  <a:cubicBezTo>
                    <a:pt x="210" y="345"/>
                    <a:pt x="308" y="173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9"/>
            <p:cNvSpPr/>
            <p:nvPr/>
          </p:nvSpPr>
          <p:spPr>
            <a:xfrm>
              <a:off x="1024400" y="2972600"/>
              <a:ext cx="8325" cy="37900"/>
            </a:xfrm>
            <a:custGeom>
              <a:avLst/>
              <a:gdLst/>
              <a:ahLst/>
              <a:cxnLst/>
              <a:rect l="l" t="t" r="r" b="b"/>
              <a:pathLst>
                <a:path w="333" h="1516" extrusionOk="0">
                  <a:moveTo>
                    <a:pt x="123" y="0"/>
                  </a:moveTo>
                  <a:cubicBezTo>
                    <a:pt x="74" y="123"/>
                    <a:pt x="37" y="259"/>
                    <a:pt x="13" y="407"/>
                  </a:cubicBezTo>
                  <a:cubicBezTo>
                    <a:pt x="0" y="530"/>
                    <a:pt x="0" y="653"/>
                    <a:pt x="13" y="789"/>
                  </a:cubicBezTo>
                  <a:cubicBezTo>
                    <a:pt x="37" y="912"/>
                    <a:pt x="62" y="1035"/>
                    <a:pt x="123" y="1158"/>
                  </a:cubicBezTo>
                  <a:cubicBezTo>
                    <a:pt x="173" y="1281"/>
                    <a:pt x="247" y="1405"/>
                    <a:pt x="333" y="1515"/>
                  </a:cubicBezTo>
                  <a:cubicBezTo>
                    <a:pt x="296" y="1368"/>
                    <a:pt x="271" y="1232"/>
                    <a:pt x="247" y="1109"/>
                  </a:cubicBezTo>
                  <a:cubicBezTo>
                    <a:pt x="222" y="986"/>
                    <a:pt x="210" y="875"/>
                    <a:pt x="197" y="764"/>
                  </a:cubicBezTo>
                  <a:cubicBezTo>
                    <a:pt x="173" y="641"/>
                    <a:pt x="160" y="530"/>
                    <a:pt x="148" y="407"/>
                  </a:cubicBezTo>
                  <a:cubicBezTo>
                    <a:pt x="136" y="284"/>
                    <a:pt x="123" y="148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9"/>
            <p:cNvSpPr/>
            <p:nvPr/>
          </p:nvSpPr>
          <p:spPr>
            <a:xfrm>
              <a:off x="1037950" y="3052675"/>
              <a:ext cx="8950" cy="19100"/>
            </a:xfrm>
            <a:custGeom>
              <a:avLst/>
              <a:gdLst/>
              <a:ahLst/>
              <a:cxnLst/>
              <a:rect l="l" t="t" r="r" b="b"/>
              <a:pathLst>
                <a:path w="358" h="764" extrusionOk="0">
                  <a:moveTo>
                    <a:pt x="0" y="0"/>
                  </a:moveTo>
                  <a:cubicBezTo>
                    <a:pt x="0" y="296"/>
                    <a:pt x="136" y="567"/>
                    <a:pt x="358" y="764"/>
                  </a:cubicBezTo>
                  <a:cubicBezTo>
                    <a:pt x="345" y="468"/>
                    <a:pt x="222" y="19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9"/>
            <p:cNvSpPr/>
            <p:nvPr/>
          </p:nvSpPr>
          <p:spPr>
            <a:xfrm>
              <a:off x="1028100" y="3078225"/>
              <a:ext cx="7400" cy="11425"/>
            </a:xfrm>
            <a:custGeom>
              <a:avLst/>
              <a:gdLst/>
              <a:ahLst/>
              <a:cxnLst/>
              <a:rect l="l" t="t" r="r" b="b"/>
              <a:pathLst>
                <a:path w="296" h="457" extrusionOk="0">
                  <a:moveTo>
                    <a:pt x="37" y="0"/>
                  </a:moveTo>
                  <a:cubicBezTo>
                    <a:pt x="0" y="185"/>
                    <a:pt x="86" y="370"/>
                    <a:pt x="259" y="456"/>
                  </a:cubicBezTo>
                  <a:cubicBezTo>
                    <a:pt x="296" y="271"/>
                    <a:pt x="210" y="74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488;p32">
            <a:extLst>
              <a:ext uri="{FF2B5EF4-FFF2-40B4-BE49-F238E27FC236}">
                <a16:creationId xmlns:a16="http://schemas.microsoft.com/office/drawing/2014/main" id="{AA30F7E6-1D8E-F488-9E96-DEFDD8E7C7D8}"/>
              </a:ext>
            </a:extLst>
          </p:cNvPr>
          <p:cNvSpPr/>
          <p:nvPr/>
        </p:nvSpPr>
        <p:spPr>
          <a:xfrm>
            <a:off x="2802752" y="279210"/>
            <a:ext cx="3538495" cy="57315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490;p32">
            <a:extLst>
              <a:ext uri="{FF2B5EF4-FFF2-40B4-BE49-F238E27FC236}">
                <a16:creationId xmlns:a16="http://schemas.microsoft.com/office/drawing/2014/main" id="{A7227AF5-78CB-9D05-8CF8-1680F0C992A7}"/>
              </a:ext>
            </a:extLst>
          </p:cNvPr>
          <p:cNvSpPr txBox="1">
            <a:spLocks/>
          </p:cNvSpPr>
          <p:nvPr/>
        </p:nvSpPr>
        <p:spPr>
          <a:xfrm>
            <a:off x="3465907" y="341029"/>
            <a:ext cx="2222264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u-RU" sz="2400" b="1" dirty="0"/>
              <a:t>Упражнение 3</a:t>
            </a:r>
            <a:endParaRPr lang="en-US" sz="2400" b="1" dirty="0"/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Google Shape;517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Придумайте и запишите глаголы, которые отвечают на данные вопросы. К какому времени они относятся</a:t>
            </a:r>
            <a:r>
              <a:rPr lang="en-US" sz="1800" dirty="0"/>
              <a:t>?</a:t>
            </a:r>
            <a:endParaRPr dirty="0"/>
          </a:p>
        </p:txBody>
      </p:sp>
      <p:graphicFrame>
        <p:nvGraphicFramePr>
          <p:cNvPr id="5177" name="Google Shape;5177;p42"/>
          <p:cNvGraphicFramePr/>
          <p:nvPr>
            <p:extLst>
              <p:ext uri="{D42A27DB-BD31-4B8C-83A1-F6EECF244321}">
                <p14:modId xmlns:p14="http://schemas.microsoft.com/office/powerpoint/2010/main" val="1182630970"/>
              </p:ext>
            </p:extLst>
          </p:nvPr>
        </p:nvGraphicFramePr>
        <p:xfrm>
          <a:off x="1645488" y="1241138"/>
          <a:ext cx="5791200" cy="3122400"/>
        </p:xfrm>
        <a:graphic>
          <a:graphicData uri="http://schemas.openxmlformats.org/drawingml/2006/table">
            <a:tbl>
              <a:tblPr>
                <a:noFill/>
                <a:tableStyleId>{B3500927-3E67-4764-B2C6-4B11ECE261CC}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делает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будет делать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делал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Что сделать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latin typeface="Emilys Candy"/>
                          <a:ea typeface="Emilys Candy"/>
                          <a:cs typeface="Emilys Candy"/>
                          <a:sym typeface="Emilys Candy"/>
                        </a:rPr>
                        <a:t>?</a:t>
                      </a:r>
                      <a:endParaRPr sz="2000" dirty="0">
                        <a:solidFill>
                          <a:schemeClr val="accent4"/>
                        </a:solidFill>
                        <a:latin typeface="Emilys Candy"/>
                        <a:ea typeface="Emilys Candy"/>
                        <a:cs typeface="Emilys Candy"/>
                        <a:sym typeface="Emilys Cand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78" name="Google Shape;5178;p42"/>
          <p:cNvGrpSpPr/>
          <p:nvPr/>
        </p:nvGrpSpPr>
        <p:grpSpPr>
          <a:xfrm>
            <a:off x="1040437" y="3763104"/>
            <a:ext cx="420552" cy="451444"/>
            <a:chOff x="1018425" y="3759800"/>
            <a:chExt cx="324675" cy="348525"/>
          </a:xfrm>
        </p:grpSpPr>
        <p:sp>
          <p:nvSpPr>
            <p:cNvPr id="5179" name="Google Shape;5179;p42"/>
            <p:cNvSpPr/>
            <p:nvPr/>
          </p:nvSpPr>
          <p:spPr>
            <a:xfrm>
              <a:off x="1137850" y="3790825"/>
              <a:ext cx="191575" cy="278025"/>
            </a:xfrm>
            <a:custGeom>
              <a:avLst/>
              <a:gdLst/>
              <a:ahLst/>
              <a:cxnLst/>
              <a:rect l="l" t="t" r="r" b="b"/>
              <a:pathLst>
                <a:path w="7663" h="11121" extrusionOk="0">
                  <a:moveTo>
                    <a:pt x="0" y="1"/>
                  </a:moveTo>
                  <a:lnTo>
                    <a:pt x="0" y="6298"/>
                  </a:lnTo>
                  <a:cubicBezTo>
                    <a:pt x="0" y="6949"/>
                    <a:pt x="311" y="7600"/>
                    <a:pt x="807" y="8035"/>
                  </a:cubicBezTo>
                  <a:lnTo>
                    <a:pt x="3971" y="10702"/>
                  </a:lnTo>
                  <a:lnTo>
                    <a:pt x="4095" y="10795"/>
                  </a:lnTo>
                  <a:cubicBezTo>
                    <a:pt x="4412" y="11020"/>
                    <a:pt x="4739" y="11120"/>
                    <a:pt x="5062" y="11120"/>
                  </a:cubicBezTo>
                  <a:cubicBezTo>
                    <a:pt x="5718" y="11120"/>
                    <a:pt x="6357" y="10706"/>
                    <a:pt x="6856" y="10082"/>
                  </a:cubicBezTo>
                  <a:cubicBezTo>
                    <a:pt x="7662" y="9244"/>
                    <a:pt x="7507" y="7879"/>
                    <a:pt x="6546" y="7197"/>
                  </a:cubicBezTo>
                  <a:lnTo>
                    <a:pt x="4219" y="5212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2"/>
            <p:cNvSpPr/>
            <p:nvPr/>
          </p:nvSpPr>
          <p:spPr>
            <a:xfrm>
              <a:off x="1229350" y="3790825"/>
              <a:ext cx="90750" cy="279650"/>
            </a:xfrm>
            <a:custGeom>
              <a:avLst/>
              <a:gdLst/>
              <a:ahLst/>
              <a:cxnLst/>
              <a:rect l="l" t="t" r="r" b="b"/>
              <a:pathLst>
                <a:path w="3630" h="11186" extrusionOk="0">
                  <a:moveTo>
                    <a:pt x="1" y="1"/>
                  </a:moveTo>
                  <a:lnTo>
                    <a:pt x="1" y="5026"/>
                  </a:lnTo>
                  <a:cubicBezTo>
                    <a:pt x="1" y="5150"/>
                    <a:pt x="32" y="5274"/>
                    <a:pt x="125" y="5336"/>
                  </a:cubicBezTo>
                  <a:lnTo>
                    <a:pt x="2296" y="7197"/>
                  </a:lnTo>
                  <a:cubicBezTo>
                    <a:pt x="3258" y="8004"/>
                    <a:pt x="3413" y="9399"/>
                    <a:pt x="2637" y="10392"/>
                  </a:cubicBezTo>
                  <a:cubicBezTo>
                    <a:pt x="2296" y="10795"/>
                    <a:pt x="1831" y="11043"/>
                    <a:pt x="1304" y="11168"/>
                  </a:cubicBezTo>
                  <a:cubicBezTo>
                    <a:pt x="1380" y="11180"/>
                    <a:pt x="1458" y="11186"/>
                    <a:pt x="1535" y="11186"/>
                  </a:cubicBezTo>
                  <a:cubicBezTo>
                    <a:pt x="2242" y="11186"/>
                    <a:pt x="2972" y="10697"/>
                    <a:pt x="3475" y="10082"/>
                  </a:cubicBezTo>
                  <a:lnTo>
                    <a:pt x="3630" y="7786"/>
                  </a:lnTo>
                  <a:cubicBezTo>
                    <a:pt x="3506" y="7569"/>
                    <a:pt x="3351" y="7352"/>
                    <a:pt x="3134" y="7197"/>
                  </a:cubicBezTo>
                  <a:lnTo>
                    <a:pt x="807" y="5212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2"/>
            <p:cNvSpPr/>
            <p:nvPr/>
          </p:nvSpPr>
          <p:spPr>
            <a:xfrm>
              <a:off x="1137075" y="3918000"/>
              <a:ext cx="58950" cy="86100"/>
            </a:xfrm>
            <a:custGeom>
              <a:avLst/>
              <a:gdLst/>
              <a:ahLst/>
              <a:cxnLst/>
              <a:rect l="l" t="t" r="r" b="b"/>
              <a:pathLst>
                <a:path w="2358" h="3444" extrusionOk="0">
                  <a:moveTo>
                    <a:pt x="31" y="1"/>
                  </a:moveTo>
                  <a:lnTo>
                    <a:pt x="31" y="1211"/>
                  </a:lnTo>
                  <a:cubicBezTo>
                    <a:pt x="0" y="1862"/>
                    <a:pt x="311" y="2513"/>
                    <a:pt x="838" y="2948"/>
                  </a:cubicBezTo>
                  <a:lnTo>
                    <a:pt x="1427" y="3444"/>
                  </a:lnTo>
                  <a:cubicBezTo>
                    <a:pt x="2358" y="2110"/>
                    <a:pt x="1613" y="280"/>
                    <a:pt x="31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2"/>
            <p:cNvSpPr/>
            <p:nvPr/>
          </p:nvSpPr>
          <p:spPr>
            <a:xfrm>
              <a:off x="1201450" y="3911425"/>
              <a:ext cx="21725" cy="20950"/>
            </a:xfrm>
            <a:custGeom>
              <a:avLst/>
              <a:gdLst/>
              <a:ahLst/>
              <a:cxnLst/>
              <a:rect l="l" t="t" r="r" b="b"/>
              <a:pathLst>
                <a:path w="869" h="838" extrusionOk="0">
                  <a:moveTo>
                    <a:pt x="423" y="0"/>
                  </a:moveTo>
                  <a:cubicBezTo>
                    <a:pt x="209" y="0"/>
                    <a:pt x="0" y="140"/>
                    <a:pt x="0" y="419"/>
                  </a:cubicBezTo>
                  <a:cubicBezTo>
                    <a:pt x="0" y="698"/>
                    <a:pt x="217" y="838"/>
                    <a:pt x="434" y="838"/>
                  </a:cubicBezTo>
                  <a:cubicBezTo>
                    <a:pt x="651" y="838"/>
                    <a:pt x="869" y="698"/>
                    <a:pt x="869" y="419"/>
                  </a:cubicBezTo>
                  <a:cubicBezTo>
                    <a:pt x="853" y="140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2"/>
            <p:cNvSpPr/>
            <p:nvPr/>
          </p:nvSpPr>
          <p:spPr>
            <a:xfrm>
              <a:off x="1137850" y="3834250"/>
              <a:ext cx="111700" cy="17875"/>
            </a:xfrm>
            <a:custGeom>
              <a:avLst/>
              <a:gdLst/>
              <a:ahLst/>
              <a:cxnLst/>
              <a:rect l="l" t="t" r="r" b="b"/>
              <a:pathLst>
                <a:path w="4468" h="715" extrusionOk="0">
                  <a:moveTo>
                    <a:pt x="0" y="1"/>
                  </a:moveTo>
                  <a:lnTo>
                    <a:pt x="0" y="435"/>
                  </a:lnTo>
                  <a:cubicBezTo>
                    <a:pt x="62" y="435"/>
                    <a:pt x="156" y="466"/>
                    <a:pt x="218" y="528"/>
                  </a:cubicBezTo>
                  <a:cubicBezTo>
                    <a:pt x="373" y="652"/>
                    <a:pt x="559" y="714"/>
                    <a:pt x="741" y="714"/>
                  </a:cubicBezTo>
                  <a:cubicBezTo>
                    <a:pt x="923" y="714"/>
                    <a:pt x="1102" y="652"/>
                    <a:pt x="1241" y="528"/>
                  </a:cubicBezTo>
                  <a:cubicBezTo>
                    <a:pt x="1303" y="466"/>
                    <a:pt x="1396" y="435"/>
                    <a:pt x="1489" y="435"/>
                  </a:cubicBezTo>
                  <a:cubicBezTo>
                    <a:pt x="1506" y="429"/>
                    <a:pt x="1524" y="427"/>
                    <a:pt x="1540" y="427"/>
                  </a:cubicBezTo>
                  <a:cubicBezTo>
                    <a:pt x="1616" y="427"/>
                    <a:pt x="1687" y="477"/>
                    <a:pt x="1738" y="528"/>
                  </a:cubicBezTo>
                  <a:cubicBezTo>
                    <a:pt x="1862" y="652"/>
                    <a:pt x="2048" y="714"/>
                    <a:pt x="2234" y="714"/>
                  </a:cubicBezTo>
                  <a:cubicBezTo>
                    <a:pt x="2420" y="714"/>
                    <a:pt x="2606" y="652"/>
                    <a:pt x="2761" y="528"/>
                  </a:cubicBezTo>
                  <a:cubicBezTo>
                    <a:pt x="2823" y="435"/>
                    <a:pt x="2885" y="404"/>
                    <a:pt x="2978" y="404"/>
                  </a:cubicBezTo>
                  <a:cubicBezTo>
                    <a:pt x="3071" y="404"/>
                    <a:pt x="3164" y="435"/>
                    <a:pt x="3226" y="528"/>
                  </a:cubicBezTo>
                  <a:cubicBezTo>
                    <a:pt x="3351" y="621"/>
                    <a:pt x="3506" y="683"/>
                    <a:pt x="3661" y="714"/>
                  </a:cubicBezTo>
                  <a:cubicBezTo>
                    <a:pt x="3692" y="714"/>
                    <a:pt x="3723" y="652"/>
                    <a:pt x="3754" y="652"/>
                  </a:cubicBezTo>
                  <a:cubicBezTo>
                    <a:pt x="3940" y="652"/>
                    <a:pt x="4126" y="590"/>
                    <a:pt x="4250" y="466"/>
                  </a:cubicBezTo>
                  <a:cubicBezTo>
                    <a:pt x="4343" y="404"/>
                    <a:pt x="4343" y="342"/>
                    <a:pt x="4467" y="342"/>
                  </a:cubicBezTo>
                  <a:lnTo>
                    <a:pt x="4467" y="63"/>
                  </a:lnTo>
                  <a:cubicBezTo>
                    <a:pt x="4281" y="63"/>
                    <a:pt x="4126" y="125"/>
                    <a:pt x="4002" y="249"/>
                  </a:cubicBezTo>
                  <a:cubicBezTo>
                    <a:pt x="3909" y="311"/>
                    <a:pt x="3847" y="342"/>
                    <a:pt x="3754" y="342"/>
                  </a:cubicBezTo>
                  <a:cubicBezTo>
                    <a:pt x="3723" y="342"/>
                    <a:pt x="3692" y="311"/>
                    <a:pt x="3661" y="280"/>
                  </a:cubicBezTo>
                  <a:cubicBezTo>
                    <a:pt x="3599" y="280"/>
                    <a:pt x="3537" y="249"/>
                    <a:pt x="3506" y="187"/>
                  </a:cubicBezTo>
                  <a:cubicBezTo>
                    <a:pt x="3351" y="63"/>
                    <a:pt x="3164" y="1"/>
                    <a:pt x="2978" y="1"/>
                  </a:cubicBezTo>
                  <a:cubicBezTo>
                    <a:pt x="2792" y="1"/>
                    <a:pt x="2637" y="63"/>
                    <a:pt x="2482" y="187"/>
                  </a:cubicBezTo>
                  <a:cubicBezTo>
                    <a:pt x="2420" y="249"/>
                    <a:pt x="2327" y="311"/>
                    <a:pt x="2234" y="311"/>
                  </a:cubicBezTo>
                  <a:cubicBezTo>
                    <a:pt x="2141" y="311"/>
                    <a:pt x="2048" y="249"/>
                    <a:pt x="1986" y="187"/>
                  </a:cubicBezTo>
                  <a:cubicBezTo>
                    <a:pt x="1846" y="63"/>
                    <a:pt x="1668" y="1"/>
                    <a:pt x="1489" y="1"/>
                  </a:cubicBezTo>
                  <a:cubicBezTo>
                    <a:pt x="1311" y="1"/>
                    <a:pt x="1133" y="63"/>
                    <a:pt x="993" y="187"/>
                  </a:cubicBezTo>
                  <a:cubicBezTo>
                    <a:pt x="931" y="249"/>
                    <a:pt x="838" y="311"/>
                    <a:pt x="745" y="311"/>
                  </a:cubicBezTo>
                  <a:cubicBezTo>
                    <a:pt x="652" y="311"/>
                    <a:pt x="559" y="249"/>
                    <a:pt x="497" y="187"/>
                  </a:cubicBezTo>
                  <a:cubicBezTo>
                    <a:pt x="342" y="63"/>
                    <a:pt x="187" y="1"/>
                    <a:pt x="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2"/>
            <p:cNvSpPr/>
            <p:nvPr/>
          </p:nvSpPr>
          <p:spPr>
            <a:xfrm>
              <a:off x="1229350" y="3834250"/>
              <a:ext cx="20975" cy="17875"/>
            </a:xfrm>
            <a:custGeom>
              <a:avLst/>
              <a:gdLst/>
              <a:ahLst/>
              <a:cxnLst/>
              <a:rect l="l" t="t" r="r" b="b"/>
              <a:pathLst>
                <a:path w="839" h="715" extrusionOk="0">
                  <a:moveTo>
                    <a:pt x="838" y="1"/>
                  </a:moveTo>
                  <a:cubicBezTo>
                    <a:pt x="652" y="1"/>
                    <a:pt x="466" y="63"/>
                    <a:pt x="342" y="187"/>
                  </a:cubicBezTo>
                  <a:cubicBezTo>
                    <a:pt x="249" y="249"/>
                    <a:pt x="187" y="280"/>
                    <a:pt x="94" y="280"/>
                  </a:cubicBezTo>
                  <a:cubicBezTo>
                    <a:pt x="78" y="295"/>
                    <a:pt x="63" y="303"/>
                    <a:pt x="47" y="303"/>
                  </a:cubicBezTo>
                  <a:cubicBezTo>
                    <a:pt x="32" y="303"/>
                    <a:pt x="16" y="295"/>
                    <a:pt x="1" y="280"/>
                  </a:cubicBezTo>
                  <a:lnTo>
                    <a:pt x="1" y="714"/>
                  </a:lnTo>
                  <a:lnTo>
                    <a:pt x="94" y="714"/>
                  </a:lnTo>
                  <a:cubicBezTo>
                    <a:pt x="280" y="714"/>
                    <a:pt x="466" y="652"/>
                    <a:pt x="590" y="528"/>
                  </a:cubicBezTo>
                  <a:cubicBezTo>
                    <a:pt x="652" y="435"/>
                    <a:pt x="745" y="404"/>
                    <a:pt x="838" y="404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2"/>
            <p:cNvSpPr/>
            <p:nvPr/>
          </p:nvSpPr>
          <p:spPr>
            <a:xfrm>
              <a:off x="1137850" y="3862175"/>
              <a:ext cx="111700" cy="18450"/>
            </a:xfrm>
            <a:custGeom>
              <a:avLst/>
              <a:gdLst/>
              <a:ahLst/>
              <a:cxnLst/>
              <a:rect l="l" t="t" r="r" b="b"/>
              <a:pathLst>
                <a:path w="4468" h="738" extrusionOk="0">
                  <a:moveTo>
                    <a:pt x="0" y="0"/>
                  </a:moveTo>
                  <a:lnTo>
                    <a:pt x="0" y="435"/>
                  </a:lnTo>
                  <a:cubicBezTo>
                    <a:pt x="62" y="435"/>
                    <a:pt x="156" y="466"/>
                    <a:pt x="218" y="528"/>
                  </a:cubicBezTo>
                  <a:cubicBezTo>
                    <a:pt x="373" y="667"/>
                    <a:pt x="559" y="737"/>
                    <a:pt x="741" y="737"/>
                  </a:cubicBezTo>
                  <a:cubicBezTo>
                    <a:pt x="923" y="737"/>
                    <a:pt x="1102" y="667"/>
                    <a:pt x="1241" y="528"/>
                  </a:cubicBezTo>
                  <a:cubicBezTo>
                    <a:pt x="1303" y="466"/>
                    <a:pt x="1396" y="435"/>
                    <a:pt x="1489" y="435"/>
                  </a:cubicBezTo>
                  <a:cubicBezTo>
                    <a:pt x="1582" y="435"/>
                    <a:pt x="1676" y="466"/>
                    <a:pt x="1738" y="528"/>
                  </a:cubicBezTo>
                  <a:cubicBezTo>
                    <a:pt x="1862" y="652"/>
                    <a:pt x="2048" y="714"/>
                    <a:pt x="2234" y="714"/>
                  </a:cubicBezTo>
                  <a:cubicBezTo>
                    <a:pt x="2420" y="714"/>
                    <a:pt x="2606" y="652"/>
                    <a:pt x="2761" y="528"/>
                  </a:cubicBezTo>
                  <a:cubicBezTo>
                    <a:pt x="2823" y="466"/>
                    <a:pt x="2885" y="435"/>
                    <a:pt x="2978" y="435"/>
                  </a:cubicBezTo>
                  <a:cubicBezTo>
                    <a:pt x="3071" y="435"/>
                    <a:pt x="3164" y="466"/>
                    <a:pt x="3226" y="528"/>
                  </a:cubicBezTo>
                  <a:cubicBezTo>
                    <a:pt x="3351" y="621"/>
                    <a:pt x="3506" y="714"/>
                    <a:pt x="3661" y="714"/>
                  </a:cubicBezTo>
                  <a:cubicBezTo>
                    <a:pt x="3692" y="714"/>
                    <a:pt x="3723" y="683"/>
                    <a:pt x="3754" y="683"/>
                  </a:cubicBezTo>
                  <a:cubicBezTo>
                    <a:pt x="3940" y="683"/>
                    <a:pt x="4126" y="590"/>
                    <a:pt x="4250" y="466"/>
                  </a:cubicBezTo>
                  <a:cubicBezTo>
                    <a:pt x="4296" y="420"/>
                    <a:pt x="4341" y="391"/>
                    <a:pt x="4399" y="391"/>
                  </a:cubicBezTo>
                  <a:cubicBezTo>
                    <a:pt x="4420" y="391"/>
                    <a:pt x="4442" y="395"/>
                    <a:pt x="4467" y="404"/>
                  </a:cubicBezTo>
                  <a:lnTo>
                    <a:pt x="4467" y="62"/>
                  </a:lnTo>
                  <a:cubicBezTo>
                    <a:pt x="4281" y="62"/>
                    <a:pt x="4126" y="124"/>
                    <a:pt x="4002" y="218"/>
                  </a:cubicBezTo>
                  <a:cubicBezTo>
                    <a:pt x="3909" y="311"/>
                    <a:pt x="3847" y="342"/>
                    <a:pt x="3754" y="342"/>
                  </a:cubicBezTo>
                  <a:cubicBezTo>
                    <a:pt x="3723" y="342"/>
                    <a:pt x="3692" y="311"/>
                    <a:pt x="3661" y="311"/>
                  </a:cubicBezTo>
                  <a:cubicBezTo>
                    <a:pt x="3599" y="280"/>
                    <a:pt x="3537" y="249"/>
                    <a:pt x="3506" y="187"/>
                  </a:cubicBezTo>
                  <a:cubicBezTo>
                    <a:pt x="3351" y="62"/>
                    <a:pt x="3164" y="0"/>
                    <a:pt x="2978" y="0"/>
                  </a:cubicBezTo>
                  <a:cubicBezTo>
                    <a:pt x="2792" y="0"/>
                    <a:pt x="2637" y="62"/>
                    <a:pt x="2482" y="187"/>
                  </a:cubicBezTo>
                  <a:cubicBezTo>
                    <a:pt x="2420" y="280"/>
                    <a:pt x="2327" y="311"/>
                    <a:pt x="2234" y="311"/>
                  </a:cubicBezTo>
                  <a:cubicBezTo>
                    <a:pt x="2141" y="311"/>
                    <a:pt x="2048" y="280"/>
                    <a:pt x="1986" y="187"/>
                  </a:cubicBezTo>
                  <a:cubicBezTo>
                    <a:pt x="1846" y="62"/>
                    <a:pt x="1668" y="0"/>
                    <a:pt x="1489" y="0"/>
                  </a:cubicBezTo>
                  <a:cubicBezTo>
                    <a:pt x="1311" y="0"/>
                    <a:pt x="1133" y="62"/>
                    <a:pt x="993" y="187"/>
                  </a:cubicBezTo>
                  <a:cubicBezTo>
                    <a:pt x="931" y="280"/>
                    <a:pt x="838" y="311"/>
                    <a:pt x="745" y="311"/>
                  </a:cubicBezTo>
                  <a:cubicBezTo>
                    <a:pt x="652" y="311"/>
                    <a:pt x="559" y="280"/>
                    <a:pt x="497" y="187"/>
                  </a:cubicBezTo>
                  <a:cubicBezTo>
                    <a:pt x="342" y="62"/>
                    <a:pt x="187" y="0"/>
                    <a:pt x="0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2"/>
            <p:cNvSpPr/>
            <p:nvPr/>
          </p:nvSpPr>
          <p:spPr>
            <a:xfrm>
              <a:off x="1229350" y="3862175"/>
              <a:ext cx="20975" cy="17850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838" y="0"/>
                  </a:moveTo>
                  <a:cubicBezTo>
                    <a:pt x="652" y="0"/>
                    <a:pt x="466" y="62"/>
                    <a:pt x="342" y="187"/>
                  </a:cubicBezTo>
                  <a:cubicBezTo>
                    <a:pt x="280" y="249"/>
                    <a:pt x="187" y="311"/>
                    <a:pt x="94" y="311"/>
                  </a:cubicBezTo>
                  <a:lnTo>
                    <a:pt x="1" y="311"/>
                  </a:lnTo>
                  <a:lnTo>
                    <a:pt x="1" y="714"/>
                  </a:lnTo>
                  <a:lnTo>
                    <a:pt x="94" y="714"/>
                  </a:lnTo>
                  <a:cubicBezTo>
                    <a:pt x="280" y="714"/>
                    <a:pt x="466" y="652"/>
                    <a:pt x="590" y="528"/>
                  </a:cubicBezTo>
                  <a:cubicBezTo>
                    <a:pt x="652" y="466"/>
                    <a:pt x="745" y="435"/>
                    <a:pt x="838" y="435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2"/>
            <p:cNvSpPr/>
            <p:nvPr/>
          </p:nvSpPr>
          <p:spPr>
            <a:xfrm>
              <a:off x="1239425" y="3986250"/>
              <a:ext cx="84575" cy="84175"/>
            </a:xfrm>
            <a:custGeom>
              <a:avLst/>
              <a:gdLst/>
              <a:ahLst/>
              <a:cxnLst/>
              <a:rect l="l" t="t" r="r" b="b"/>
              <a:pathLst>
                <a:path w="3383" h="3367" extrusionOk="0">
                  <a:moveTo>
                    <a:pt x="2420" y="0"/>
                  </a:moveTo>
                  <a:cubicBezTo>
                    <a:pt x="1025" y="249"/>
                    <a:pt x="1" y="1458"/>
                    <a:pt x="1" y="2885"/>
                  </a:cubicBezTo>
                  <a:cubicBezTo>
                    <a:pt x="1" y="2916"/>
                    <a:pt x="1" y="2947"/>
                    <a:pt x="1" y="2978"/>
                  </a:cubicBezTo>
                  <a:cubicBezTo>
                    <a:pt x="218" y="3133"/>
                    <a:pt x="497" y="3257"/>
                    <a:pt x="776" y="3319"/>
                  </a:cubicBezTo>
                  <a:cubicBezTo>
                    <a:pt x="897" y="3352"/>
                    <a:pt x="1012" y="3367"/>
                    <a:pt x="1125" y="3367"/>
                  </a:cubicBezTo>
                  <a:cubicBezTo>
                    <a:pt x="1766" y="3367"/>
                    <a:pt x="2286" y="2872"/>
                    <a:pt x="2762" y="2265"/>
                  </a:cubicBezTo>
                  <a:cubicBezTo>
                    <a:pt x="3382" y="1489"/>
                    <a:pt x="3351" y="1086"/>
                    <a:pt x="2855" y="280"/>
                  </a:cubicBezTo>
                  <a:lnTo>
                    <a:pt x="2420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2"/>
            <p:cNvSpPr/>
            <p:nvPr/>
          </p:nvSpPr>
          <p:spPr>
            <a:xfrm>
              <a:off x="1235550" y="3956000"/>
              <a:ext cx="25625" cy="21200"/>
            </a:xfrm>
            <a:custGeom>
              <a:avLst/>
              <a:gdLst/>
              <a:ahLst/>
              <a:cxnLst/>
              <a:rect l="l" t="t" r="r" b="b"/>
              <a:pathLst>
                <a:path w="1025" h="848" extrusionOk="0">
                  <a:moveTo>
                    <a:pt x="590" y="1"/>
                  </a:moveTo>
                  <a:cubicBezTo>
                    <a:pt x="187" y="1"/>
                    <a:pt x="1" y="435"/>
                    <a:pt x="280" y="714"/>
                  </a:cubicBezTo>
                  <a:cubicBezTo>
                    <a:pt x="372" y="806"/>
                    <a:pt x="480" y="847"/>
                    <a:pt x="586" y="847"/>
                  </a:cubicBezTo>
                  <a:cubicBezTo>
                    <a:pt x="801" y="847"/>
                    <a:pt x="1004" y="675"/>
                    <a:pt x="1025" y="404"/>
                  </a:cubicBezTo>
                  <a:cubicBezTo>
                    <a:pt x="1025" y="187"/>
                    <a:pt x="807" y="1"/>
                    <a:pt x="59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2"/>
            <p:cNvSpPr/>
            <p:nvPr/>
          </p:nvSpPr>
          <p:spPr>
            <a:xfrm>
              <a:off x="1261925" y="3984700"/>
              <a:ext cx="81175" cy="86250"/>
            </a:xfrm>
            <a:custGeom>
              <a:avLst/>
              <a:gdLst/>
              <a:ahLst/>
              <a:cxnLst/>
              <a:rect l="l" t="t" r="r" b="b"/>
              <a:pathLst>
                <a:path w="3247" h="3450" extrusionOk="0">
                  <a:moveTo>
                    <a:pt x="2048" y="0"/>
                  </a:moveTo>
                  <a:cubicBezTo>
                    <a:pt x="1862" y="0"/>
                    <a:pt x="1707" y="31"/>
                    <a:pt x="1520" y="62"/>
                  </a:cubicBezTo>
                  <a:cubicBezTo>
                    <a:pt x="1986" y="869"/>
                    <a:pt x="1924" y="1893"/>
                    <a:pt x="1334" y="2637"/>
                  </a:cubicBezTo>
                  <a:cubicBezTo>
                    <a:pt x="993" y="3040"/>
                    <a:pt x="528" y="3288"/>
                    <a:pt x="1" y="3413"/>
                  </a:cubicBezTo>
                  <a:cubicBezTo>
                    <a:pt x="142" y="3438"/>
                    <a:pt x="281" y="3450"/>
                    <a:pt x="416" y="3450"/>
                  </a:cubicBezTo>
                  <a:cubicBezTo>
                    <a:pt x="2116" y="3450"/>
                    <a:pt x="3246" y="1552"/>
                    <a:pt x="2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2"/>
            <p:cNvSpPr/>
            <p:nvPr/>
          </p:nvSpPr>
          <p:spPr>
            <a:xfrm>
              <a:off x="1123125" y="3759800"/>
              <a:ext cx="128750" cy="58975"/>
            </a:xfrm>
            <a:custGeom>
              <a:avLst/>
              <a:gdLst/>
              <a:ahLst/>
              <a:cxnLst/>
              <a:rect l="l" t="t" r="r" b="b"/>
              <a:pathLst>
                <a:path w="5150" h="2359" extrusionOk="0">
                  <a:moveTo>
                    <a:pt x="310" y="1"/>
                  </a:moveTo>
                  <a:cubicBezTo>
                    <a:pt x="155" y="1"/>
                    <a:pt x="0" y="125"/>
                    <a:pt x="0" y="280"/>
                  </a:cubicBezTo>
                  <a:lnTo>
                    <a:pt x="0" y="993"/>
                  </a:lnTo>
                  <a:lnTo>
                    <a:pt x="279" y="2079"/>
                  </a:lnTo>
                  <a:cubicBezTo>
                    <a:pt x="279" y="2234"/>
                    <a:pt x="434" y="2358"/>
                    <a:pt x="589" y="2358"/>
                  </a:cubicBezTo>
                  <a:lnTo>
                    <a:pt x="4870" y="2358"/>
                  </a:lnTo>
                  <a:cubicBezTo>
                    <a:pt x="5025" y="2358"/>
                    <a:pt x="5149" y="2234"/>
                    <a:pt x="5149" y="2048"/>
                  </a:cubicBezTo>
                  <a:lnTo>
                    <a:pt x="5149" y="280"/>
                  </a:lnTo>
                  <a:cubicBezTo>
                    <a:pt x="5149" y="125"/>
                    <a:pt x="5025" y="1"/>
                    <a:pt x="4870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2"/>
            <p:cNvSpPr/>
            <p:nvPr/>
          </p:nvSpPr>
          <p:spPr>
            <a:xfrm>
              <a:off x="1236325" y="3759800"/>
              <a:ext cx="28725" cy="59750"/>
            </a:xfrm>
            <a:custGeom>
              <a:avLst/>
              <a:gdLst/>
              <a:ahLst/>
              <a:cxnLst/>
              <a:rect l="l" t="t" r="r" b="b"/>
              <a:pathLst>
                <a:path w="1149" h="2390" extrusionOk="0">
                  <a:moveTo>
                    <a:pt x="1" y="1"/>
                  </a:moveTo>
                  <a:cubicBezTo>
                    <a:pt x="156" y="1"/>
                    <a:pt x="280" y="125"/>
                    <a:pt x="280" y="311"/>
                  </a:cubicBezTo>
                  <a:lnTo>
                    <a:pt x="280" y="2079"/>
                  </a:lnTo>
                  <a:cubicBezTo>
                    <a:pt x="280" y="2234"/>
                    <a:pt x="156" y="2389"/>
                    <a:pt x="1" y="2389"/>
                  </a:cubicBezTo>
                  <a:lnTo>
                    <a:pt x="838" y="2389"/>
                  </a:lnTo>
                  <a:cubicBezTo>
                    <a:pt x="994" y="2389"/>
                    <a:pt x="1149" y="2234"/>
                    <a:pt x="1149" y="2079"/>
                  </a:cubicBezTo>
                  <a:lnTo>
                    <a:pt x="1149" y="311"/>
                  </a:lnTo>
                  <a:cubicBezTo>
                    <a:pt x="1149" y="125"/>
                    <a:pt x="994" y="1"/>
                    <a:pt x="838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2"/>
            <p:cNvSpPr/>
            <p:nvPr/>
          </p:nvSpPr>
          <p:spPr>
            <a:xfrm>
              <a:off x="1123125" y="3784625"/>
              <a:ext cx="49650" cy="34150"/>
            </a:xfrm>
            <a:custGeom>
              <a:avLst/>
              <a:gdLst/>
              <a:ahLst/>
              <a:cxnLst/>
              <a:rect l="l" t="t" r="r" b="b"/>
              <a:pathLst>
                <a:path w="1986" h="1366" extrusionOk="0">
                  <a:moveTo>
                    <a:pt x="0" y="0"/>
                  </a:moveTo>
                  <a:lnTo>
                    <a:pt x="0" y="1086"/>
                  </a:lnTo>
                  <a:cubicBezTo>
                    <a:pt x="0" y="1241"/>
                    <a:pt x="124" y="1365"/>
                    <a:pt x="279" y="1365"/>
                  </a:cubicBezTo>
                  <a:lnTo>
                    <a:pt x="1985" y="1365"/>
                  </a:lnTo>
                  <a:lnTo>
                    <a:pt x="1985" y="311"/>
                  </a:lnTo>
                  <a:cubicBezTo>
                    <a:pt x="1985" y="125"/>
                    <a:pt x="1861" y="0"/>
                    <a:pt x="1675" y="0"/>
                  </a:cubicBezTo>
                  <a:close/>
                </a:path>
              </a:pathLst>
            </a:custGeom>
            <a:solidFill>
              <a:srgbClr val="B8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2"/>
            <p:cNvSpPr/>
            <p:nvPr/>
          </p:nvSpPr>
          <p:spPr>
            <a:xfrm>
              <a:off x="1033150" y="3828825"/>
              <a:ext cx="191575" cy="277450"/>
            </a:xfrm>
            <a:custGeom>
              <a:avLst/>
              <a:gdLst/>
              <a:ahLst/>
              <a:cxnLst/>
              <a:rect l="l" t="t" r="r" b="b"/>
              <a:pathLst>
                <a:path w="7663" h="11098" extrusionOk="0">
                  <a:moveTo>
                    <a:pt x="1" y="1"/>
                  </a:moveTo>
                  <a:lnTo>
                    <a:pt x="1" y="1707"/>
                  </a:lnTo>
                  <a:lnTo>
                    <a:pt x="280" y="1924"/>
                  </a:lnTo>
                  <a:lnTo>
                    <a:pt x="1" y="2141"/>
                  </a:lnTo>
                  <a:lnTo>
                    <a:pt x="1" y="2854"/>
                  </a:lnTo>
                  <a:lnTo>
                    <a:pt x="280" y="3040"/>
                  </a:lnTo>
                  <a:lnTo>
                    <a:pt x="1" y="3258"/>
                  </a:lnTo>
                  <a:lnTo>
                    <a:pt x="1" y="5088"/>
                  </a:lnTo>
                  <a:lnTo>
                    <a:pt x="63" y="6173"/>
                  </a:lnTo>
                  <a:cubicBezTo>
                    <a:pt x="63" y="6856"/>
                    <a:pt x="373" y="7507"/>
                    <a:pt x="900" y="7941"/>
                  </a:cubicBezTo>
                  <a:lnTo>
                    <a:pt x="1428" y="8531"/>
                  </a:lnTo>
                  <a:lnTo>
                    <a:pt x="3971" y="10671"/>
                  </a:lnTo>
                  <a:lnTo>
                    <a:pt x="4095" y="10764"/>
                  </a:lnTo>
                  <a:cubicBezTo>
                    <a:pt x="4420" y="10994"/>
                    <a:pt x="4751" y="11097"/>
                    <a:pt x="5077" y="11097"/>
                  </a:cubicBezTo>
                  <a:cubicBezTo>
                    <a:pt x="5719" y="11097"/>
                    <a:pt x="6342" y="10699"/>
                    <a:pt x="6856" y="10082"/>
                  </a:cubicBezTo>
                  <a:cubicBezTo>
                    <a:pt x="7663" y="9213"/>
                    <a:pt x="7508" y="7848"/>
                    <a:pt x="6546" y="7197"/>
                  </a:cubicBezTo>
                  <a:lnTo>
                    <a:pt x="4219" y="5212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2"/>
            <p:cNvSpPr/>
            <p:nvPr/>
          </p:nvSpPr>
          <p:spPr>
            <a:xfrm>
              <a:off x="1124675" y="3828825"/>
              <a:ext cx="103150" cy="279475"/>
            </a:xfrm>
            <a:custGeom>
              <a:avLst/>
              <a:gdLst/>
              <a:ahLst/>
              <a:cxnLst/>
              <a:rect l="l" t="t" r="r" b="b"/>
              <a:pathLst>
                <a:path w="4126" h="11179" extrusionOk="0">
                  <a:moveTo>
                    <a:pt x="0" y="1"/>
                  </a:moveTo>
                  <a:lnTo>
                    <a:pt x="0" y="4995"/>
                  </a:lnTo>
                  <a:cubicBezTo>
                    <a:pt x="0" y="5119"/>
                    <a:pt x="31" y="5243"/>
                    <a:pt x="155" y="5305"/>
                  </a:cubicBezTo>
                  <a:lnTo>
                    <a:pt x="2296" y="7166"/>
                  </a:lnTo>
                  <a:cubicBezTo>
                    <a:pt x="3288" y="7972"/>
                    <a:pt x="3412" y="9399"/>
                    <a:pt x="2637" y="10361"/>
                  </a:cubicBezTo>
                  <a:cubicBezTo>
                    <a:pt x="2296" y="10764"/>
                    <a:pt x="1830" y="11043"/>
                    <a:pt x="1303" y="11136"/>
                  </a:cubicBezTo>
                  <a:cubicBezTo>
                    <a:pt x="1443" y="11164"/>
                    <a:pt x="1576" y="11178"/>
                    <a:pt x="1704" y="11178"/>
                  </a:cubicBezTo>
                  <a:cubicBezTo>
                    <a:pt x="2280" y="11178"/>
                    <a:pt x="2738" y="10895"/>
                    <a:pt x="3195" y="10361"/>
                  </a:cubicBezTo>
                  <a:cubicBezTo>
                    <a:pt x="3816" y="9585"/>
                    <a:pt x="4126" y="8531"/>
                    <a:pt x="3660" y="7755"/>
                  </a:cubicBezTo>
                  <a:cubicBezTo>
                    <a:pt x="3505" y="7538"/>
                    <a:pt x="3350" y="7352"/>
                    <a:pt x="3164" y="7166"/>
                  </a:cubicBezTo>
                  <a:lnTo>
                    <a:pt x="3164" y="7197"/>
                  </a:lnTo>
                  <a:lnTo>
                    <a:pt x="807" y="5212"/>
                  </a:lnTo>
                  <a:lnTo>
                    <a:pt x="807" y="3258"/>
                  </a:lnTo>
                  <a:lnTo>
                    <a:pt x="807" y="3071"/>
                  </a:lnTo>
                  <a:lnTo>
                    <a:pt x="838" y="2854"/>
                  </a:lnTo>
                  <a:lnTo>
                    <a:pt x="838" y="2141"/>
                  </a:lnTo>
                  <a:lnTo>
                    <a:pt x="807" y="1862"/>
                  </a:lnTo>
                  <a:lnTo>
                    <a:pt x="838" y="1738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2"/>
            <p:cNvSpPr/>
            <p:nvPr/>
          </p:nvSpPr>
          <p:spPr>
            <a:xfrm>
              <a:off x="1135525" y="4023475"/>
              <a:ext cx="91525" cy="84425"/>
            </a:xfrm>
            <a:custGeom>
              <a:avLst/>
              <a:gdLst/>
              <a:ahLst/>
              <a:cxnLst/>
              <a:rect l="l" t="t" r="r" b="b"/>
              <a:pathLst>
                <a:path w="3661" h="3377" extrusionOk="0">
                  <a:moveTo>
                    <a:pt x="2389" y="0"/>
                  </a:moveTo>
                  <a:cubicBezTo>
                    <a:pt x="993" y="249"/>
                    <a:pt x="0" y="1458"/>
                    <a:pt x="0" y="2885"/>
                  </a:cubicBezTo>
                  <a:cubicBezTo>
                    <a:pt x="0" y="2916"/>
                    <a:pt x="0" y="2947"/>
                    <a:pt x="0" y="2978"/>
                  </a:cubicBezTo>
                  <a:cubicBezTo>
                    <a:pt x="249" y="3164"/>
                    <a:pt x="559" y="3288"/>
                    <a:pt x="869" y="3350"/>
                  </a:cubicBezTo>
                  <a:cubicBezTo>
                    <a:pt x="958" y="3368"/>
                    <a:pt x="1048" y="3377"/>
                    <a:pt x="1138" y="3377"/>
                  </a:cubicBezTo>
                  <a:cubicBezTo>
                    <a:pt x="1839" y="3377"/>
                    <a:pt x="2573" y="2873"/>
                    <a:pt x="3040" y="2296"/>
                  </a:cubicBezTo>
                  <a:cubicBezTo>
                    <a:pt x="3661" y="1520"/>
                    <a:pt x="3475" y="1272"/>
                    <a:pt x="2978" y="466"/>
                  </a:cubicBezTo>
                  <a:lnTo>
                    <a:pt x="2389" y="0"/>
                  </a:ln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2"/>
            <p:cNvSpPr/>
            <p:nvPr/>
          </p:nvSpPr>
          <p:spPr>
            <a:xfrm>
              <a:off x="1157225" y="4022700"/>
              <a:ext cx="81825" cy="85625"/>
            </a:xfrm>
            <a:custGeom>
              <a:avLst/>
              <a:gdLst/>
              <a:ahLst/>
              <a:cxnLst/>
              <a:rect l="l" t="t" r="r" b="b"/>
              <a:pathLst>
                <a:path w="3273" h="3425" extrusionOk="0">
                  <a:moveTo>
                    <a:pt x="2048" y="0"/>
                  </a:moveTo>
                  <a:cubicBezTo>
                    <a:pt x="1893" y="0"/>
                    <a:pt x="1707" y="0"/>
                    <a:pt x="1521" y="31"/>
                  </a:cubicBezTo>
                  <a:cubicBezTo>
                    <a:pt x="1986" y="838"/>
                    <a:pt x="1924" y="1861"/>
                    <a:pt x="1335" y="2606"/>
                  </a:cubicBezTo>
                  <a:cubicBezTo>
                    <a:pt x="994" y="3009"/>
                    <a:pt x="528" y="3288"/>
                    <a:pt x="1" y="3381"/>
                  </a:cubicBezTo>
                  <a:cubicBezTo>
                    <a:pt x="152" y="3411"/>
                    <a:pt x="300" y="3425"/>
                    <a:pt x="445" y="3425"/>
                  </a:cubicBezTo>
                  <a:cubicBezTo>
                    <a:pt x="2134" y="3425"/>
                    <a:pt x="3273" y="1515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2"/>
            <p:cNvSpPr/>
            <p:nvPr/>
          </p:nvSpPr>
          <p:spPr>
            <a:xfrm>
              <a:off x="1033150" y="3956000"/>
              <a:ext cx="58200" cy="86100"/>
            </a:xfrm>
            <a:custGeom>
              <a:avLst/>
              <a:gdLst/>
              <a:ahLst/>
              <a:cxnLst/>
              <a:rect l="l" t="t" r="r" b="b"/>
              <a:pathLst>
                <a:path w="2328" h="3444" extrusionOk="0">
                  <a:moveTo>
                    <a:pt x="1" y="1"/>
                  </a:moveTo>
                  <a:lnTo>
                    <a:pt x="1" y="1179"/>
                  </a:lnTo>
                  <a:cubicBezTo>
                    <a:pt x="1" y="1862"/>
                    <a:pt x="280" y="2513"/>
                    <a:pt x="807" y="2917"/>
                  </a:cubicBezTo>
                  <a:lnTo>
                    <a:pt x="1428" y="3444"/>
                  </a:lnTo>
                  <a:cubicBezTo>
                    <a:pt x="2327" y="2110"/>
                    <a:pt x="1583" y="280"/>
                    <a:pt x="1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2"/>
            <p:cNvSpPr/>
            <p:nvPr/>
          </p:nvSpPr>
          <p:spPr>
            <a:xfrm>
              <a:off x="1093650" y="3948650"/>
              <a:ext cx="28725" cy="21350"/>
            </a:xfrm>
            <a:custGeom>
              <a:avLst/>
              <a:gdLst/>
              <a:ahLst/>
              <a:cxnLst/>
              <a:rect l="l" t="t" r="r" b="b"/>
              <a:pathLst>
                <a:path w="1149" h="854" extrusionOk="0">
                  <a:moveTo>
                    <a:pt x="574" y="0"/>
                  </a:moveTo>
                  <a:cubicBezTo>
                    <a:pt x="466" y="0"/>
                    <a:pt x="357" y="47"/>
                    <a:pt x="280" y="140"/>
                  </a:cubicBezTo>
                  <a:cubicBezTo>
                    <a:pt x="0" y="388"/>
                    <a:pt x="186" y="853"/>
                    <a:pt x="559" y="853"/>
                  </a:cubicBezTo>
                  <a:cubicBezTo>
                    <a:pt x="962" y="853"/>
                    <a:pt x="1148" y="388"/>
                    <a:pt x="869" y="140"/>
                  </a:cubicBezTo>
                  <a:cubicBezTo>
                    <a:pt x="791" y="47"/>
                    <a:pt x="683" y="0"/>
                    <a:pt x="574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>
              <a:off x="1133600" y="3993125"/>
              <a:ext cx="25200" cy="21550"/>
            </a:xfrm>
            <a:custGeom>
              <a:avLst/>
              <a:gdLst/>
              <a:ahLst/>
              <a:cxnLst/>
              <a:rect l="l" t="t" r="r" b="b"/>
              <a:pathLst>
                <a:path w="1008" h="862" extrusionOk="0">
                  <a:moveTo>
                    <a:pt x="480" y="1"/>
                  </a:moveTo>
                  <a:cubicBezTo>
                    <a:pt x="259" y="1"/>
                    <a:pt x="75" y="150"/>
                    <a:pt x="46" y="377"/>
                  </a:cubicBezTo>
                  <a:cubicBezTo>
                    <a:pt x="0" y="653"/>
                    <a:pt x="228" y="861"/>
                    <a:pt x="475" y="861"/>
                  </a:cubicBezTo>
                  <a:cubicBezTo>
                    <a:pt x="561" y="861"/>
                    <a:pt x="649" y="836"/>
                    <a:pt x="729" y="780"/>
                  </a:cubicBezTo>
                  <a:cubicBezTo>
                    <a:pt x="1008" y="563"/>
                    <a:pt x="915" y="67"/>
                    <a:pt x="543" y="5"/>
                  </a:cubicBezTo>
                  <a:cubicBezTo>
                    <a:pt x="522" y="2"/>
                    <a:pt x="501" y="1"/>
                    <a:pt x="480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>
              <a:off x="1033150" y="3900175"/>
              <a:ext cx="111700" cy="17850"/>
            </a:xfrm>
            <a:custGeom>
              <a:avLst/>
              <a:gdLst/>
              <a:ahLst/>
              <a:cxnLst/>
              <a:rect l="l" t="t" r="r" b="b"/>
              <a:pathLst>
                <a:path w="4468" h="714" extrusionOk="0">
                  <a:moveTo>
                    <a:pt x="1" y="0"/>
                  </a:moveTo>
                  <a:lnTo>
                    <a:pt x="1" y="404"/>
                  </a:lnTo>
                  <a:cubicBezTo>
                    <a:pt x="94" y="404"/>
                    <a:pt x="187" y="435"/>
                    <a:pt x="249" y="528"/>
                  </a:cubicBezTo>
                  <a:cubicBezTo>
                    <a:pt x="389" y="652"/>
                    <a:pt x="567" y="714"/>
                    <a:pt x="745" y="714"/>
                  </a:cubicBezTo>
                  <a:cubicBezTo>
                    <a:pt x="924" y="714"/>
                    <a:pt x="1102" y="652"/>
                    <a:pt x="1242" y="528"/>
                  </a:cubicBezTo>
                  <a:cubicBezTo>
                    <a:pt x="1304" y="435"/>
                    <a:pt x="1397" y="404"/>
                    <a:pt x="1490" y="404"/>
                  </a:cubicBezTo>
                  <a:cubicBezTo>
                    <a:pt x="1583" y="404"/>
                    <a:pt x="1676" y="435"/>
                    <a:pt x="1738" y="528"/>
                  </a:cubicBezTo>
                  <a:cubicBezTo>
                    <a:pt x="1862" y="652"/>
                    <a:pt x="2048" y="714"/>
                    <a:pt x="2234" y="714"/>
                  </a:cubicBezTo>
                  <a:cubicBezTo>
                    <a:pt x="2420" y="714"/>
                    <a:pt x="2606" y="652"/>
                    <a:pt x="2762" y="528"/>
                  </a:cubicBezTo>
                  <a:cubicBezTo>
                    <a:pt x="2824" y="450"/>
                    <a:pt x="2909" y="411"/>
                    <a:pt x="2994" y="411"/>
                  </a:cubicBezTo>
                  <a:cubicBezTo>
                    <a:pt x="3080" y="411"/>
                    <a:pt x="3165" y="450"/>
                    <a:pt x="3227" y="528"/>
                  </a:cubicBezTo>
                  <a:cubicBezTo>
                    <a:pt x="3351" y="621"/>
                    <a:pt x="3506" y="683"/>
                    <a:pt x="3661" y="714"/>
                  </a:cubicBezTo>
                  <a:cubicBezTo>
                    <a:pt x="3692" y="714"/>
                    <a:pt x="3723" y="683"/>
                    <a:pt x="3754" y="683"/>
                  </a:cubicBezTo>
                  <a:cubicBezTo>
                    <a:pt x="3940" y="683"/>
                    <a:pt x="4126" y="621"/>
                    <a:pt x="4250" y="497"/>
                  </a:cubicBezTo>
                  <a:lnTo>
                    <a:pt x="4468" y="31"/>
                  </a:lnTo>
                  <a:cubicBezTo>
                    <a:pt x="4443" y="27"/>
                    <a:pt x="4419" y="25"/>
                    <a:pt x="4396" y="25"/>
                  </a:cubicBezTo>
                  <a:cubicBezTo>
                    <a:pt x="4241" y="25"/>
                    <a:pt x="4110" y="110"/>
                    <a:pt x="4002" y="217"/>
                  </a:cubicBezTo>
                  <a:cubicBezTo>
                    <a:pt x="3940" y="280"/>
                    <a:pt x="3847" y="311"/>
                    <a:pt x="3754" y="311"/>
                  </a:cubicBezTo>
                  <a:cubicBezTo>
                    <a:pt x="3723" y="311"/>
                    <a:pt x="3692" y="280"/>
                    <a:pt x="3692" y="280"/>
                  </a:cubicBezTo>
                  <a:cubicBezTo>
                    <a:pt x="3599" y="248"/>
                    <a:pt x="3568" y="217"/>
                    <a:pt x="3506" y="186"/>
                  </a:cubicBezTo>
                  <a:cubicBezTo>
                    <a:pt x="3366" y="62"/>
                    <a:pt x="3188" y="0"/>
                    <a:pt x="3006" y="0"/>
                  </a:cubicBezTo>
                  <a:cubicBezTo>
                    <a:pt x="2824" y="0"/>
                    <a:pt x="2637" y="62"/>
                    <a:pt x="2482" y="186"/>
                  </a:cubicBezTo>
                  <a:cubicBezTo>
                    <a:pt x="2420" y="248"/>
                    <a:pt x="2327" y="280"/>
                    <a:pt x="2234" y="280"/>
                  </a:cubicBezTo>
                  <a:cubicBezTo>
                    <a:pt x="2141" y="280"/>
                    <a:pt x="2079" y="248"/>
                    <a:pt x="2017" y="186"/>
                  </a:cubicBezTo>
                  <a:cubicBezTo>
                    <a:pt x="1862" y="62"/>
                    <a:pt x="1676" y="0"/>
                    <a:pt x="1490" y="0"/>
                  </a:cubicBezTo>
                  <a:cubicBezTo>
                    <a:pt x="1304" y="0"/>
                    <a:pt x="1118" y="62"/>
                    <a:pt x="993" y="186"/>
                  </a:cubicBezTo>
                  <a:cubicBezTo>
                    <a:pt x="931" y="248"/>
                    <a:pt x="838" y="280"/>
                    <a:pt x="745" y="280"/>
                  </a:cubicBezTo>
                  <a:cubicBezTo>
                    <a:pt x="652" y="280"/>
                    <a:pt x="559" y="248"/>
                    <a:pt x="497" y="186"/>
                  </a:cubicBezTo>
                  <a:cubicBezTo>
                    <a:pt x="373" y="62"/>
                    <a:pt x="187" y="0"/>
                    <a:pt x="1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>
              <a:off x="1124675" y="3899400"/>
              <a:ext cx="20950" cy="18625"/>
            </a:xfrm>
            <a:custGeom>
              <a:avLst/>
              <a:gdLst/>
              <a:ahLst/>
              <a:cxnLst/>
              <a:rect l="l" t="t" r="r" b="b"/>
              <a:pathLst>
                <a:path w="838" h="745" extrusionOk="0">
                  <a:moveTo>
                    <a:pt x="838" y="0"/>
                  </a:moveTo>
                  <a:cubicBezTo>
                    <a:pt x="652" y="0"/>
                    <a:pt x="465" y="93"/>
                    <a:pt x="341" y="217"/>
                  </a:cubicBezTo>
                  <a:cubicBezTo>
                    <a:pt x="279" y="279"/>
                    <a:pt x="186" y="311"/>
                    <a:pt x="93" y="311"/>
                  </a:cubicBezTo>
                  <a:lnTo>
                    <a:pt x="0" y="311"/>
                  </a:lnTo>
                  <a:lnTo>
                    <a:pt x="0" y="745"/>
                  </a:lnTo>
                  <a:lnTo>
                    <a:pt x="93" y="745"/>
                  </a:lnTo>
                  <a:cubicBezTo>
                    <a:pt x="279" y="745"/>
                    <a:pt x="465" y="652"/>
                    <a:pt x="589" y="528"/>
                  </a:cubicBezTo>
                  <a:cubicBezTo>
                    <a:pt x="652" y="466"/>
                    <a:pt x="745" y="435"/>
                    <a:pt x="838" y="435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>
              <a:off x="1033150" y="3871475"/>
              <a:ext cx="100075" cy="18650"/>
            </a:xfrm>
            <a:custGeom>
              <a:avLst/>
              <a:gdLst/>
              <a:ahLst/>
              <a:cxnLst/>
              <a:rect l="l" t="t" r="r" b="b"/>
              <a:pathLst>
                <a:path w="4003" h="746" extrusionOk="0">
                  <a:moveTo>
                    <a:pt x="1" y="1"/>
                  </a:moveTo>
                  <a:lnTo>
                    <a:pt x="1" y="435"/>
                  </a:lnTo>
                  <a:cubicBezTo>
                    <a:pt x="94" y="435"/>
                    <a:pt x="156" y="466"/>
                    <a:pt x="218" y="528"/>
                  </a:cubicBezTo>
                  <a:cubicBezTo>
                    <a:pt x="373" y="652"/>
                    <a:pt x="559" y="714"/>
                    <a:pt x="741" y="714"/>
                  </a:cubicBezTo>
                  <a:cubicBezTo>
                    <a:pt x="924" y="714"/>
                    <a:pt x="1102" y="652"/>
                    <a:pt x="1242" y="528"/>
                  </a:cubicBezTo>
                  <a:cubicBezTo>
                    <a:pt x="1304" y="466"/>
                    <a:pt x="1397" y="435"/>
                    <a:pt x="1490" y="435"/>
                  </a:cubicBezTo>
                  <a:cubicBezTo>
                    <a:pt x="1583" y="435"/>
                    <a:pt x="1676" y="466"/>
                    <a:pt x="1738" y="528"/>
                  </a:cubicBezTo>
                  <a:cubicBezTo>
                    <a:pt x="1862" y="652"/>
                    <a:pt x="2048" y="745"/>
                    <a:pt x="2234" y="745"/>
                  </a:cubicBezTo>
                  <a:cubicBezTo>
                    <a:pt x="2420" y="745"/>
                    <a:pt x="2606" y="652"/>
                    <a:pt x="2762" y="528"/>
                  </a:cubicBezTo>
                  <a:cubicBezTo>
                    <a:pt x="2824" y="466"/>
                    <a:pt x="2909" y="435"/>
                    <a:pt x="2994" y="435"/>
                  </a:cubicBezTo>
                  <a:cubicBezTo>
                    <a:pt x="3080" y="435"/>
                    <a:pt x="3165" y="466"/>
                    <a:pt x="3227" y="528"/>
                  </a:cubicBezTo>
                  <a:cubicBezTo>
                    <a:pt x="3351" y="652"/>
                    <a:pt x="3506" y="714"/>
                    <a:pt x="3661" y="745"/>
                  </a:cubicBezTo>
                  <a:cubicBezTo>
                    <a:pt x="3692" y="745"/>
                    <a:pt x="3723" y="714"/>
                    <a:pt x="3754" y="714"/>
                  </a:cubicBezTo>
                  <a:lnTo>
                    <a:pt x="4002" y="249"/>
                  </a:lnTo>
                  <a:lnTo>
                    <a:pt x="4002" y="249"/>
                  </a:lnTo>
                  <a:cubicBezTo>
                    <a:pt x="3940" y="342"/>
                    <a:pt x="3847" y="373"/>
                    <a:pt x="3754" y="373"/>
                  </a:cubicBezTo>
                  <a:cubicBezTo>
                    <a:pt x="3723" y="373"/>
                    <a:pt x="3692" y="311"/>
                    <a:pt x="3661" y="311"/>
                  </a:cubicBezTo>
                  <a:cubicBezTo>
                    <a:pt x="3599" y="280"/>
                    <a:pt x="3537" y="249"/>
                    <a:pt x="3506" y="218"/>
                  </a:cubicBezTo>
                  <a:cubicBezTo>
                    <a:pt x="3351" y="94"/>
                    <a:pt x="3196" y="1"/>
                    <a:pt x="3010" y="1"/>
                  </a:cubicBezTo>
                  <a:cubicBezTo>
                    <a:pt x="2793" y="1"/>
                    <a:pt x="2637" y="94"/>
                    <a:pt x="2482" y="218"/>
                  </a:cubicBezTo>
                  <a:cubicBezTo>
                    <a:pt x="2420" y="280"/>
                    <a:pt x="2327" y="311"/>
                    <a:pt x="2234" y="311"/>
                  </a:cubicBezTo>
                  <a:cubicBezTo>
                    <a:pt x="2141" y="311"/>
                    <a:pt x="2048" y="280"/>
                    <a:pt x="1986" y="218"/>
                  </a:cubicBezTo>
                  <a:cubicBezTo>
                    <a:pt x="1862" y="94"/>
                    <a:pt x="1676" y="1"/>
                    <a:pt x="1490" y="1"/>
                  </a:cubicBezTo>
                  <a:cubicBezTo>
                    <a:pt x="1304" y="1"/>
                    <a:pt x="1118" y="94"/>
                    <a:pt x="993" y="218"/>
                  </a:cubicBezTo>
                  <a:cubicBezTo>
                    <a:pt x="931" y="280"/>
                    <a:pt x="838" y="311"/>
                    <a:pt x="745" y="311"/>
                  </a:cubicBezTo>
                  <a:cubicBezTo>
                    <a:pt x="652" y="311"/>
                    <a:pt x="559" y="280"/>
                    <a:pt x="497" y="218"/>
                  </a:cubicBezTo>
                  <a:cubicBezTo>
                    <a:pt x="342" y="94"/>
                    <a:pt x="187" y="1"/>
                    <a:pt x="1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>
              <a:off x="1124675" y="3871475"/>
              <a:ext cx="20950" cy="18650"/>
            </a:xfrm>
            <a:custGeom>
              <a:avLst/>
              <a:gdLst/>
              <a:ahLst/>
              <a:cxnLst/>
              <a:rect l="l" t="t" r="r" b="b"/>
              <a:pathLst>
                <a:path w="838" h="746" extrusionOk="0">
                  <a:moveTo>
                    <a:pt x="838" y="1"/>
                  </a:moveTo>
                  <a:cubicBezTo>
                    <a:pt x="652" y="1"/>
                    <a:pt x="465" y="63"/>
                    <a:pt x="341" y="218"/>
                  </a:cubicBezTo>
                  <a:cubicBezTo>
                    <a:pt x="279" y="280"/>
                    <a:pt x="186" y="311"/>
                    <a:pt x="93" y="311"/>
                  </a:cubicBezTo>
                  <a:lnTo>
                    <a:pt x="0" y="311"/>
                  </a:lnTo>
                  <a:lnTo>
                    <a:pt x="0" y="745"/>
                  </a:lnTo>
                  <a:lnTo>
                    <a:pt x="93" y="745"/>
                  </a:lnTo>
                  <a:cubicBezTo>
                    <a:pt x="279" y="714"/>
                    <a:pt x="465" y="652"/>
                    <a:pt x="589" y="528"/>
                  </a:cubicBezTo>
                  <a:cubicBezTo>
                    <a:pt x="652" y="466"/>
                    <a:pt x="745" y="435"/>
                    <a:pt x="838" y="435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2"/>
            <p:cNvSpPr/>
            <p:nvPr/>
          </p:nvSpPr>
          <p:spPr>
            <a:xfrm>
              <a:off x="1018425" y="3797025"/>
              <a:ext cx="134950" cy="59750"/>
            </a:xfrm>
            <a:custGeom>
              <a:avLst/>
              <a:gdLst/>
              <a:ahLst/>
              <a:cxnLst/>
              <a:rect l="l" t="t" r="r" b="b"/>
              <a:pathLst>
                <a:path w="5398" h="2390" extrusionOk="0">
                  <a:moveTo>
                    <a:pt x="311" y="1"/>
                  </a:moveTo>
                  <a:cubicBezTo>
                    <a:pt x="125" y="1"/>
                    <a:pt x="0" y="156"/>
                    <a:pt x="0" y="311"/>
                  </a:cubicBezTo>
                  <a:lnTo>
                    <a:pt x="0" y="2079"/>
                  </a:lnTo>
                  <a:cubicBezTo>
                    <a:pt x="0" y="2234"/>
                    <a:pt x="125" y="2389"/>
                    <a:pt x="311" y="2389"/>
                  </a:cubicBezTo>
                  <a:lnTo>
                    <a:pt x="5088" y="2389"/>
                  </a:lnTo>
                  <a:cubicBezTo>
                    <a:pt x="5243" y="2389"/>
                    <a:pt x="5398" y="2234"/>
                    <a:pt x="5398" y="2079"/>
                  </a:cubicBezTo>
                  <a:lnTo>
                    <a:pt x="5398" y="311"/>
                  </a:lnTo>
                  <a:cubicBezTo>
                    <a:pt x="5398" y="156"/>
                    <a:pt x="5243" y="1"/>
                    <a:pt x="5088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2"/>
            <p:cNvSpPr/>
            <p:nvPr/>
          </p:nvSpPr>
          <p:spPr>
            <a:xfrm>
              <a:off x="1131650" y="3797025"/>
              <a:ext cx="28725" cy="59750"/>
            </a:xfrm>
            <a:custGeom>
              <a:avLst/>
              <a:gdLst/>
              <a:ahLst/>
              <a:cxnLst/>
              <a:rect l="l" t="t" r="r" b="b"/>
              <a:pathLst>
                <a:path w="1149" h="2390" extrusionOk="0">
                  <a:moveTo>
                    <a:pt x="0" y="1"/>
                  </a:moveTo>
                  <a:cubicBezTo>
                    <a:pt x="155" y="1"/>
                    <a:pt x="310" y="156"/>
                    <a:pt x="310" y="311"/>
                  </a:cubicBezTo>
                  <a:lnTo>
                    <a:pt x="310" y="2079"/>
                  </a:lnTo>
                  <a:cubicBezTo>
                    <a:pt x="310" y="2234"/>
                    <a:pt x="155" y="2389"/>
                    <a:pt x="0" y="2389"/>
                  </a:cubicBezTo>
                  <a:lnTo>
                    <a:pt x="838" y="2389"/>
                  </a:lnTo>
                  <a:cubicBezTo>
                    <a:pt x="993" y="2389"/>
                    <a:pt x="1148" y="2234"/>
                    <a:pt x="1148" y="2079"/>
                  </a:cubicBezTo>
                  <a:lnTo>
                    <a:pt x="1148" y="311"/>
                  </a:lnTo>
                  <a:cubicBezTo>
                    <a:pt x="1148" y="125"/>
                    <a:pt x="993" y="1"/>
                    <a:pt x="838" y="1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6" name="Google Shape;5206;p42"/>
          <p:cNvGrpSpPr/>
          <p:nvPr/>
        </p:nvGrpSpPr>
        <p:grpSpPr>
          <a:xfrm>
            <a:off x="1033717" y="2223078"/>
            <a:ext cx="433990" cy="452027"/>
            <a:chOff x="1761325" y="3203025"/>
            <a:chExt cx="335050" cy="348975"/>
          </a:xfrm>
        </p:grpSpPr>
        <p:sp>
          <p:nvSpPr>
            <p:cNvPr id="5207" name="Google Shape;5207;p42"/>
            <p:cNvSpPr/>
            <p:nvPr/>
          </p:nvSpPr>
          <p:spPr>
            <a:xfrm>
              <a:off x="1942025" y="3439550"/>
              <a:ext cx="148150" cy="112450"/>
            </a:xfrm>
            <a:custGeom>
              <a:avLst/>
              <a:gdLst/>
              <a:ahLst/>
              <a:cxnLst/>
              <a:rect l="l" t="t" r="r" b="b"/>
              <a:pathLst>
                <a:path w="5926" h="4498" extrusionOk="0">
                  <a:moveTo>
                    <a:pt x="3102" y="0"/>
                  </a:moveTo>
                  <a:cubicBezTo>
                    <a:pt x="1924" y="0"/>
                    <a:pt x="900" y="341"/>
                    <a:pt x="373" y="1303"/>
                  </a:cubicBezTo>
                  <a:cubicBezTo>
                    <a:pt x="125" y="1768"/>
                    <a:pt x="0" y="2295"/>
                    <a:pt x="0" y="2823"/>
                  </a:cubicBezTo>
                  <a:lnTo>
                    <a:pt x="0" y="3660"/>
                  </a:lnTo>
                  <a:cubicBezTo>
                    <a:pt x="0" y="4126"/>
                    <a:pt x="373" y="4498"/>
                    <a:pt x="807" y="4498"/>
                  </a:cubicBezTo>
                  <a:lnTo>
                    <a:pt x="5088" y="4498"/>
                  </a:lnTo>
                  <a:cubicBezTo>
                    <a:pt x="5553" y="4498"/>
                    <a:pt x="5925" y="4126"/>
                    <a:pt x="5925" y="3660"/>
                  </a:cubicBezTo>
                  <a:lnTo>
                    <a:pt x="5925" y="2823"/>
                  </a:lnTo>
                  <a:cubicBezTo>
                    <a:pt x="5925" y="1117"/>
                    <a:pt x="4808" y="0"/>
                    <a:pt x="3102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>
              <a:off x="2010275" y="3434075"/>
              <a:ext cx="86100" cy="117925"/>
            </a:xfrm>
            <a:custGeom>
              <a:avLst/>
              <a:gdLst/>
              <a:ahLst/>
              <a:cxnLst/>
              <a:rect l="l" t="t" r="r" b="b"/>
              <a:pathLst>
                <a:path w="3444" h="4717" extrusionOk="0">
                  <a:moveTo>
                    <a:pt x="425" y="1"/>
                  </a:moveTo>
                  <a:cubicBezTo>
                    <a:pt x="397" y="1"/>
                    <a:pt x="369" y="1"/>
                    <a:pt x="341" y="2"/>
                  </a:cubicBezTo>
                  <a:cubicBezTo>
                    <a:pt x="248" y="2"/>
                    <a:pt x="124" y="2"/>
                    <a:pt x="0" y="33"/>
                  </a:cubicBezTo>
                  <a:cubicBezTo>
                    <a:pt x="1117" y="126"/>
                    <a:pt x="2078" y="808"/>
                    <a:pt x="2513" y="1832"/>
                  </a:cubicBezTo>
                  <a:cubicBezTo>
                    <a:pt x="2668" y="2204"/>
                    <a:pt x="2761" y="2607"/>
                    <a:pt x="2761" y="3042"/>
                  </a:cubicBezTo>
                  <a:lnTo>
                    <a:pt x="2761" y="3879"/>
                  </a:lnTo>
                  <a:cubicBezTo>
                    <a:pt x="2761" y="4345"/>
                    <a:pt x="2389" y="4717"/>
                    <a:pt x="1923" y="4717"/>
                  </a:cubicBezTo>
                  <a:lnTo>
                    <a:pt x="2637" y="4717"/>
                  </a:lnTo>
                  <a:cubicBezTo>
                    <a:pt x="3102" y="4717"/>
                    <a:pt x="3443" y="4345"/>
                    <a:pt x="3443" y="3879"/>
                  </a:cubicBezTo>
                  <a:lnTo>
                    <a:pt x="3443" y="3042"/>
                  </a:lnTo>
                  <a:cubicBezTo>
                    <a:pt x="3443" y="2514"/>
                    <a:pt x="3319" y="1987"/>
                    <a:pt x="3071" y="1522"/>
                  </a:cubicBezTo>
                  <a:cubicBezTo>
                    <a:pt x="2527" y="584"/>
                    <a:pt x="1511" y="1"/>
                    <a:pt x="425" y="1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>
              <a:off x="1951325" y="3432550"/>
              <a:ext cx="128750" cy="76800"/>
            </a:xfrm>
            <a:custGeom>
              <a:avLst/>
              <a:gdLst/>
              <a:ahLst/>
              <a:cxnLst/>
              <a:rect l="l" t="t" r="r" b="b"/>
              <a:pathLst>
                <a:path w="5150" h="3072" extrusionOk="0">
                  <a:moveTo>
                    <a:pt x="2358" y="1"/>
                  </a:moveTo>
                  <a:cubicBezTo>
                    <a:pt x="1366" y="125"/>
                    <a:pt x="497" y="683"/>
                    <a:pt x="1" y="1552"/>
                  </a:cubicBezTo>
                  <a:cubicBezTo>
                    <a:pt x="187" y="1707"/>
                    <a:pt x="466" y="1769"/>
                    <a:pt x="621" y="1924"/>
                  </a:cubicBezTo>
                  <a:cubicBezTo>
                    <a:pt x="776" y="2079"/>
                    <a:pt x="869" y="2513"/>
                    <a:pt x="1086" y="2637"/>
                  </a:cubicBezTo>
                  <a:cubicBezTo>
                    <a:pt x="1178" y="2683"/>
                    <a:pt x="1282" y="2695"/>
                    <a:pt x="1392" y="2695"/>
                  </a:cubicBezTo>
                  <a:cubicBezTo>
                    <a:pt x="1511" y="2695"/>
                    <a:pt x="1637" y="2681"/>
                    <a:pt x="1757" y="2681"/>
                  </a:cubicBezTo>
                  <a:cubicBezTo>
                    <a:pt x="1825" y="2681"/>
                    <a:pt x="1892" y="2685"/>
                    <a:pt x="1955" y="2699"/>
                  </a:cubicBezTo>
                  <a:cubicBezTo>
                    <a:pt x="2203" y="2731"/>
                    <a:pt x="2451" y="3072"/>
                    <a:pt x="2730" y="3072"/>
                  </a:cubicBezTo>
                  <a:cubicBezTo>
                    <a:pt x="3010" y="3072"/>
                    <a:pt x="3227" y="2762"/>
                    <a:pt x="3506" y="2699"/>
                  </a:cubicBezTo>
                  <a:cubicBezTo>
                    <a:pt x="3570" y="2675"/>
                    <a:pt x="3642" y="2668"/>
                    <a:pt x="3718" y="2668"/>
                  </a:cubicBezTo>
                  <a:cubicBezTo>
                    <a:pt x="3843" y="2668"/>
                    <a:pt x="3977" y="2688"/>
                    <a:pt x="4099" y="2688"/>
                  </a:cubicBezTo>
                  <a:cubicBezTo>
                    <a:pt x="4190" y="2688"/>
                    <a:pt x="4275" y="2677"/>
                    <a:pt x="4343" y="2637"/>
                  </a:cubicBezTo>
                  <a:cubicBezTo>
                    <a:pt x="4592" y="2513"/>
                    <a:pt x="4623" y="2110"/>
                    <a:pt x="4840" y="1924"/>
                  </a:cubicBezTo>
                  <a:cubicBezTo>
                    <a:pt x="4933" y="1800"/>
                    <a:pt x="5026" y="1676"/>
                    <a:pt x="5150" y="1552"/>
                  </a:cubicBezTo>
                  <a:cubicBezTo>
                    <a:pt x="4623" y="621"/>
                    <a:pt x="3909" y="1"/>
                    <a:pt x="2730" y="1"/>
                  </a:cubicBezTo>
                  <a:lnTo>
                    <a:pt x="2699" y="63"/>
                  </a:lnTo>
                  <a:cubicBezTo>
                    <a:pt x="2606" y="32"/>
                    <a:pt x="2482" y="32"/>
                    <a:pt x="2358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>
              <a:off x="1786925" y="3203025"/>
              <a:ext cx="96975" cy="66700"/>
            </a:xfrm>
            <a:custGeom>
              <a:avLst/>
              <a:gdLst/>
              <a:ahLst/>
              <a:cxnLst/>
              <a:rect l="l" t="t" r="r" b="b"/>
              <a:pathLst>
                <a:path w="3879" h="2668" extrusionOk="0">
                  <a:moveTo>
                    <a:pt x="311" y="0"/>
                  </a:moveTo>
                  <a:cubicBezTo>
                    <a:pt x="156" y="0"/>
                    <a:pt x="1" y="155"/>
                    <a:pt x="1" y="310"/>
                  </a:cubicBezTo>
                  <a:lnTo>
                    <a:pt x="1" y="838"/>
                  </a:lnTo>
                  <a:lnTo>
                    <a:pt x="280" y="1055"/>
                  </a:lnTo>
                  <a:lnTo>
                    <a:pt x="1" y="1241"/>
                  </a:lnTo>
                  <a:lnTo>
                    <a:pt x="1" y="2078"/>
                  </a:lnTo>
                  <a:lnTo>
                    <a:pt x="3878" y="2668"/>
                  </a:lnTo>
                  <a:lnTo>
                    <a:pt x="3878" y="310"/>
                  </a:lnTo>
                  <a:cubicBezTo>
                    <a:pt x="3878" y="155"/>
                    <a:pt x="3723" y="0"/>
                    <a:pt x="3537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2"/>
            <p:cNvSpPr/>
            <p:nvPr/>
          </p:nvSpPr>
          <p:spPr>
            <a:xfrm>
              <a:off x="1862150" y="3203025"/>
              <a:ext cx="28725" cy="65925"/>
            </a:xfrm>
            <a:custGeom>
              <a:avLst/>
              <a:gdLst/>
              <a:ahLst/>
              <a:cxnLst/>
              <a:rect l="l" t="t" r="r" b="b"/>
              <a:pathLst>
                <a:path w="1149" h="2637" extrusionOk="0">
                  <a:moveTo>
                    <a:pt x="1" y="0"/>
                  </a:moveTo>
                  <a:cubicBezTo>
                    <a:pt x="156" y="0"/>
                    <a:pt x="311" y="155"/>
                    <a:pt x="311" y="310"/>
                  </a:cubicBezTo>
                  <a:lnTo>
                    <a:pt x="311" y="2637"/>
                  </a:lnTo>
                  <a:lnTo>
                    <a:pt x="1148" y="2109"/>
                  </a:lnTo>
                  <a:lnTo>
                    <a:pt x="1148" y="1272"/>
                  </a:lnTo>
                  <a:lnTo>
                    <a:pt x="869" y="1055"/>
                  </a:lnTo>
                  <a:lnTo>
                    <a:pt x="1148" y="838"/>
                  </a:lnTo>
                  <a:lnTo>
                    <a:pt x="1148" y="341"/>
                  </a:lnTo>
                  <a:cubicBezTo>
                    <a:pt x="1148" y="155"/>
                    <a:pt x="993" y="0"/>
                    <a:pt x="807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2"/>
            <p:cNvSpPr/>
            <p:nvPr/>
          </p:nvSpPr>
          <p:spPr>
            <a:xfrm>
              <a:off x="1786925" y="3223950"/>
              <a:ext cx="103950" cy="10100"/>
            </a:xfrm>
            <a:custGeom>
              <a:avLst/>
              <a:gdLst/>
              <a:ahLst/>
              <a:cxnLst/>
              <a:rect l="l" t="t" r="r" b="b"/>
              <a:pathLst>
                <a:path w="4158" h="404" extrusionOk="0">
                  <a:moveTo>
                    <a:pt x="1" y="1"/>
                  </a:moveTo>
                  <a:lnTo>
                    <a:pt x="1" y="404"/>
                  </a:lnTo>
                  <a:lnTo>
                    <a:pt x="4157" y="404"/>
                  </a:lnTo>
                  <a:lnTo>
                    <a:pt x="4157" y="1"/>
                  </a:ln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>
              <a:off x="1869900" y="3223950"/>
              <a:ext cx="20975" cy="10100"/>
            </a:xfrm>
            <a:custGeom>
              <a:avLst/>
              <a:gdLst/>
              <a:ahLst/>
              <a:cxnLst/>
              <a:rect l="l" t="t" r="r" b="b"/>
              <a:pathLst>
                <a:path w="839" h="404" extrusionOk="0">
                  <a:moveTo>
                    <a:pt x="1" y="1"/>
                  </a:moveTo>
                  <a:lnTo>
                    <a:pt x="1" y="404"/>
                  </a:lnTo>
                  <a:lnTo>
                    <a:pt x="838" y="404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B8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>
              <a:off x="1761325" y="3255750"/>
              <a:ext cx="148150" cy="296250"/>
            </a:xfrm>
            <a:custGeom>
              <a:avLst/>
              <a:gdLst/>
              <a:ahLst/>
              <a:cxnLst/>
              <a:rect l="l" t="t" r="r" b="b"/>
              <a:pathLst>
                <a:path w="5926" h="11850" extrusionOk="0">
                  <a:moveTo>
                    <a:pt x="839" y="0"/>
                  </a:moveTo>
                  <a:cubicBezTo>
                    <a:pt x="373" y="0"/>
                    <a:pt x="1" y="373"/>
                    <a:pt x="1" y="838"/>
                  </a:cubicBezTo>
                  <a:lnTo>
                    <a:pt x="1" y="2141"/>
                  </a:lnTo>
                  <a:lnTo>
                    <a:pt x="280" y="5925"/>
                  </a:lnTo>
                  <a:lnTo>
                    <a:pt x="1" y="9399"/>
                  </a:lnTo>
                  <a:lnTo>
                    <a:pt x="1" y="11043"/>
                  </a:lnTo>
                  <a:cubicBezTo>
                    <a:pt x="1" y="11509"/>
                    <a:pt x="373" y="11850"/>
                    <a:pt x="839" y="11850"/>
                  </a:cubicBezTo>
                  <a:lnTo>
                    <a:pt x="5088" y="11850"/>
                  </a:lnTo>
                  <a:cubicBezTo>
                    <a:pt x="5553" y="11850"/>
                    <a:pt x="5926" y="11509"/>
                    <a:pt x="5926" y="11043"/>
                  </a:cubicBezTo>
                  <a:lnTo>
                    <a:pt x="5926" y="807"/>
                  </a:lnTo>
                  <a:cubicBezTo>
                    <a:pt x="5895" y="342"/>
                    <a:pt x="5553" y="0"/>
                    <a:pt x="5088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>
              <a:off x="1879975" y="3255750"/>
              <a:ext cx="36475" cy="296250"/>
            </a:xfrm>
            <a:custGeom>
              <a:avLst/>
              <a:gdLst/>
              <a:ahLst/>
              <a:cxnLst/>
              <a:rect l="l" t="t" r="r" b="b"/>
              <a:pathLst>
                <a:path w="1459" h="11850" extrusionOk="0">
                  <a:moveTo>
                    <a:pt x="1" y="0"/>
                  </a:moveTo>
                  <a:cubicBezTo>
                    <a:pt x="435" y="0"/>
                    <a:pt x="807" y="342"/>
                    <a:pt x="838" y="807"/>
                  </a:cubicBezTo>
                  <a:lnTo>
                    <a:pt x="838" y="11012"/>
                  </a:lnTo>
                  <a:cubicBezTo>
                    <a:pt x="838" y="11478"/>
                    <a:pt x="466" y="11850"/>
                    <a:pt x="1" y="11850"/>
                  </a:cubicBezTo>
                  <a:lnTo>
                    <a:pt x="621" y="11850"/>
                  </a:lnTo>
                  <a:cubicBezTo>
                    <a:pt x="1087" y="11850"/>
                    <a:pt x="1459" y="11478"/>
                    <a:pt x="1459" y="11012"/>
                  </a:cubicBezTo>
                  <a:lnTo>
                    <a:pt x="1459" y="9368"/>
                  </a:lnTo>
                  <a:lnTo>
                    <a:pt x="1180" y="5491"/>
                  </a:lnTo>
                  <a:lnTo>
                    <a:pt x="1459" y="2110"/>
                  </a:lnTo>
                  <a:lnTo>
                    <a:pt x="1459" y="807"/>
                  </a:lnTo>
                  <a:cubicBezTo>
                    <a:pt x="1428" y="342"/>
                    <a:pt x="1087" y="0"/>
                    <a:pt x="621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>
              <a:off x="1761325" y="3308475"/>
              <a:ext cx="151250" cy="190025"/>
            </a:xfrm>
            <a:custGeom>
              <a:avLst/>
              <a:gdLst/>
              <a:ahLst/>
              <a:cxnLst/>
              <a:rect l="l" t="t" r="r" b="b"/>
              <a:pathLst>
                <a:path w="6050" h="7601" extrusionOk="0">
                  <a:moveTo>
                    <a:pt x="1" y="1"/>
                  </a:moveTo>
                  <a:lnTo>
                    <a:pt x="1" y="7259"/>
                  </a:lnTo>
                  <a:cubicBezTo>
                    <a:pt x="497" y="7259"/>
                    <a:pt x="528" y="7600"/>
                    <a:pt x="1025" y="7600"/>
                  </a:cubicBezTo>
                  <a:cubicBezTo>
                    <a:pt x="1552" y="7600"/>
                    <a:pt x="1552" y="7259"/>
                    <a:pt x="2079" y="7259"/>
                  </a:cubicBezTo>
                  <a:cubicBezTo>
                    <a:pt x="2576" y="7259"/>
                    <a:pt x="2576" y="7600"/>
                    <a:pt x="3103" y="7600"/>
                  </a:cubicBezTo>
                  <a:cubicBezTo>
                    <a:pt x="3630" y="7600"/>
                    <a:pt x="3599" y="7259"/>
                    <a:pt x="4127" y="7259"/>
                  </a:cubicBezTo>
                  <a:cubicBezTo>
                    <a:pt x="4654" y="7259"/>
                    <a:pt x="4654" y="7600"/>
                    <a:pt x="5150" y="7600"/>
                  </a:cubicBezTo>
                  <a:cubicBezTo>
                    <a:pt x="5305" y="7600"/>
                    <a:pt x="5429" y="7569"/>
                    <a:pt x="5553" y="7507"/>
                  </a:cubicBezTo>
                  <a:cubicBezTo>
                    <a:pt x="5740" y="7414"/>
                    <a:pt x="5647" y="7011"/>
                    <a:pt x="5988" y="7011"/>
                  </a:cubicBezTo>
                  <a:lnTo>
                    <a:pt x="6050" y="590"/>
                  </a:lnTo>
                  <a:cubicBezTo>
                    <a:pt x="5770" y="590"/>
                    <a:pt x="5742" y="236"/>
                    <a:pt x="5603" y="236"/>
                  </a:cubicBezTo>
                  <a:cubicBezTo>
                    <a:pt x="5588" y="236"/>
                    <a:pt x="5571" y="240"/>
                    <a:pt x="5553" y="249"/>
                  </a:cubicBezTo>
                  <a:cubicBezTo>
                    <a:pt x="5429" y="311"/>
                    <a:pt x="5305" y="342"/>
                    <a:pt x="5181" y="342"/>
                  </a:cubicBezTo>
                  <a:cubicBezTo>
                    <a:pt x="4654" y="342"/>
                    <a:pt x="4654" y="1"/>
                    <a:pt x="4127" y="1"/>
                  </a:cubicBezTo>
                  <a:cubicBezTo>
                    <a:pt x="3630" y="1"/>
                    <a:pt x="3630" y="342"/>
                    <a:pt x="3103" y="342"/>
                  </a:cubicBezTo>
                  <a:cubicBezTo>
                    <a:pt x="2576" y="342"/>
                    <a:pt x="2576" y="1"/>
                    <a:pt x="2079" y="1"/>
                  </a:cubicBezTo>
                  <a:cubicBezTo>
                    <a:pt x="1552" y="1"/>
                    <a:pt x="1552" y="342"/>
                    <a:pt x="1025" y="342"/>
                  </a:cubicBezTo>
                  <a:cubicBezTo>
                    <a:pt x="497" y="342"/>
                    <a:pt x="497" y="1"/>
                    <a:pt x="1" y="1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>
              <a:off x="2010275" y="3432550"/>
              <a:ext cx="76800" cy="47325"/>
            </a:xfrm>
            <a:custGeom>
              <a:avLst/>
              <a:gdLst/>
              <a:ahLst/>
              <a:cxnLst/>
              <a:rect l="l" t="t" r="r" b="b"/>
              <a:pathLst>
                <a:path w="3072" h="1893" extrusionOk="0">
                  <a:moveTo>
                    <a:pt x="0" y="1"/>
                  </a:moveTo>
                  <a:cubicBezTo>
                    <a:pt x="1117" y="125"/>
                    <a:pt x="2078" y="869"/>
                    <a:pt x="2513" y="1893"/>
                  </a:cubicBezTo>
                  <a:cubicBezTo>
                    <a:pt x="2668" y="1769"/>
                    <a:pt x="2885" y="1707"/>
                    <a:pt x="3071" y="1583"/>
                  </a:cubicBezTo>
                  <a:cubicBezTo>
                    <a:pt x="2513" y="590"/>
                    <a:pt x="1489" y="1"/>
                    <a:pt x="341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2"/>
            <p:cNvSpPr/>
            <p:nvPr/>
          </p:nvSpPr>
          <p:spPr>
            <a:xfrm>
              <a:off x="1900925" y="3308475"/>
              <a:ext cx="15525" cy="187700"/>
            </a:xfrm>
            <a:custGeom>
              <a:avLst/>
              <a:gdLst/>
              <a:ahLst/>
              <a:cxnLst/>
              <a:rect l="l" t="t" r="r" b="b"/>
              <a:pathLst>
                <a:path w="621" h="7508" extrusionOk="0">
                  <a:moveTo>
                    <a:pt x="621" y="1"/>
                  </a:moveTo>
                  <a:cubicBezTo>
                    <a:pt x="404" y="1"/>
                    <a:pt x="156" y="94"/>
                    <a:pt x="0" y="249"/>
                  </a:cubicBezTo>
                  <a:lnTo>
                    <a:pt x="0" y="7507"/>
                  </a:lnTo>
                  <a:cubicBezTo>
                    <a:pt x="156" y="7352"/>
                    <a:pt x="404" y="7290"/>
                    <a:pt x="621" y="7259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2"/>
            <p:cNvSpPr/>
            <p:nvPr/>
          </p:nvSpPr>
          <p:spPr>
            <a:xfrm>
              <a:off x="1776850" y="3341825"/>
              <a:ext cx="123325" cy="123325"/>
            </a:xfrm>
            <a:custGeom>
              <a:avLst/>
              <a:gdLst/>
              <a:ahLst/>
              <a:cxnLst/>
              <a:rect l="l" t="t" r="r" b="b"/>
              <a:pathLst>
                <a:path w="4933" h="4933" extrusionOk="0">
                  <a:moveTo>
                    <a:pt x="2469" y="2089"/>
                  </a:moveTo>
                  <a:cubicBezTo>
                    <a:pt x="2667" y="2089"/>
                    <a:pt x="2854" y="2250"/>
                    <a:pt x="2854" y="2482"/>
                  </a:cubicBezTo>
                  <a:cubicBezTo>
                    <a:pt x="2854" y="2699"/>
                    <a:pt x="2699" y="2885"/>
                    <a:pt x="2482" y="2885"/>
                  </a:cubicBezTo>
                  <a:cubicBezTo>
                    <a:pt x="2110" y="2885"/>
                    <a:pt x="1955" y="2451"/>
                    <a:pt x="2203" y="2203"/>
                  </a:cubicBezTo>
                  <a:cubicBezTo>
                    <a:pt x="2282" y="2124"/>
                    <a:pt x="2376" y="2089"/>
                    <a:pt x="2469" y="2089"/>
                  </a:cubicBezTo>
                  <a:close/>
                  <a:moveTo>
                    <a:pt x="2451" y="1"/>
                  </a:moveTo>
                  <a:cubicBezTo>
                    <a:pt x="2358" y="1"/>
                    <a:pt x="2265" y="94"/>
                    <a:pt x="2265" y="218"/>
                  </a:cubicBezTo>
                  <a:lnTo>
                    <a:pt x="2265" y="404"/>
                  </a:lnTo>
                  <a:lnTo>
                    <a:pt x="2141" y="311"/>
                  </a:lnTo>
                  <a:cubicBezTo>
                    <a:pt x="2100" y="281"/>
                    <a:pt x="2058" y="269"/>
                    <a:pt x="2020" y="269"/>
                  </a:cubicBezTo>
                  <a:cubicBezTo>
                    <a:pt x="1856" y="269"/>
                    <a:pt x="1742" y="501"/>
                    <a:pt x="1893" y="652"/>
                  </a:cubicBezTo>
                  <a:lnTo>
                    <a:pt x="2265" y="931"/>
                  </a:lnTo>
                  <a:lnTo>
                    <a:pt x="2265" y="1676"/>
                  </a:lnTo>
                  <a:cubicBezTo>
                    <a:pt x="2172" y="1707"/>
                    <a:pt x="2110" y="1707"/>
                    <a:pt x="2048" y="1769"/>
                  </a:cubicBezTo>
                  <a:lnTo>
                    <a:pt x="1458" y="1148"/>
                  </a:lnTo>
                  <a:cubicBezTo>
                    <a:pt x="1414" y="1096"/>
                    <a:pt x="1362" y="1075"/>
                    <a:pt x="1312" y="1075"/>
                  </a:cubicBezTo>
                  <a:cubicBezTo>
                    <a:pt x="1152" y="1075"/>
                    <a:pt x="1007" y="1293"/>
                    <a:pt x="1148" y="1458"/>
                  </a:cubicBezTo>
                  <a:lnTo>
                    <a:pt x="1768" y="2048"/>
                  </a:lnTo>
                  <a:cubicBezTo>
                    <a:pt x="1737" y="2110"/>
                    <a:pt x="1706" y="2172"/>
                    <a:pt x="1706" y="2265"/>
                  </a:cubicBezTo>
                  <a:lnTo>
                    <a:pt x="931" y="2265"/>
                  </a:lnTo>
                  <a:lnTo>
                    <a:pt x="652" y="1893"/>
                  </a:lnTo>
                  <a:cubicBezTo>
                    <a:pt x="618" y="1842"/>
                    <a:pt x="555" y="1819"/>
                    <a:pt x="491" y="1819"/>
                  </a:cubicBezTo>
                  <a:cubicBezTo>
                    <a:pt x="438" y="1819"/>
                    <a:pt x="383" y="1834"/>
                    <a:pt x="342" y="1862"/>
                  </a:cubicBezTo>
                  <a:cubicBezTo>
                    <a:pt x="249" y="1924"/>
                    <a:pt x="249" y="2079"/>
                    <a:pt x="311" y="2172"/>
                  </a:cubicBezTo>
                  <a:lnTo>
                    <a:pt x="404" y="2265"/>
                  </a:lnTo>
                  <a:lnTo>
                    <a:pt x="218" y="2265"/>
                  </a:lnTo>
                  <a:cubicBezTo>
                    <a:pt x="93" y="2265"/>
                    <a:pt x="0" y="2358"/>
                    <a:pt x="0" y="2482"/>
                  </a:cubicBezTo>
                  <a:cubicBezTo>
                    <a:pt x="0" y="2575"/>
                    <a:pt x="93" y="2668"/>
                    <a:pt x="218" y="2668"/>
                  </a:cubicBezTo>
                  <a:lnTo>
                    <a:pt x="404" y="2668"/>
                  </a:lnTo>
                  <a:lnTo>
                    <a:pt x="311" y="2792"/>
                  </a:lnTo>
                  <a:cubicBezTo>
                    <a:pt x="249" y="2885"/>
                    <a:pt x="249" y="3009"/>
                    <a:pt x="342" y="3071"/>
                  </a:cubicBezTo>
                  <a:cubicBezTo>
                    <a:pt x="404" y="3103"/>
                    <a:pt x="435" y="3134"/>
                    <a:pt x="466" y="3134"/>
                  </a:cubicBezTo>
                  <a:cubicBezTo>
                    <a:pt x="559" y="3134"/>
                    <a:pt x="621" y="3103"/>
                    <a:pt x="652" y="3040"/>
                  </a:cubicBezTo>
                  <a:lnTo>
                    <a:pt x="931" y="2668"/>
                  </a:lnTo>
                  <a:lnTo>
                    <a:pt x="1675" y="2668"/>
                  </a:lnTo>
                  <a:cubicBezTo>
                    <a:pt x="1706" y="2761"/>
                    <a:pt x="1706" y="2823"/>
                    <a:pt x="1768" y="2885"/>
                  </a:cubicBezTo>
                  <a:lnTo>
                    <a:pt x="1148" y="3506"/>
                  </a:lnTo>
                  <a:cubicBezTo>
                    <a:pt x="1055" y="3568"/>
                    <a:pt x="1055" y="3723"/>
                    <a:pt x="1148" y="3785"/>
                  </a:cubicBezTo>
                  <a:cubicBezTo>
                    <a:pt x="1179" y="3847"/>
                    <a:pt x="1241" y="3847"/>
                    <a:pt x="1303" y="3847"/>
                  </a:cubicBezTo>
                  <a:cubicBezTo>
                    <a:pt x="1334" y="3847"/>
                    <a:pt x="1396" y="3847"/>
                    <a:pt x="1458" y="3785"/>
                  </a:cubicBezTo>
                  <a:lnTo>
                    <a:pt x="2048" y="3196"/>
                  </a:lnTo>
                  <a:cubicBezTo>
                    <a:pt x="2110" y="3227"/>
                    <a:pt x="2172" y="3258"/>
                    <a:pt x="2265" y="3258"/>
                  </a:cubicBezTo>
                  <a:lnTo>
                    <a:pt x="2265" y="4002"/>
                  </a:lnTo>
                  <a:lnTo>
                    <a:pt x="1893" y="4281"/>
                  </a:lnTo>
                  <a:cubicBezTo>
                    <a:pt x="1715" y="4399"/>
                    <a:pt x="1791" y="4687"/>
                    <a:pt x="1987" y="4687"/>
                  </a:cubicBezTo>
                  <a:cubicBezTo>
                    <a:pt x="1996" y="4687"/>
                    <a:pt x="2006" y="4686"/>
                    <a:pt x="2017" y="4684"/>
                  </a:cubicBezTo>
                  <a:cubicBezTo>
                    <a:pt x="2079" y="4684"/>
                    <a:pt x="2110" y="4653"/>
                    <a:pt x="2172" y="4622"/>
                  </a:cubicBezTo>
                  <a:lnTo>
                    <a:pt x="2265" y="4560"/>
                  </a:lnTo>
                  <a:lnTo>
                    <a:pt x="2265" y="4747"/>
                  </a:lnTo>
                  <a:cubicBezTo>
                    <a:pt x="2265" y="4840"/>
                    <a:pt x="2358" y="4933"/>
                    <a:pt x="2482" y="4933"/>
                  </a:cubicBezTo>
                  <a:cubicBezTo>
                    <a:pt x="2575" y="4933"/>
                    <a:pt x="2668" y="4840"/>
                    <a:pt x="2668" y="4747"/>
                  </a:cubicBezTo>
                  <a:lnTo>
                    <a:pt x="2668" y="4560"/>
                  </a:lnTo>
                  <a:lnTo>
                    <a:pt x="2792" y="4622"/>
                  </a:lnTo>
                  <a:cubicBezTo>
                    <a:pt x="2823" y="4653"/>
                    <a:pt x="2854" y="4684"/>
                    <a:pt x="2916" y="4684"/>
                  </a:cubicBezTo>
                  <a:cubicBezTo>
                    <a:pt x="2978" y="4684"/>
                    <a:pt x="3040" y="4653"/>
                    <a:pt x="3071" y="4591"/>
                  </a:cubicBezTo>
                  <a:cubicBezTo>
                    <a:pt x="3164" y="4498"/>
                    <a:pt x="3133" y="4374"/>
                    <a:pt x="3040" y="4312"/>
                  </a:cubicBezTo>
                  <a:lnTo>
                    <a:pt x="2668" y="4033"/>
                  </a:lnTo>
                  <a:lnTo>
                    <a:pt x="2668" y="3258"/>
                  </a:lnTo>
                  <a:cubicBezTo>
                    <a:pt x="2761" y="3258"/>
                    <a:pt x="2823" y="3227"/>
                    <a:pt x="2885" y="3196"/>
                  </a:cubicBezTo>
                  <a:lnTo>
                    <a:pt x="3506" y="3785"/>
                  </a:lnTo>
                  <a:cubicBezTo>
                    <a:pt x="3537" y="3831"/>
                    <a:pt x="3591" y="3855"/>
                    <a:pt x="3645" y="3855"/>
                  </a:cubicBezTo>
                  <a:cubicBezTo>
                    <a:pt x="3699" y="3855"/>
                    <a:pt x="3754" y="3831"/>
                    <a:pt x="3785" y="3785"/>
                  </a:cubicBezTo>
                  <a:cubicBezTo>
                    <a:pt x="3878" y="3723"/>
                    <a:pt x="3878" y="3568"/>
                    <a:pt x="3785" y="3506"/>
                  </a:cubicBezTo>
                  <a:lnTo>
                    <a:pt x="3195" y="2885"/>
                  </a:lnTo>
                  <a:cubicBezTo>
                    <a:pt x="3226" y="2823"/>
                    <a:pt x="3257" y="2761"/>
                    <a:pt x="3257" y="2668"/>
                  </a:cubicBezTo>
                  <a:lnTo>
                    <a:pt x="4002" y="2668"/>
                  </a:lnTo>
                  <a:lnTo>
                    <a:pt x="4281" y="3040"/>
                  </a:lnTo>
                  <a:cubicBezTo>
                    <a:pt x="4335" y="3095"/>
                    <a:pt x="4400" y="3128"/>
                    <a:pt x="4463" y="3128"/>
                  </a:cubicBezTo>
                  <a:cubicBezTo>
                    <a:pt x="4508" y="3128"/>
                    <a:pt x="4552" y="3110"/>
                    <a:pt x="4591" y="3071"/>
                  </a:cubicBezTo>
                  <a:cubicBezTo>
                    <a:pt x="4684" y="3009"/>
                    <a:pt x="4684" y="2885"/>
                    <a:pt x="4622" y="2792"/>
                  </a:cubicBezTo>
                  <a:lnTo>
                    <a:pt x="4560" y="2668"/>
                  </a:lnTo>
                  <a:lnTo>
                    <a:pt x="4715" y="2668"/>
                  </a:lnTo>
                  <a:cubicBezTo>
                    <a:pt x="4839" y="2668"/>
                    <a:pt x="4932" y="2575"/>
                    <a:pt x="4932" y="2482"/>
                  </a:cubicBezTo>
                  <a:cubicBezTo>
                    <a:pt x="4932" y="2358"/>
                    <a:pt x="4839" y="2265"/>
                    <a:pt x="4715" y="2265"/>
                  </a:cubicBezTo>
                  <a:lnTo>
                    <a:pt x="4560" y="2265"/>
                  </a:lnTo>
                  <a:lnTo>
                    <a:pt x="4653" y="2172"/>
                  </a:lnTo>
                  <a:cubicBezTo>
                    <a:pt x="4715" y="2079"/>
                    <a:pt x="4684" y="1924"/>
                    <a:pt x="4591" y="1862"/>
                  </a:cubicBezTo>
                  <a:cubicBezTo>
                    <a:pt x="4549" y="1834"/>
                    <a:pt x="4501" y="1819"/>
                    <a:pt x="4455" y="1819"/>
                  </a:cubicBezTo>
                  <a:cubicBezTo>
                    <a:pt x="4399" y="1819"/>
                    <a:pt x="4346" y="1842"/>
                    <a:pt x="4312" y="1893"/>
                  </a:cubicBezTo>
                  <a:lnTo>
                    <a:pt x="4033" y="2265"/>
                  </a:lnTo>
                  <a:lnTo>
                    <a:pt x="3257" y="2265"/>
                  </a:lnTo>
                  <a:cubicBezTo>
                    <a:pt x="3257" y="2172"/>
                    <a:pt x="3226" y="2110"/>
                    <a:pt x="3195" y="2048"/>
                  </a:cubicBezTo>
                  <a:lnTo>
                    <a:pt x="3785" y="1458"/>
                  </a:lnTo>
                  <a:cubicBezTo>
                    <a:pt x="3878" y="1365"/>
                    <a:pt x="3878" y="1210"/>
                    <a:pt x="3785" y="1148"/>
                  </a:cubicBezTo>
                  <a:cubicBezTo>
                    <a:pt x="3738" y="1102"/>
                    <a:pt x="3684" y="1079"/>
                    <a:pt x="3634" y="1079"/>
                  </a:cubicBezTo>
                  <a:cubicBezTo>
                    <a:pt x="3583" y="1079"/>
                    <a:pt x="3537" y="1102"/>
                    <a:pt x="3506" y="1148"/>
                  </a:cubicBezTo>
                  <a:lnTo>
                    <a:pt x="2885" y="1769"/>
                  </a:lnTo>
                  <a:cubicBezTo>
                    <a:pt x="2823" y="1707"/>
                    <a:pt x="2730" y="1707"/>
                    <a:pt x="2668" y="1676"/>
                  </a:cubicBezTo>
                  <a:lnTo>
                    <a:pt x="2668" y="931"/>
                  </a:lnTo>
                  <a:lnTo>
                    <a:pt x="3040" y="652"/>
                  </a:lnTo>
                  <a:cubicBezTo>
                    <a:pt x="3133" y="590"/>
                    <a:pt x="3133" y="435"/>
                    <a:pt x="3071" y="342"/>
                  </a:cubicBezTo>
                  <a:cubicBezTo>
                    <a:pt x="3037" y="291"/>
                    <a:pt x="2975" y="268"/>
                    <a:pt x="2910" y="268"/>
                  </a:cubicBezTo>
                  <a:cubicBezTo>
                    <a:pt x="2857" y="268"/>
                    <a:pt x="2803" y="283"/>
                    <a:pt x="2761" y="311"/>
                  </a:cubicBezTo>
                  <a:lnTo>
                    <a:pt x="2668" y="404"/>
                  </a:lnTo>
                  <a:lnTo>
                    <a:pt x="2668" y="218"/>
                  </a:lnTo>
                  <a:cubicBezTo>
                    <a:pt x="2668" y="94"/>
                    <a:pt x="2575" y="1"/>
                    <a:pt x="2451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0" name="Google Shape;5220;p42"/>
          <p:cNvGrpSpPr/>
          <p:nvPr/>
        </p:nvGrpSpPr>
        <p:grpSpPr>
          <a:xfrm>
            <a:off x="1134686" y="2993552"/>
            <a:ext cx="232053" cy="451088"/>
            <a:chOff x="1084350" y="3202775"/>
            <a:chExt cx="179150" cy="348250"/>
          </a:xfrm>
        </p:grpSpPr>
        <p:sp>
          <p:nvSpPr>
            <p:cNvPr id="5221" name="Google Shape;5221;p42"/>
            <p:cNvSpPr/>
            <p:nvPr/>
          </p:nvSpPr>
          <p:spPr>
            <a:xfrm>
              <a:off x="1097525" y="3310025"/>
              <a:ext cx="20950" cy="180725"/>
            </a:xfrm>
            <a:custGeom>
              <a:avLst/>
              <a:gdLst/>
              <a:ahLst/>
              <a:cxnLst/>
              <a:rect l="l" t="t" r="r" b="b"/>
              <a:pathLst>
                <a:path w="838" h="7229" extrusionOk="0">
                  <a:moveTo>
                    <a:pt x="0" y="1"/>
                  </a:moveTo>
                  <a:lnTo>
                    <a:pt x="0" y="2389"/>
                  </a:lnTo>
                  <a:lnTo>
                    <a:pt x="280" y="3382"/>
                  </a:lnTo>
                  <a:lnTo>
                    <a:pt x="0" y="4902"/>
                  </a:lnTo>
                  <a:lnTo>
                    <a:pt x="0" y="7228"/>
                  </a:lnTo>
                  <a:lnTo>
                    <a:pt x="838" y="7228"/>
                  </a:lnTo>
                  <a:lnTo>
                    <a:pt x="838" y="4871"/>
                  </a:lnTo>
                  <a:lnTo>
                    <a:pt x="559" y="3320"/>
                  </a:lnTo>
                  <a:lnTo>
                    <a:pt x="838" y="2389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>
              <a:off x="1228575" y="3315450"/>
              <a:ext cx="20975" cy="175300"/>
            </a:xfrm>
            <a:custGeom>
              <a:avLst/>
              <a:gdLst/>
              <a:ahLst/>
              <a:cxnLst/>
              <a:rect l="l" t="t" r="r" b="b"/>
              <a:pathLst>
                <a:path w="839" h="7012" extrusionOk="0">
                  <a:moveTo>
                    <a:pt x="1" y="1"/>
                  </a:moveTo>
                  <a:lnTo>
                    <a:pt x="1" y="2172"/>
                  </a:lnTo>
                  <a:lnTo>
                    <a:pt x="32" y="3413"/>
                  </a:lnTo>
                  <a:lnTo>
                    <a:pt x="1" y="4685"/>
                  </a:lnTo>
                  <a:lnTo>
                    <a:pt x="1" y="7011"/>
                  </a:lnTo>
                  <a:lnTo>
                    <a:pt x="838" y="7011"/>
                  </a:lnTo>
                  <a:lnTo>
                    <a:pt x="838" y="4685"/>
                  </a:lnTo>
                  <a:lnTo>
                    <a:pt x="807" y="3444"/>
                  </a:lnTo>
                  <a:lnTo>
                    <a:pt x="838" y="2172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627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>
              <a:off x="1168100" y="3416275"/>
              <a:ext cx="10875" cy="26400"/>
            </a:xfrm>
            <a:custGeom>
              <a:avLst/>
              <a:gdLst/>
              <a:ahLst/>
              <a:cxnLst/>
              <a:rect l="l" t="t" r="r" b="b"/>
              <a:pathLst>
                <a:path w="435" h="1056" extrusionOk="0">
                  <a:moveTo>
                    <a:pt x="217" y="0"/>
                  </a:moveTo>
                  <a:cubicBezTo>
                    <a:pt x="117" y="0"/>
                    <a:pt x="16" y="62"/>
                    <a:pt x="0" y="187"/>
                  </a:cubicBezTo>
                  <a:lnTo>
                    <a:pt x="0" y="838"/>
                  </a:lnTo>
                  <a:cubicBezTo>
                    <a:pt x="0" y="962"/>
                    <a:pt x="93" y="1055"/>
                    <a:pt x="217" y="1055"/>
                  </a:cubicBezTo>
                  <a:cubicBezTo>
                    <a:pt x="341" y="1055"/>
                    <a:pt x="434" y="962"/>
                    <a:pt x="434" y="838"/>
                  </a:cubicBezTo>
                  <a:lnTo>
                    <a:pt x="434" y="187"/>
                  </a:lnTo>
                  <a:cubicBezTo>
                    <a:pt x="419" y="62"/>
                    <a:pt x="318" y="0"/>
                    <a:pt x="217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>
              <a:off x="1143275" y="3354625"/>
              <a:ext cx="56650" cy="68650"/>
            </a:xfrm>
            <a:custGeom>
              <a:avLst/>
              <a:gdLst/>
              <a:ahLst/>
              <a:cxnLst/>
              <a:rect l="l" t="t" r="r" b="b"/>
              <a:pathLst>
                <a:path w="2266" h="2746" extrusionOk="0">
                  <a:moveTo>
                    <a:pt x="1210" y="0"/>
                  </a:moveTo>
                  <a:cubicBezTo>
                    <a:pt x="1187" y="0"/>
                    <a:pt x="1164" y="16"/>
                    <a:pt x="1148" y="47"/>
                  </a:cubicBezTo>
                  <a:lnTo>
                    <a:pt x="993" y="78"/>
                  </a:lnTo>
                  <a:lnTo>
                    <a:pt x="342" y="1257"/>
                  </a:lnTo>
                  <a:cubicBezTo>
                    <a:pt x="1" y="1846"/>
                    <a:pt x="311" y="2591"/>
                    <a:pt x="993" y="2746"/>
                  </a:cubicBezTo>
                  <a:lnTo>
                    <a:pt x="1210" y="2746"/>
                  </a:lnTo>
                  <a:cubicBezTo>
                    <a:pt x="1986" y="2746"/>
                    <a:pt x="2265" y="1908"/>
                    <a:pt x="1862" y="1257"/>
                  </a:cubicBezTo>
                  <a:lnTo>
                    <a:pt x="1862" y="1226"/>
                  </a:lnTo>
                  <a:lnTo>
                    <a:pt x="1272" y="47"/>
                  </a:lnTo>
                  <a:cubicBezTo>
                    <a:pt x="1257" y="16"/>
                    <a:pt x="1234" y="0"/>
                    <a:pt x="1210" y="0"/>
                  </a:cubicBezTo>
                  <a:close/>
                </a:path>
              </a:pathLst>
            </a:custGeom>
            <a:solidFill>
              <a:srgbClr val="A7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2"/>
            <p:cNvSpPr/>
            <p:nvPr/>
          </p:nvSpPr>
          <p:spPr>
            <a:xfrm>
              <a:off x="1168100" y="3349000"/>
              <a:ext cx="37250" cy="73500"/>
            </a:xfrm>
            <a:custGeom>
              <a:avLst/>
              <a:gdLst/>
              <a:ahLst/>
              <a:cxnLst/>
              <a:rect l="l" t="t" r="r" b="b"/>
              <a:pathLst>
                <a:path w="1490" h="2940" extrusionOk="0">
                  <a:moveTo>
                    <a:pt x="217" y="1"/>
                  </a:moveTo>
                  <a:cubicBezTo>
                    <a:pt x="194" y="1"/>
                    <a:pt x="171" y="8"/>
                    <a:pt x="155" y="24"/>
                  </a:cubicBezTo>
                  <a:lnTo>
                    <a:pt x="0" y="303"/>
                  </a:lnTo>
                  <a:lnTo>
                    <a:pt x="652" y="1451"/>
                  </a:lnTo>
                  <a:cubicBezTo>
                    <a:pt x="993" y="2040"/>
                    <a:pt x="683" y="2784"/>
                    <a:pt x="0" y="2940"/>
                  </a:cubicBezTo>
                  <a:lnTo>
                    <a:pt x="217" y="2940"/>
                  </a:lnTo>
                  <a:cubicBezTo>
                    <a:pt x="993" y="2940"/>
                    <a:pt x="1489" y="2102"/>
                    <a:pt x="1086" y="1420"/>
                  </a:cubicBezTo>
                  <a:lnTo>
                    <a:pt x="1086" y="1420"/>
                  </a:lnTo>
                  <a:lnTo>
                    <a:pt x="1086" y="1451"/>
                  </a:lnTo>
                  <a:lnTo>
                    <a:pt x="279" y="24"/>
                  </a:lnTo>
                  <a:cubicBezTo>
                    <a:pt x="264" y="8"/>
                    <a:pt x="241" y="1"/>
                    <a:pt x="217" y="1"/>
                  </a:cubicBezTo>
                  <a:close/>
                </a:path>
              </a:pathLst>
            </a:custGeom>
            <a:solidFill>
              <a:srgbClr val="809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2"/>
            <p:cNvSpPr/>
            <p:nvPr/>
          </p:nvSpPr>
          <p:spPr>
            <a:xfrm>
              <a:off x="1159575" y="3385450"/>
              <a:ext cx="28625" cy="36625"/>
            </a:xfrm>
            <a:custGeom>
              <a:avLst/>
              <a:gdLst/>
              <a:ahLst/>
              <a:cxnLst/>
              <a:rect l="l" t="t" r="r" b="b"/>
              <a:pathLst>
                <a:path w="1145" h="1465" extrusionOk="0">
                  <a:moveTo>
                    <a:pt x="574" y="0"/>
                  </a:moveTo>
                  <a:cubicBezTo>
                    <a:pt x="558" y="0"/>
                    <a:pt x="543" y="8"/>
                    <a:pt x="527" y="24"/>
                  </a:cubicBezTo>
                  <a:lnTo>
                    <a:pt x="155" y="737"/>
                  </a:lnTo>
                  <a:cubicBezTo>
                    <a:pt x="0" y="985"/>
                    <a:pt x="124" y="1326"/>
                    <a:pt x="372" y="1451"/>
                  </a:cubicBezTo>
                  <a:cubicBezTo>
                    <a:pt x="403" y="1461"/>
                    <a:pt x="431" y="1464"/>
                    <a:pt x="456" y="1464"/>
                  </a:cubicBezTo>
                  <a:cubicBezTo>
                    <a:pt x="498" y="1464"/>
                    <a:pt x="534" y="1455"/>
                    <a:pt x="569" y="1452"/>
                  </a:cubicBezTo>
                  <a:lnTo>
                    <a:pt x="569" y="1452"/>
                  </a:lnTo>
                  <a:cubicBezTo>
                    <a:pt x="581" y="1452"/>
                    <a:pt x="594" y="1453"/>
                    <a:pt x="606" y="1453"/>
                  </a:cubicBezTo>
                  <a:cubicBezTo>
                    <a:pt x="896" y="1453"/>
                    <a:pt x="1145" y="1187"/>
                    <a:pt x="1086" y="892"/>
                  </a:cubicBezTo>
                  <a:cubicBezTo>
                    <a:pt x="1086" y="830"/>
                    <a:pt x="1055" y="799"/>
                    <a:pt x="1024" y="737"/>
                  </a:cubicBezTo>
                  <a:lnTo>
                    <a:pt x="993" y="737"/>
                  </a:lnTo>
                  <a:lnTo>
                    <a:pt x="620" y="24"/>
                  </a:lnTo>
                  <a:cubicBezTo>
                    <a:pt x="605" y="8"/>
                    <a:pt x="589" y="0"/>
                    <a:pt x="574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2"/>
            <p:cNvSpPr/>
            <p:nvPr/>
          </p:nvSpPr>
          <p:spPr>
            <a:xfrm>
              <a:off x="1168875" y="3407750"/>
              <a:ext cx="18625" cy="14750"/>
            </a:xfrm>
            <a:custGeom>
              <a:avLst/>
              <a:gdLst/>
              <a:ahLst/>
              <a:cxnLst/>
              <a:rect l="l" t="t" r="r" b="b"/>
              <a:pathLst>
                <a:path w="745" h="590" extrusionOk="0">
                  <a:moveTo>
                    <a:pt x="683" y="0"/>
                  </a:moveTo>
                  <a:cubicBezTo>
                    <a:pt x="559" y="279"/>
                    <a:pt x="310" y="497"/>
                    <a:pt x="0" y="559"/>
                  </a:cubicBezTo>
                  <a:cubicBezTo>
                    <a:pt x="62" y="590"/>
                    <a:pt x="124" y="590"/>
                    <a:pt x="186" y="590"/>
                  </a:cubicBezTo>
                  <a:cubicBezTo>
                    <a:pt x="497" y="590"/>
                    <a:pt x="745" y="310"/>
                    <a:pt x="683" y="0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2"/>
            <p:cNvSpPr/>
            <p:nvPr/>
          </p:nvSpPr>
          <p:spPr>
            <a:xfrm>
              <a:off x="1154125" y="3437200"/>
              <a:ext cx="31825" cy="53550"/>
            </a:xfrm>
            <a:custGeom>
              <a:avLst/>
              <a:gdLst/>
              <a:ahLst/>
              <a:cxnLst/>
              <a:rect l="l" t="t" r="r" b="b"/>
              <a:pathLst>
                <a:path w="1273" h="2142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lnTo>
                    <a:pt x="1" y="1862"/>
                  </a:lnTo>
                  <a:lnTo>
                    <a:pt x="1273" y="2141"/>
                  </a:lnTo>
                  <a:lnTo>
                    <a:pt x="1273" y="218"/>
                  </a:lnTo>
                  <a:cubicBezTo>
                    <a:pt x="1273" y="94"/>
                    <a:pt x="1180" y="1"/>
                    <a:pt x="1056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2"/>
            <p:cNvSpPr/>
            <p:nvPr/>
          </p:nvSpPr>
          <p:spPr>
            <a:xfrm>
              <a:off x="1173525" y="3437200"/>
              <a:ext cx="19400" cy="53550"/>
            </a:xfrm>
            <a:custGeom>
              <a:avLst/>
              <a:gdLst/>
              <a:ahLst/>
              <a:cxnLst/>
              <a:rect l="l" t="t" r="r" b="b"/>
              <a:pathLst>
                <a:path w="776" h="2142" extrusionOk="0">
                  <a:moveTo>
                    <a:pt x="0" y="1"/>
                  </a:moveTo>
                  <a:cubicBezTo>
                    <a:pt x="124" y="1"/>
                    <a:pt x="217" y="94"/>
                    <a:pt x="217" y="218"/>
                  </a:cubicBezTo>
                  <a:lnTo>
                    <a:pt x="217" y="2141"/>
                  </a:lnTo>
                  <a:lnTo>
                    <a:pt x="776" y="1862"/>
                  </a:lnTo>
                  <a:lnTo>
                    <a:pt x="776" y="218"/>
                  </a:lnTo>
                  <a:cubicBezTo>
                    <a:pt x="776" y="94"/>
                    <a:pt x="683" y="1"/>
                    <a:pt x="559" y="1"/>
                  </a:cubicBez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2"/>
            <p:cNvSpPr/>
            <p:nvPr/>
          </p:nvSpPr>
          <p:spPr>
            <a:xfrm>
              <a:off x="1085125" y="3482975"/>
              <a:ext cx="169075" cy="68050"/>
            </a:xfrm>
            <a:custGeom>
              <a:avLst/>
              <a:gdLst/>
              <a:ahLst/>
              <a:cxnLst/>
              <a:rect l="l" t="t" r="r" b="b"/>
              <a:pathLst>
                <a:path w="6763" h="2722" extrusionOk="0">
                  <a:moveTo>
                    <a:pt x="6545" y="0"/>
                  </a:moveTo>
                  <a:lnTo>
                    <a:pt x="6545" y="31"/>
                  </a:lnTo>
                  <a:lnTo>
                    <a:pt x="217" y="31"/>
                  </a:lnTo>
                  <a:cubicBezTo>
                    <a:pt x="93" y="31"/>
                    <a:pt x="0" y="124"/>
                    <a:pt x="0" y="248"/>
                  </a:cubicBezTo>
                  <a:lnTo>
                    <a:pt x="0" y="1272"/>
                  </a:lnTo>
                  <a:cubicBezTo>
                    <a:pt x="0" y="1582"/>
                    <a:pt x="248" y="1799"/>
                    <a:pt x="527" y="1799"/>
                  </a:cubicBezTo>
                  <a:lnTo>
                    <a:pt x="4653" y="1799"/>
                  </a:lnTo>
                  <a:lnTo>
                    <a:pt x="4653" y="2327"/>
                  </a:lnTo>
                  <a:cubicBezTo>
                    <a:pt x="4669" y="2590"/>
                    <a:pt x="4862" y="2722"/>
                    <a:pt x="5060" y="2722"/>
                  </a:cubicBezTo>
                  <a:cubicBezTo>
                    <a:pt x="5258" y="2722"/>
                    <a:pt x="5460" y="2590"/>
                    <a:pt x="5491" y="2327"/>
                  </a:cubicBezTo>
                  <a:lnTo>
                    <a:pt x="5491" y="1799"/>
                  </a:lnTo>
                  <a:lnTo>
                    <a:pt x="6204" y="1799"/>
                  </a:lnTo>
                  <a:cubicBezTo>
                    <a:pt x="6514" y="1799"/>
                    <a:pt x="6762" y="1582"/>
                    <a:pt x="6762" y="1272"/>
                  </a:cubicBezTo>
                  <a:lnTo>
                    <a:pt x="6762" y="217"/>
                  </a:lnTo>
                  <a:cubicBezTo>
                    <a:pt x="6762" y="93"/>
                    <a:pt x="6638" y="0"/>
                    <a:pt x="6545" y="0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2"/>
            <p:cNvSpPr/>
            <p:nvPr/>
          </p:nvSpPr>
          <p:spPr>
            <a:xfrm>
              <a:off x="1228575" y="3482975"/>
              <a:ext cx="34150" cy="45000"/>
            </a:xfrm>
            <a:custGeom>
              <a:avLst/>
              <a:gdLst/>
              <a:ahLst/>
              <a:cxnLst/>
              <a:rect l="l" t="t" r="r" b="b"/>
              <a:pathLst>
                <a:path w="1366" h="1800" extrusionOk="0">
                  <a:moveTo>
                    <a:pt x="1148" y="0"/>
                  </a:moveTo>
                  <a:lnTo>
                    <a:pt x="1148" y="31"/>
                  </a:lnTo>
                  <a:lnTo>
                    <a:pt x="342" y="31"/>
                  </a:lnTo>
                  <a:cubicBezTo>
                    <a:pt x="435" y="31"/>
                    <a:pt x="528" y="124"/>
                    <a:pt x="528" y="248"/>
                  </a:cubicBezTo>
                  <a:lnTo>
                    <a:pt x="528" y="1272"/>
                  </a:lnTo>
                  <a:cubicBezTo>
                    <a:pt x="528" y="1582"/>
                    <a:pt x="311" y="1799"/>
                    <a:pt x="1" y="1799"/>
                  </a:cubicBezTo>
                  <a:lnTo>
                    <a:pt x="838" y="1799"/>
                  </a:lnTo>
                  <a:cubicBezTo>
                    <a:pt x="1117" y="1799"/>
                    <a:pt x="1366" y="1582"/>
                    <a:pt x="1366" y="1272"/>
                  </a:cubicBezTo>
                  <a:lnTo>
                    <a:pt x="1366" y="217"/>
                  </a:lnTo>
                  <a:cubicBezTo>
                    <a:pt x="1366" y="93"/>
                    <a:pt x="1273" y="0"/>
                    <a:pt x="1148" y="0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2"/>
            <p:cNvSpPr/>
            <p:nvPr/>
          </p:nvSpPr>
          <p:spPr>
            <a:xfrm>
              <a:off x="1097525" y="3369750"/>
              <a:ext cx="20950" cy="62825"/>
            </a:xfrm>
            <a:custGeom>
              <a:avLst/>
              <a:gdLst/>
              <a:ahLst/>
              <a:cxnLst/>
              <a:rect l="l" t="t" r="r" b="b"/>
              <a:pathLst>
                <a:path w="838" h="2513" extrusionOk="0">
                  <a:moveTo>
                    <a:pt x="0" y="0"/>
                  </a:moveTo>
                  <a:lnTo>
                    <a:pt x="0" y="2513"/>
                  </a:lnTo>
                  <a:lnTo>
                    <a:pt x="838" y="251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2"/>
            <p:cNvSpPr/>
            <p:nvPr/>
          </p:nvSpPr>
          <p:spPr>
            <a:xfrm>
              <a:off x="1228575" y="3369750"/>
              <a:ext cx="20975" cy="62825"/>
            </a:xfrm>
            <a:custGeom>
              <a:avLst/>
              <a:gdLst/>
              <a:ahLst/>
              <a:cxnLst/>
              <a:rect l="l" t="t" r="r" b="b"/>
              <a:pathLst>
                <a:path w="839" h="2513" extrusionOk="0">
                  <a:moveTo>
                    <a:pt x="1" y="0"/>
                  </a:moveTo>
                  <a:lnTo>
                    <a:pt x="1" y="2513"/>
                  </a:lnTo>
                  <a:lnTo>
                    <a:pt x="838" y="251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26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2"/>
            <p:cNvSpPr/>
            <p:nvPr/>
          </p:nvSpPr>
          <p:spPr>
            <a:xfrm>
              <a:off x="1084350" y="3278250"/>
              <a:ext cx="171400" cy="44225"/>
            </a:xfrm>
            <a:custGeom>
              <a:avLst/>
              <a:gdLst/>
              <a:ahLst/>
              <a:cxnLst/>
              <a:rect l="l" t="t" r="r" b="b"/>
              <a:pathLst>
                <a:path w="6856" h="1769" extrusionOk="0">
                  <a:moveTo>
                    <a:pt x="1489" y="0"/>
                  </a:moveTo>
                  <a:cubicBezTo>
                    <a:pt x="900" y="0"/>
                    <a:pt x="124" y="124"/>
                    <a:pt x="31" y="682"/>
                  </a:cubicBezTo>
                  <a:cubicBezTo>
                    <a:pt x="0" y="744"/>
                    <a:pt x="0" y="838"/>
                    <a:pt x="0" y="931"/>
                  </a:cubicBezTo>
                  <a:lnTo>
                    <a:pt x="0" y="1551"/>
                  </a:lnTo>
                  <a:cubicBezTo>
                    <a:pt x="0" y="1675"/>
                    <a:pt x="93" y="1768"/>
                    <a:pt x="217" y="1768"/>
                  </a:cubicBezTo>
                  <a:lnTo>
                    <a:pt x="6638" y="1768"/>
                  </a:lnTo>
                  <a:cubicBezTo>
                    <a:pt x="6762" y="1768"/>
                    <a:pt x="6855" y="1675"/>
                    <a:pt x="6855" y="1551"/>
                  </a:cubicBezTo>
                  <a:lnTo>
                    <a:pt x="6855" y="931"/>
                  </a:lnTo>
                  <a:cubicBezTo>
                    <a:pt x="6855" y="248"/>
                    <a:pt x="6328" y="0"/>
                    <a:pt x="5646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2"/>
            <p:cNvSpPr/>
            <p:nvPr/>
          </p:nvSpPr>
          <p:spPr>
            <a:xfrm>
              <a:off x="1212300" y="3272775"/>
              <a:ext cx="51200" cy="49700"/>
            </a:xfrm>
            <a:custGeom>
              <a:avLst/>
              <a:gdLst/>
              <a:ahLst/>
              <a:cxnLst/>
              <a:rect l="l" t="t" r="r" b="b"/>
              <a:pathLst>
                <a:path w="2048" h="1988" extrusionOk="0">
                  <a:moveTo>
                    <a:pt x="55" y="1"/>
                  </a:moveTo>
                  <a:cubicBezTo>
                    <a:pt x="37" y="1"/>
                    <a:pt x="19" y="1"/>
                    <a:pt x="0" y="2"/>
                  </a:cubicBezTo>
                  <a:lnTo>
                    <a:pt x="110" y="2"/>
                  </a:lnTo>
                  <a:cubicBezTo>
                    <a:pt x="91" y="1"/>
                    <a:pt x="73" y="1"/>
                    <a:pt x="55" y="1"/>
                  </a:cubicBezTo>
                  <a:close/>
                  <a:moveTo>
                    <a:pt x="110" y="2"/>
                  </a:moveTo>
                  <a:cubicBezTo>
                    <a:pt x="713" y="31"/>
                    <a:pt x="1210" y="535"/>
                    <a:pt x="1210" y="1150"/>
                  </a:cubicBezTo>
                  <a:lnTo>
                    <a:pt x="1210" y="1770"/>
                  </a:lnTo>
                  <a:cubicBezTo>
                    <a:pt x="1210" y="1894"/>
                    <a:pt x="1117" y="1987"/>
                    <a:pt x="993" y="1987"/>
                  </a:cubicBezTo>
                  <a:lnTo>
                    <a:pt x="1830" y="1987"/>
                  </a:lnTo>
                  <a:cubicBezTo>
                    <a:pt x="1955" y="1987"/>
                    <a:pt x="2048" y="1894"/>
                    <a:pt x="2048" y="1770"/>
                  </a:cubicBezTo>
                  <a:lnTo>
                    <a:pt x="2048" y="1150"/>
                  </a:lnTo>
                  <a:cubicBezTo>
                    <a:pt x="2048" y="1026"/>
                    <a:pt x="2017" y="932"/>
                    <a:pt x="2017" y="839"/>
                  </a:cubicBezTo>
                  <a:cubicBezTo>
                    <a:pt x="1861" y="312"/>
                    <a:pt x="1117" y="2"/>
                    <a:pt x="559" y="2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2"/>
            <p:cNvSpPr/>
            <p:nvPr/>
          </p:nvSpPr>
          <p:spPr>
            <a:xfrm>
              <a:off x="1146375" y="3202775"/>
              <a:ext cx="47325" cy="41375"/>
            </a:xfrm>
            <a:custGeom>
              <a:avLst/>
              <a:gdLst/>
              <a:ahLst/>
              <a:cxnLst/>
              <a:rect l="l" t="t" r="r" b="b"/>
              <a:pathLst>
                <a:path w="1893" h="1655" extrusionOk="0">
                  <a:moveTo>
                    <a:pt x="1086" y="413"/>
                  </a:moveTo>
                  <a:cubicBezTo>
                    <a:pt x="1303" y="413"/>
                    <a:pt x="1490" y="600"/>
                    <a:pt x="1490" y="817"/>
                  </a:cubicBezTo>
                  <a:cubicBezTo>
                    <a:pt x="1490" y="1042"/>
                    <a:pt x="1300" y="1187"/>
                    <a:pt x="1099" y="1187"/>
                  </a:cubicBezTo>
                  <a:cubicBezTo>
                    <a:pt x="997" y="1187"/>
                    <a:pt x="891" y="1149"/>
                    <a:pt x="807" y="1065"/>
                  </a:cubicBezTo>
                  <a:cubicBezTo>
                    <a:pt x="559" y="848"/>
                    <a:pt x="745" y="413"/>
                    <a:pt x="1086" y="413"/>
                  </a:cubicBezTo>
                  <a:close/>
                  <a:moveTo>
                    <a:pt x="1061" y="0"/>
                  </a:moveTo>
                  <a:cubicBezTo>
                    <a:pt x="864" y="0"/>
                    <a:pt x="664" y="70"/>
                    <a:pt x="497" y="227"/>
                  </a:cubicBezTo>
                  <a:cubicBezTo>
                    <a:pt x="1" y="755"/>
                    <a:pt x="373" y="1654"/>
                    <a:pt x="1086" y="1654"/>
                  </a:cubicBezTo>
                  <a:cubicBezTo>
                    <a:pt x="1552" y="1623"/>
                    <a:pt x="1893" y="1282"/>
                    <a:pt x="1893" y="817"/>
                  </a:cubicBezTo>
                  <a:cubicBezTo>
                    <a:pt x="1893" y="329"/>
                    <a:pt x="1487" y="0"/>
                    <a:pt x="1061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2"/>
            <p:cNvSpPr/>
            <p:nvPr/>
          </p:nvSpPr>
          <p:spPr>
            <a:xfrm>
              <a:off x="1134750" y="3238700"/>
              <a:ext cx="70600" cy="46550"/>
            </a:xfrm>
            <a:custGeom>
              <a:avLst/>
              <a:gdLst/>
              <a:ahLst/>
              <a:cxnLst/>
              <a:rect l="l" t="t" r="r" b="b"/>
              <a:pathLst>
                <a:path w="2824" h="1862" extrusionOk="0">
                  <a:moveTo>
                    <a:pt x="714" y="0"/>
                  </a:moveTo>
                  <a:cubicBezTo>
                    <a:pt x="311" y="0"/>
                    <a:pt x="0" y="310"/>
                    <a:pt x="0" y="713"/>
                  </a:cubicBezTo>
                  <a:lnTo>
                    <a:pt x="0" y="1303"/>
                  </a:lnTo>
                  <a:lnTo>
                    <a:pt x="2823" y="1861"/>
                  </a:lnTo>
                  <a:lnTo>
                    <a:pt x="2823" y="713"/>
                  </a:lnTo>
                  <a:cubicBezTo>
                    <a:pt x="2823" y="310"/>
                    <a:pt x="2513" y="0"/>
                    <a:pt x="2110" y="0"/>
                  </a:cubicBezTo>
                  <a:close/>
                </a:path>
              </a:pathLst>
            </a:custGeom>
            <a:solidFill>
              <a:srgbClr val="789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2"/>
            <p:cNvSpPr/>
            <p:nvPr/>
          </p:nvSpPr>
          <p:spPr>
            <a:xfrm>
              <a:off x="1173525" y="3238700"/>
              <a:ext cx="38800" cy="39575"/>
            </a:xfrm>
            <a:custGeom>
              <a:avLst/>
              <a:gdLst/>
              <a:ahLst/>
              <a:cxnLst/>
              <a:rect l="l" t="t" r="r" b="b"/>
              <a:pathLst>
                <a:path w="1552" h="1583" extrusionOk="0">
                  <a:moveTo>
                    <a:pt x="0" y="0"/>
                  </a:moveTo>
                  <a:cubicBezTo>
                    <a:pt x="404" y="0"/>
                    <a:pt x="714" y="310"/>
                    <a:pt x="714" y="713"/>
                  </a:cubicBezTo>
                  <a:lnTo>
                    <a:pt x="714" y="1582"/>
                  </a:lnTo>
                  <a:lnTo>
                    <a:pt x="1551" y="1303"/>
                  </a:lnTo>
                  <a:lnTo>
                    <a:pt x="1551" y="713"/>
                  </a:lnTo>
                  <a:cubicBezTo>
                    <a:pt x="1551" y="310"/>
                    <a:pt x="1241" y="0"/>
                    <a:pt x="838" y="0"/>
                  </a:cubicBezTo>
                  <a:close/>
                </a:path>
              </a:pathLst>
            </a:custGeom>
            <a:solidFill>
              <a:srgbClr val="5C7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2"/>
            <p:cNvSpPr/>
            <p:nvPr/>
          </p:nvSpPr>
          <p:spPr>
            <a:xfrm>
              <a:off x="1085125" y="3271075"/>
              <a:ext cx="166750" cy="29100"/>
            </a:xfrm>
            <a:custGeom>
              <a:avLst/>
              <a:gdLst/>
              <a:ahLst/>
              <a:cxnLst/>
              <a:rect l="l" t="t" r="r" b="b"/>
              <a:pathLst>
                <a:path w="6670" h="1164" extrusionOk="0">
                  <a:moveTo>
                    <a:pt x="5731" y="1"/>
                  </a:moveTo>
                  <a:cubicBezTo>
                    <a:pt x="5693" y="1"/>
                    <a:pt x="5654" y="3"/>
                    <a:pt x="5615" y="8"/>
                  </a:cubicBezTo>
                  <a:lnTo>
                    <a:pt x="1179" y="8"/>
                  </a:lnTo>
                  <a:cubicBezTo>
                    <a:pt x="621" y="8"/>
                    <a:pt x="155" y="380"/>
                    <a:pt x="0" y="907"/>
                  </a:cubicBezTo>
                  <a:cubicBezTo>
                    <a:pt x="683" y="938"/>
                    <a:pt x="776" y="1156"/>
                    <a:pt x="1613" y="1156"/>
                  </a:cubicBezTo>
                  <a:cubicBezTo>
                    <a:pt x="2575" y="1156"/>
                    <a:pt x="2575" y="907"/>
                    <a:pt x="3536" y="907"/>
                  </a:cubicBezTo>
                  <a:cubicBezTo>
                    <a:pt x="4498" y="907"/>
                    <a:pt x="4498" y="1156"/>
                    <a:pt x="5460" y="1156"/>
                  </a:cubicBezTo>
                  <a:cubicBezTo>
                    <a:pt x="5511" y="1161"/>
                    <a:pt x="5562" y="1164"/>
                    <a:pt x="5613" y="1164"/>
                  </a:cubicBezTo>
                  <a:cubicBezTo>
                    <a:pt x="5840" y="1164"/>
                    <a:pt x="6063" y="1113"/>
                    <a:pt x="6266" y="1063"/>
                  </a:cubicBezTo>
                  <a:cubicBezTo>
                    <a:pt x="6514" y="1000"/>
                    <a:pt x="6328" y="814"/>
                    <a:pt x="6669" y="783"/>
                  </a:cubicBezTo>
                  <a:cubicBezTo>
                    <a:pt x="6584" y="326"/>
                    <a:pt x="6182" y="1"/>
                    <a:pt x="5731" y="1"/>
                  </a:cubicBezTo>
                  <a:close/>
                </a:path>
              </a:pathLst>
            </a:custGeom>
            <a:solidFill>
              <a:srgbClr val="F2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2"/>
            <p:cNvSpPr/>
            <p:nvPr/>
          </p:nvSpPr>
          <p:spPr>
            <a:xfrm>
              <a:off x="1212300" y="3271250"/>
              <a:ext cx="49650" cy="26400"/>
            </a:xfrm>
            <a:custGeom>
              <a:avLst/>
              <a:gdLst/>
              <a:ahLst/>
              <a:cxnLst/>
              <a:rect l="l" t="t" r="r" b="b"/>
              <a:pathLst>
                <a:path w="1986" h="1056" extrusionOk="0">
                  <a:moveTo>
                    <a:pt x="0" y="1"/>
                  </a:moveTo>
                  <a:cubicBezTo>
                    <a:pt x="617" y="1"/>
                    <a:pt x="1112" y="431"/>
                    <a:pt x="1209" y="1046"/>
                  </a:cubicBezTo>
                  <a:lnTo>
                    <a:pt x="1209" y="1046"/>
                  </a:lnTo>
                  <a:cubicBezTo>
                    <a:pt x="1476" y="960"/>
                    <a:pt x="1716" y="930"/>
                    <a:pt x="1986" y="900"/>
                  </a:cubicBezTo>
                  <a:cubicBezTo>
                    <a:pt x="1861" y="373"/>
                    <a:pt x="1365" y="1"/>
                    <a:pt x="838" y="1"/>
                  </a:cubicBezTo>
                  <a:close/>
                  <a:moveTo>
                    <a:pt x="1209" y="1046"/>
                  </a:moveTo>
                  <a:cubicBezTo>
                    <a:pt x="1199" y="1049"/>
                    <a:pt x="1189" y="1052"/>
                    <a:pt x="1179" y="1056"/>
                  </a:cubicBezTo>
                  <a:lnTo>
                    <a:pt x="1210" y="1056"/>
                  </a:lnTo>
                  <a:cubicBezTo>
                    <a:pt x="1210" y="1052"/>
                    <a:pt x="1209" y="1049"/>
                    <a:pt x="1209" y="1046"/>
                  </a:cubicBezTo>
                  <a:close/>
                </a:path>
              </a:pathLst>
            </a:custGeom>
            <a:solidFill>
              <a:srgbClr val="D5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1" name="Google Shape;5241;p42"/>
          <p:cNvGrpSpPr/>
          <p:nvPr/>
        </p:nvGrpSpPr>
        <p:grpSpPr>
          <a:xfrm>
            <a:off x="5626401" y="1058329"/>
            <a:ext cx="1353291" cy="365618"/>
            <a:chOff x="3226925" y="4121625"/>
            <a:chExt cx="1051100" cy="283975"/>
          </a:xfrm>
        </p:grpSpPr>
        <p:sp>
          <p:nvSpPr>
            <p:cNvPr id="5242" name="Google Shape;5242;p42"/>
            <p:cNvSpPr/>
            <p:nvPr/>
          </p:nvSpPr>
          <p:spPr>
            <a:xfrm>
              <a:off x="3226925" y="4121625"/>
              <a:ext cx="1051100" cy="283975"/>
            </a:xfrm>
            <a:custGeom>
              <a:avLst/>
              <a:gdLst/>
              <a:ahLst/>
              <a:cxnLst/>
              <a:rect l="l" t="t" r="r" b="b"/>
              <a:pathLst>
                <a:path w="42044" h="11359" extrusionOk="0">
                  <a:moveTo>
                    <a:pt x="29966" y="1"/>
                  </a:moveTo>
                  <a:cubicBezTo>
                    <a:pt x="29102" y="1"/>
                    <a:pt x="28233" y="146"/>
                    <a:pt x="27397" y="443"/>
                  </a:cubicBezTo>
                  <a:cubicBezTo>
                    <a:pt x="25290" y="1206"/>
                    <a:pt x="23492" y="2906"/>
                    <a:pt x="21250" y="3029"/>
                  </a:cubicBezTo>
                  <a:cubicBezTo>
                    <a:pt x="21159" y="3035"/>
                    <a:pt x="21068" y="3037"/>
                    <a:pt x="20978" y="3037"/>
                  </a:cubicBezTo>
                  <a:cubicBezTo>
                    <a:pt x="18667" y="3037"/>
                    <a:pt x="16655" y="1409"/>
                    <a:pt x="14450" y="615"/>
                  </a:cubicBezTo>
                  <a:cubicBezTo>
                    <a:pt x="13442" y="240"/>
                    <a:pt x="12376" y="53"/>
                    <a:pt x="11303" y="53"/>
                  </a:cubicBezTo>
                  <a:cubicBezTo>
                    <a:pt x="10894" y="53"/>
                    <a:pt x="10485" y="80"/>
                    <a:pt x="10077" y="135"/>
                  </a:cubicBezTo>
                  <a:cubicBezTo>
                    <a:pt x="6172" y="467"/>
                    <a:pt x="5556" y="1724"/>
                    <a:pt x="3622" y="2377"/>
                  </a:cubicBezTo>
                  <a:cubicBezTo>
                    <a:pt x="1676" y="3017"/>
                    <a:pt x="1" y="3535"/>
                    <a:pt x="1" y="4865"/>
                  </a:cubicBezTo>
                  <a:cubicBezTo>
                    <a:pt x="1" y="5727"/>
                    <a:pt x="1097" y="6220"/>
                    <a:pt x="1947" y="6405"/>
                  </a:cubicBezTo>
                  <a:cubicBezTo>
                    <a:pt x="2389" y="6505"/>
                    <a:pt x="2836" y="6540"/>
                    <a:pt x="3288" y="6540"/>
                  </a:cubicBezTo>
                  <a:cubicBezTo>
                    <a:pt x="4284" y="6540"/>
                    <a:pt x="5299" y="6369"/>
                    <a:pt x="6308" y="6343"/>
                  </a:cubicBezTo>
                  <a:cubicBezTo>
                    <a:pt x="6367" y="6342"/>
                    <a:pt x="6427" y="6341"/>
                    <a:pt x="6487" y="6341"/>
                  </a:cubicBezTo>
                  <a:cubicBezTo>
                    <a:pt x="7894" y="6341"/>
                    <a:pt x="9440" y="6765"/>
                    <a:pt x="10114" y="7994"/>
                  </a:cubicBezTo>
                  <a:cubicBezTo>
                    <a:pt x="10742" y="9139"/>
                    <a:pt x="10644" y="10926"/>
                    <a:pt x="11888" y="11307"/>
                  </a:cubicBezTo>
                  <a:cubicBezTo>
                    <a:pt x="12008" y="11342"/>
                    <a:pt x="12129" y="11359"/>
                    <a:pt x="12250" y="11359"/>
                  </a:cubicBezTo>
                  <a:cubicBezTo>
                    <a:pt x="12892" y="11359"/>
                    <a:pt x="13510" y="10895"/>
                    <a:pt x="13883" y="10334"/>
                  </a:cubicBezTo>
                  <a:cubicBezTo>
                    <a:pt x="14327" y="9669"/>
                    <a:pt x="14561" y="8881"/>
                    <a:pt x="15004" y="8228"/>
                  </a:cubicBezTo>
                  <a:cubicBezTo>
                    <a:pt x="15241" y="7878"/>
                    <a:pt x="15644" y="7550"/>
                    <a:pt x="16030" y="7550"/>
                  </a:cubicBezTo>
                  <a:cubicBezTo>
                    <a:pt x="16147" y="7550"/>
                    <a:pt x="16263" y="7580"/>
                    <a:pt x="16372" y="7649"/>
                  </a:cubicBezTo>
                  <a:cubicBezTo>
                    <a:pt x="16692" y="7858"/>
                    <a:pt x="16790" y="8351"/>
                    <a:pt x="17160" y="8499"/>
                  </a:cubicBezTo>
                  <a:cubicBezTo>
                    <a:pt x="17228" y="8525"/>
                    <a:pt x="17293" y="8536"/>
                    <a:pt x="17358" y="8536"/>
                  </a:cubicBezTo>
                  <a:cubicBezTo>
                    <a:pt x="17901" y="8536"/>
                    <a:pt x="18348" y="7710"/>
                    <a:pt x="18959" y="7710"/>
                  </a:cubicBezTo>
                  <a:cubicBezTo>
                    <a:pt x="18963" y="7710"/>
                    <a:pt x="18967" y="7710"/>
                    <a:pt x="18971" y="7710"/>
                  </a:cubicBezTo>
                  <a:cubicBezTo>
                    <a:pt x="19427" y="7723"/>
                    <a:pt x="19722" y="8191"/>
                    <a:pt x="20153" y="8326"/>
                  </a:cubicBezTo>
                  <a:cubicBezTo>
                    <a:pt x="20253" y="8358"/>
                    <a:pt x="20352" y="8372"/>
                    <a:pt x="20451" y="8372"/>
                  </a:cubicBezTo>
                  <a:cubicBezTo>
                    <a:pt x="21011" y="8372"/>
                    <a:pt x="21574" y="7940"/>
                    <a:pt x="22152" y="7940"/>
                  </a:cubicBezTo>
                  <a:cubicBezTo>
                    <a:pt x="22184" y="7940"/>
                    <a:pt x="22216" y="7942"/>
                    <a:pt x="22248" y="7945"/>
                  </a:cubicBezTo>
                  <a:cubicBezTo>
                    <a:pt x="23541" y="8068"/>
                    <a:pt x="23812" y="10297"/>
                    <a:pt x="25105" y="10347"/>
                  </a:cubicBezTo>
                  <a:cubicBezTo>
                    <a:pt x="25121" y="10347"/>
                    <a:pt x="25136" y="10348"/>
                    <a:pt x="25151" y="10348"/>
                  </a:cubicBezTo>
                  <a:cubicBezTo>
                    <a:pt x="26323" y="10348"/>
                    <a:pt x="26747" y="8471"/>
                    <a:pt x="27926" y="8252"/>
                  </a:cubicBezTo>
                  <a:cubicBezTo>
                    <a:pt x="28001" y="8239"/>
                    <a:pt x="28075" y="8233"/>
                    <a:pt x="28146" y="8233"/>
                  </a:cubicBezTo>
                  <a:cubicBezTo>
                    <a:pt x="29504" y="8233"/>
                    <a:pt x="30233" y="10557"/>
                    <a:pt x="31696" y="10568"/>
                  </a:cubicBezTo>
                  <a:cubicBezTo>
                    <a:pt x="32423" y="10568"/>
                    <a:pt x="33507" y="9176"/>
                    <a:pt x="34098" y="8745"/>
                  </a:cubicBezTo>
                  <a:cubicBezTo>
                    <a:pt x="35177" y="7937"/>
                    <a:pt x="36324" y="7878"/>
                    <a:pt x="37530" y="7878"/>
                  </a:cubicBezTo>
                  <a:cubicBezTo>
                    <a:pt x="37739" y="7878"/>
                    <a:pt x="37949" y="7880"/>
                    <a:pt x="38161" y="7880"/>
                  </a:cubicBezTo>
                  <a:cubicBezTo>
                    <a:pt x="38948" y="7880"/>
                    <a:pt x="39758" y="7855"/>
                    <a:pt x="40590" y="7624"/>
                  </a:cubicBezTo>
                  <a:cubicBezTo>
                    <a:pt x="41033" y="7489"/>
                    <a:pt x="41501" y="7316"/>
                    <a:pt x="41772" y="6934"/>
                  </a:cubicBezTo>
                  <a:cubicBezTo>
                    <a:pt x="42043" y="6565"/>
                    <a:pt x="42031" y="5949"/>
                    <a:pt x="41612" y="5715"/>
                  </a:cubicBezTo>
                  <a:cubicBezTo>
                    <a:pt x="41471" y="5637"/>
                    <a:pt x="41306" y="5618"/>
                    <a:pt x="41137" y="5618"/>
                  </a:cubicBezTo>
                  <a:cubicBezTo>
                    <a:pt x="41040" y="5618"/>
                    <a:pt x="40943" y="5624"/>
                    <a:pt x="40848" y="5629"/>
                  </a:cubicBezTo>
                  <a:cubicBezTo>
                    <a:pt x="40842" y="5629"/>
                    <a:pt x="40837" y="5629"/>
                    <a:pt x="40831" y="5629"/>
                  </a:cubicBezTo>
                  <a:cubicBezTo>
                    <a:pt x="38180" y="5629"/>
                    <a:pt x="36507" y="2866"/>
                    <a:pt x="34332" y="1354"/>
                  </a:cubicBezTo>
                  <a:cubicBezTo>
                    <a:pt x="33030" y="463"/>
                    <a:pt x="31506" y="1"/>
                    <a:pt x="29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2"/>
            <p:cNvSpPr/>
            <p:nvPr/>
          </p:nvSpPr>
          <p:spPr>
            <a:xfrm>
              <a:off x="3226925" y="4121625"/>
              <a:ext cx="1051100" cy="283975"/>
            </a:xfrm>
            <a:custGeom>
              <a:avLst/>
              <a:gdLst/>
              <a:ahLst/>
              <a:cxnLst/>
              <a:rect l="l" t="t" r="r" b="b"/>
              <a:pathLst>
                <a:path w="42044" h="11359" extrusionOk="0">
                  <a:moveTo>
                    <a:pt x="29966" y="1"/>
                  </a:moveTo>
                  <a:cubicBezTo>
                    <a:pt x="29102" y="1"/>
                    <a:pt x="28233" y="146"/>
                    <a:pt x="27397" y="443"/>
                  </a:cubicBezTo>
                  <a:cubicBezTo>
                    <a:pt x="25290" y="1206"/>
                    <a:pt x="23492" y="2906"/>
                    <a:pt x="21250" y="3029"/>
                  </a:cubicBezTo>
                  <a:cubicBezTo>
                    <a:pt x="21159" y="3035"/>
                    <a:pt x="21068" y="3037"/>
                    <a:pt x="20978" y="3037"/>
                  </a:cubicBezTo>
                  <a:cubicBezTo>
                    <a:pt x="18667" y="3037"/>
                    <a:pt x="16655" y="1409"/>
                    <a:pt x="14450" y="615"/>
                  </a:cubicBezTo>
                  <a:cubicBezTo>
                    <a:pt x="13442" y="240"/>
                    <a:pt x="12376" y="53"/>
                    <a:pt x="11303" y="53"/>
                  </a:cubicBezTo>
                  <a:cubicBezTo>
                    <a:pt x="10894" y="53"/>
                    <a:pt x="10485" y="80"/>
                    <a:pt x="10077" y="135"/>
                  </a:cubicBezTo>
                  <a:cubicBezTo>
                    <a:pt x="6172" y="467"/>
                    <a:pt x="5556" y="1724"/>
                    <a:pt x="3622" y="2377"/>
                  </a:cubicBezTo>
                  <a:cubicBezTo>
                    <a:pt x="1676" y="3017"/>
                    <a:pt x="1" y="3535"/>
                    <a:pt x="1" y="4865"/>
                  </a:cubicBezTo>
                  <a:cubicBezTo>
                    <a:pt x="1" y="5727"/>
                    <a:pt x="1097" y="6220"/>
                    <a:pt x="1947" y="6405"/>
                  </a:cubicBezTo>
                  <a:cubicBezTo>
                    <a:pt x="2389" y="6505"/>
                    <a:pt x="2836" y="6540"/>
                    <a:pt x="3288" y="6540"/>
                  </a:cubicBezTo>
                  <a:cubicBezTo>
                    <a:pt x="4284" y="6540"/>
                    <a:pt x="5299" y="6369"/>
                    <a:pt x="6308" y="6343"/>
                  </a:cubicBezTo>
                  <a:cubicBezTo>
                    <a:pt x="6367" y="6342"/>
                    <a:pt x="6427" y="6341"/>
                    <a:pt x="6487" y="6341"/>
                  </a:cubicBezTo>
                  <a:cubicBezTo>
                    <a:pt x="7894" y="6341"/>
                    <a:pt x="9440" y="6765"/>
                    <a:pt x="10114" y="7994"/>
                  </a:cubicBezTo>
                  <a:cubicBezTo>
                    <a:pt x="10742" y="9139"/>
                    <a:pt x="10644" y="10926"/>
                    <a:pt x="11888" y="11307"/>
                  </a:cubicBezTo>
                  <a:cubicBezTo>
                    <a:pt x="12008" y="11342"/>
                    <a:pt x="12129" y="11359"/>
                    <a:pt x="12250" y="11359"/>
                  </a:cubicBezTo>
                  <a:cubicBezTo>
                    <a:pt x="12892" y="11359"/>
                    <a:pt x="13510" y="10895"/>
                    <a:pt x="13883" y="10334"/>
                  </a:cubicBezTo>
                  <a:cubicBezTo>
                    <a:pt x="14327" y="9669"/>
                    <a:pt x="14561" y="8881"/>
                    <a:pt x="15004" y="8228"/>
                  </a:cubicBezTo>
                  <a:cubicBezTo>
                    <a:pt x="15241" y="7878"/>
                    <a:pt x="15644" y="7550"/>
                    <a:pt x="16030" y="7550"/>
                  </a:cubicBezTo>
                  <a:cubicBezTo>
                    <a:pt x="16147" y="7550"/>
                    <a:pt x="16263" y="7580"/>
                    <a:pt x="16372" y="7649"/>
                  </a:cubicBezTo>
                  <a:cubicBezTo>
                    <a:pt x="16692" y="7858"/>
                    <a:pt x="16790" y="8351"/>
                    <a:pt x="17160" y="8499"/>
                  </a:cubicBezTo>
                  <a:cubicBezTo>
                    <a:pt x="17228" y="8525"/>
                    <a:pt x="17293" y="8536"/>
                    <a:pt x="17358" y="8536"/>
                  </a:cubicBezTo>
                  <a:cubicBezTo>
                    <a:pt x="17901" y="8536"/>
                    <a:pt x="18348" y="7710"/>
                    <a:pt x="18959" y="7710"/>
                  </a:cubicBezTo>
                  <a:cubicBezTo>
                    <a:pt x="18963" y="7710"/>
                    <a:pt x="18967" y="7710"/>
                    <a:pt x="18971" y="7710"/>
                  </a:cubicBezTo>
                  <a:cubicBezTo>
                    <a:pt x="19427" y="7723"/>
                    <a:pt x="19722" y="8191"/>
                    <a:pt x="20153" y="8326"/>
                  </a:cubicBezTo>
                  <a:cubicBezTo>
                    <a:pt x="20253" y="8358"/>
                    <a:pt x="20352" y="8372"/>
                    <a:pt x="20451" y="8372"/>
                  </a:cubicBezTo>
                  <a:cubicBezTo>
                    <a:pt x="21011" y="8372"/>
                    <a:pt x="21574" y="7940"/>
                    <a:pt x="22152" y="7940"/>
                  </a:cubicBezTo>
                  <a:cubicBezTo>
                    <a:pt x="22184" y="7940"/>
                    <a:pt x="22216" y="7942"/>
                    <a:pt x="22248" y="7945"/>
                  </a:cubicBezTo>
                  <a:cubicBezTo>
                    <a:pt x="23541" y="8068"/>
                    <a:pt x="23812" y="10297"/>
                    <a:pt x="25105" y="10347"/>
                  </a:cubicBezTo>
                  <a:cubicBezTo>
                    <a:pt x="25121" y="10347"/>
                    <a:pt x="25136" y="10348"/>
                    <a:pt x="25151" y="10348"/>
                  </a:cubicBezTo>
                  <a:cubicBezTo>
                    <a:pt x="26323" y="10348"/>
                    <a:pt x="26747" y="8471"/>
                    <a:pt x="27926" y="8252"/>
                  </a:cubicBezTo>
                  <a:cubicBezTo>
                    <a:pt x="28001" y="8239"/>
                    <a:pt x="28075" y="8233"/>
                    <a:pt x="28146" y="8233"/>
                  </a:cubicBezTo>
                  <a:cubicBezTo>
                    <a:pt x="29504" y="8233"/>
                    <a:pt x="30233" y="10557"/>
                    <a:pt x="31696" y="10568"/>
                  </a:cubicBezTo>
                  <a:cubicBezTo>
                    <a:pt x="32423" y="10568"/>
                    <a:pt x="33507" y="9176"/>
                    <a:pt x="34098" y="8745"/>
                  </a:cubicBezTo>
                  <a:cubicBezTo>
                    <a:pt x="35177" y="7937"/>
                    <a:pt x="36324" y="7878"/>
                    <a:pt x="37530" y="7878"/>
                  </a:cubicBezTo>
                  <a:cubicBezTo>
                    <a:pt x="37739" y="7878"/>
                    <a:pt x="37949" y="7880"/>
                    <a:pt x="38161" y="7880"/>
                  </a:cubicBezTo>
                  <a:cubicBezTo>
                    <a:pt x="38948" y="7880"/>
                    <a:pt x="39758" y="7855"/>
                    <a:pt x="40590" y="7624"/>
                  </a:cubicBezTo>
                  <a:cubicBezTo>
                    <a:pt x="41033" y="7489"/>
                    <a:pt x="41501" y="7316"/>
                    <a:pt x="41772" y="6934"/>
                  </a:cubicBezTo>
                  <a:cubicBezTo>
                    <a:pt x="42043" y="6565"/>
                    <a:pt x="42031" y="5949"/>
                    <a:pt x="41612" y="5715"/>
                  </a:cubicBezTo>
                  <a:cubicBezTo>
                    <a:pt x="41471" y="5637"/>
                    <a:pt x="41306" y="5618"/>
                    <a:pt x="41137" y="5618"/>
                  </a:cubicBezTo>
                  <a:cubicBezTo>
                    <a:pt x="41040" y="5618"/>
                    <a:pt x="40943" y="5624"/>
                    <a:pt x="40848" y="5629"/>
                  </a:cubicBezTo>
                  <a:cubicBezTo>
                    <a:pt x="40842" y="5629"/>
                    <a:pt x="40837" y="5629"/>
                    <a:pt x="40831" y="5629"/>
                  </a:cubicBezTo>
                  <a:cubicBezTo>
                    <a:pt x="38180" y="5629"/>
                    <a:pt x="36507" y="2866"/>
                    <a:pt x="34332" y="1354"/>
                  </a:cubicBezTo>
                  <a:cubicBezTo>
                    <a:pt x="33030" y="463"/>
                    <a:pt x="31506" y="1"/>
                    <a:pt x="29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2"/>
            <p:cNvSpPr/>
            <p:nvPr/>
          </p:nvSpPr>
          <p:spPr>
            <a:xfrm>
              <a:off x="3509325" y="4144375"/>
              <a:ext cx="4950" cy="4950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62" y="1"/>
                  </a:moveTo>
                  <a:cubicBezTo>
                    <a:pt x="37" y="13"/>
                    <a:pt x="13" y="25"/>
                    <a:pt x="13" y="62"/>
                  </a:cubicBezTo>
                  <a:cubicBezTo>
                    <a:pt x="0" y="62"/>
                    <a:pt x="0" y="75"/>
                    <a:pt x="0" y="99"/>
                  </a:cubicBezTo>
                  <a:lnTo>
                    <a:pt x="0" y="124"/>
                  </a:lnTo>
                  <a:cubicBezTo>
                    <a:pt x="0" y="136"/>
                    <a:pt x="13" y="149"/>
                    <a:pt x="25" y="161"/>
                  </a:cubicBezTo>
                  <a:lnTo>
                    <a:pt x="50" y="173"/>
                  </a:lnTo>
                  <a:cubicBezTo>
                    <a:pt x="62" y="185"/>
                    <a:pt x="74" y="185"/>
                    <a:pt x="99" y="198"/>
                  </a:cubicBezTo>
                  <a:cubicBezTo>
                    <a:pt x="111" y="198"/>
                    <a:pt x="124" y="198"/>
                    <a:pt x="136" y="185"/>
                  </a:cubicBezTo>
                  <a:cubicBezTo>
                    <a:pt x="148" y="185"/>
                    <a:pt x="161" y="185"/>
                    <a:pt x="161" y="173"/>
                  </a:cubicBezTo>
                  <a:cubicBezTo>
                    <a:pt x="173" y="161"/>
                    <a:pt x="185" y="149"/>
                    <a:pt x="185" y="136"/>
                  </a:cubicBezTo>
                  <a:cubicBezTo>
                    <a:pt x="185" y="124"/>
                    <a:pt x="198" y="112"/>
                    <a:pt x="198" y="99"/>
                  </a:cubicBezTo>
                  <a:lnTo>
                    <a:pt x="198" y="75"/>
                  </a:lnTo>
                  <a:cubicBezTo>
                    <a:pt x="185" y="62"/>
                    <a:pt x="173" y="38"/>
                    <a:pt x="173" y="38"/>
                  </a:cubicBezTo>
                  <a:lnTo>
                    <a:pt x="148" y="13"/>
                  </a:lnTo>
                  <a:cubicBezTo>
                    <a:pt x="136" y="13"/>
                    <a:pt x="111" y="1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2"/>
            <p:cNvSpPr/>
            <p:nvPr/>
          </p:nvSpPr>
          <p:spPr>
            <a:xfrm>
              <a:off x="3458825" y="4169625"/>
              <a:ext cx="3400" cy="2500"/>
            </a:xfrm>
            <a:custGeom>
              <a:avLst/>
              <a:gdLst/>
              <a:ahLst/>
              <a:cxnLst/>
              <a:rect l="l" t="t" r="r" b="b"/>
              <a:pathLst>
                <a:path w="136" h="100" extrusionOk="0">
                  <a:moveTo>
                    <a:pt x="74" y="1"/>
                  </a:moveTo>
                  <a:cubicBezTo>
                    <a:pt x="0" y="1"/>
                    <a:pt x="0" y="99"/>
                    <a:pt x="74" y="99"/>
                  </a:cubicBezTo>
                  <a:cubicBezTo>
                    <a:pt x="136" y="99"/>
                    <a:pt x="136" y="1"/>
                    <a:pt x="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2"/>
            <p:cNvSpPr/>
            <p:nvPr/>
          </p:nvSpPr>
          <p:spPr>
            <a:xfrm>
              <a:off x="3541050" y="4169950"/>
              <a:ext cx="2475" cy="1875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0" y="0"/>
                  </a:moveTo>
                  <a:cubicBezTo>
                    <a:pt x="0" y="0"/>
                    <a:pt x="0" y="74"/>
                    <a:pt x="50" y="74"/>
                  </a:cubicBezTo>
                  <a:cubicBezTo>
                    <a:pt x="99" y="74"/>
                    <a:pt x="99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2"/>
            <p:cNvSpPr/>
            <p:nvPr/>
          </p:nvSpPr>
          <p:spPr>
            <a:xfrm>
              <a:off x="3967250" y="4147450"/>
              <a:ext cx="2800" cy="3950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50" y="1"/>
                  </a:moveTo>
                  <a:cubicBezTo>
                    <a:pt x="38" y="1"/>
                    <a:pt x="26" y="1"/>
                    <a:pt x="13" y="13"/>
                  </a:cubicBezTo>
                  <a:cubicBezTo>
                    <a:pt x="13" y="26"/>
                    <a:pt x="1" y="38"/>
                    <a:pt x="1" y="50"/>
                  </a:cubicBezTo>
                  <a:lnTo>
                    <a:pt x="1" y="99"/>
                  </a:lnTo>
                  <a:cubicBezTo>
                    <a:pt x="1" y="124"/>
                    <a:pt x="13" y="136"/>
                    <a:pt x="26" y="149"/>
                  </a:cubicBezTo>
                  <a:cubicBezTo>
                    <a:pt x="32" y="155"/>
                    <a:pt x="41" y="158"/>
                    <a:pt x="50" y="158"/>
                  </a:cubicBezTo>
                  <a:cubicBezTo>
                    <a:pt x="59" y="158"/>
                    <a:pt x="69" y="155"/>
                    <a:pt x="75" y="149"/>
                  </a:cubicBezTo>
                  <a:cubicBezTo>
                    <a:pt x="99" y="136"/>
                    <a:pt x="112" y="124"/>
                    <a:pt x="112" y="99"/>
                  </a:cubicBezTo>
                  <a:lnTo>
                    <a:pt x="112" y="50"/>
                  </a:lnTo>
                  <a:cubicBezTo>
                    <a:pt x="112" y="38"/>
                    <a:pt x="99" y="13"/>
                    <a:pt x="87" y="13"/>
                  </a:cubicBezTo>
                  <a:cubicBezTo>
                    <a:pt x="87" y="1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2"/>
            <p:cNvSpPr/>
            <p:nvPr/>
          </p:nvSpPr>
          <p:spPr>
            <a:xfrm>
              <a:off x="3916450" y="4184725"/>
              <a:ext cx="5575" cy="5875"/>
            </a:xfrm>
            <a:custGeom>
              <a:avLst/>
              <a:gdLst/>
              <a:ahLst/>
              <a:cxnLst/>
              <a:rect l="l" t="t" r="r" b="b"/>
              <a:pathLst>
                <a:path w="223" h="235" extrusionOk="0">
                  <a:moveTo>
                    <a:pt x="74" y="33"/>
                  </a:moveTo>
                  <a:lnTo>
                    <a:pt x="74" y="37"/>
                  </a:lnTo>
                  <a:cubicBezTo>
                    <a:pt x="72" y="40"/>
                    <a:pt x="70" y="42"/>
                    <a:pt x="68" y="44"/>
                  </a:cubicBezTo>
                  <a:lnTo>
                    <a:pt x="68" y="44"/>
                  </a:lnTo>
                  <a:lnTo>
                    <a:pt x="74" y="33"/>
                  </a:lnTo>
                  <a:close/>
                  <a:moveTo>
                    <a:pt x="62" y="53"/>
                  </a:moveTo>
                  <a:cubicBezTo>
                    <a:pt x="62" y="55"/>
                    <a:pt x="62" y="58"/>
                    <a:pt x="62" y="62"/>
                  </a:cubicBezTo>
                  <a:lnTo>
                    <a:pt x="57" y="62"/>
                  </a:lnTo>
                  <a:lnTo>
                    <a:pt x="62" y="53"/>
                  </a:lnTo>
                  <a:close/>
                  <a:moveTo>
                    <a:pt x="124" y="0"/>
                  </a:moveTo>
                  <a:cubicBezTo>
                    <a:pt x="106" y="0"/>
                    <a:pt x="95" y="7"/>
                    <a:pt x="86" y="14"/>
                  </a:cubicBezTo>
                  <a:lnTo>
                    <a:pt x="86" y="14"/>
                  </a:lnTo>
                  <a:lnTo>
                    <a:pt x="87" y="13"/>
                  </a:lnTo>
                  <a:cubicBezTo>
                    <a:pt x="74" y="13"/>
                    <a:pt x="62" y="25"/>
                    <a:pt x="50" y="25"/>
                  </a:cubicBezTo>
                  <a:lnTo>
                    <a:pt x="37" y="50"/>
                  </a:lnTo>
                  <a:cubicBezTo>
                    <a:pt x="25" y="62"/>
                    <a:pt x="13" y="74"/>
                    <a:pt x="13" y="87"/>
                  </a:cubicBezTo>
                  <a:cubicBezTo>
                    <a:pt x="0" y="111"/>
                    <a:pt x="0" y="136"/>
                    <a:pt x="13" y="161"/>
                  </a:cubicBezTo>
                  <a:cubicBezTo>
                    <a:pt x="13" y="198"/>
                    <a:pt x="37" y="210"/>
                    <a:pt x="62" y="222"/>
                  </a:cubicBezTo>
                  <a:cubicBezTo>
                    <a:pt x="74" y="234"/>
                    <a:pt x="99" y="234"/>
                    <a:pt x="111" y="234"/>
                  </a:cubicBezTo>
                  <a:lnTo>
                    <a:pt x="136" y="234"/>
                  </a:lnTo>
                  <a:cubicBezTo>
                    <a:pt x="161" y="234"/>
                    <a:pt x="173" y="222"/>
                    <a:pt x="185" y="210"/>
                  </a:cubicBezTo>
                  <a:lnTo>
                    <a:pt x="198" y="185"/>
                  </a:lnTo>
                  <a:cubicBezTo>
                    <a:pt x="210" y="161"/>
                    <a:pt x="222" y="148"/>
                    <a:pt x="222" y="124"/>
                  </a:cubicBezTo>
                  <a:lnTo>
                    <a:pt x="222" y="99"/>
                  </a:lnTo>
                  <a:cubicBezTo>
                    <a:pt x="210" y="87"/>
                    <a:pt x="210" y="74"/>
                    <a:pt x="198" y="62"/>
                  </a:cubicBezTo>
                  <a:cubicBezTo>
                    <a:pt x="185" y="50"/>
                    <a:pt x="185" y="37"/>
                    <a:pt x="173" y="37"/>
                  </a:cubicBezTo>
                  <a:cubicBezTo>
                    <a:pt x="173" y="25"/>
                    <a:pt x="173" y="25"/>
                    <a:pt x="161" y="13"/>
                  </a:cubicBezTo>
                  <a:cubicBezTo>
                    <a:pt x="161" y="13"/>
                    <a:pt x="148" y="13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2"/>
            <p:cNvSpPr/>
            <p:nvPr/>
          </p:nvSpPr>
          <p:spPr>
            <a:xfrm>
              <a:off x="4001125" y="4167775"/>
              <a:ext cx="3125" cy="2800"/>
            </a:xfrm>
            <a:custGeom>
              <a:avLst/>
              <a:gdLst/>
              <a:ahLst/>
              <a:cxnLst/>
              <a:rect l="l" t="t" r="r" b="b"/>
              <a:pathLst>
                <a:path w="125" h="112" extrusionOk="0">
                  <a:moveTo>
                    <a:pt x="63" y="1"/>
                  </a:moveTo>
                  <a:cubicBezTo>
                    <a:pt x="1" y="1"/>
                    <a:pt x="1" y="99"/>
                    <a:pt x="63" y="112"/>
                  </a:cubicBezTo>
                  <a:cubicBezTo>
                    <a:pt x="124" y="99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2"/>
            <p:cNvSpPr/>
            <p:nvPr/>
          </p:nvSpPr>
          <p:spPr>
            <a:xfrm>
              <a:off x="4139400" y="4236150"/>
              <a:ext cx="2500" cy="2175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0" y="1"/>
                  </a:moveTo>
                  <a:cubicBezTo>
                    <a:pt x="1" y="13"/>
                    <a:pt x="1" y="75"/>
                    <a:pt x="50" y="87"/>
                  </a:cubicBezTo>
                  <a:cubicBezTo>
                    <a:pt x="99" y="75"/>
                    <a:pt x="99" y="13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2"/>
            <p:cNvSpPr/>
            <p:nvPr/>
          </p:nvSpPr>
          <p:spPr>
            <a:xfrm>
              <a:off x="3551200" y="4294050"/>
              <a:ext cx="2800" cy="2175"/>
            </a:xfrm>
            <a:custGeom>
              <a:avLst/>
              <a:gdLst/>
              <a:ahLst/>
              <a:cxnLst/>
              <a:rect l="l" t="t" r="r" b="b"/>
              <a:pathLst>
                <a:path w="112" h="87" extrusionOk="0">
                  <a:moveTo>
                    <a:pt x="62" y="0"/>
                  </a:moveTo>
                  <a:cubicBezTo>
                    <a:pt x="1" y="0"/>
                    <a:pt x="1" y="87"/>
                    <a:pt x="62" y="87"/>
                  </a:cubicBezTo>
                  <a:cubicBezTo>
                    <a:pt x="112" y="87"/>
                    <a:pt x="112" y="0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2"/>
            <p:cNvSpPr/>
            <p:nvPr/>
          </p:nvSpPr>
          <p:spPr>
            <a:xfrm>
              <a:off x="3586325" y="4262625"/>
              <a:ext cx="4325" cy="4050"/>
            </a:xfrm>
            <a:custGeom>
              <a:avLst/>
              <a:gdLst/>
              <a:ahLst/>
              <a:cxnLst/>
              <a:rect l="l" t="t" r="r" b="b"/>
              <a:pathLst>
                <a:path w="173" h="162" extrusionOk="0">
                  <a:moveTo>
                    <a:pt x="86" y="1"/>
                  </a:moveTo>
                  <a:cubicBezTo>
                    <a:pt x="0" y="13"/>
                    <a:pt x="0" y="136"/>
                    <a:pt x="86" y="161"/>
                  </a:cubicBezTo>
                  <a:cubicBezTo>
                    <a:pt x="173" y="136"/>
                    <a:pt x="173" y="13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2"/>
            <p:cNvSpPr/>
            <p:nvPr/>
          </p:nvSpPr>
          <p:spPr>
            <a:xfrm>
              <a:off x="4087050" y="4248775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1"/>
                  </a:moveTo>
                  <a:cubicBezTo>
                    <a:pt x="1" y="13"/>
                    <a:pt x="1" y="161"/>
                    <a:pt x="99" y="173"/>
                  </a:cubicBezTo>
                  <a:cubicBezTo>
                    <a:pt x="198" y="161"/>
                    <a:pt x="198" y="13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2"/>
            <p:cNvSpPr/>
            <p:nvPr/>
          </p:nvSpPr>
          <p:spPr>
            <a:xfrm>
              <a:off x="3290675" y="4219225"/>
              <a:ext cx="4950" cy="3950"/>
            </a:xfrm>
            <a:custGeom>
              <a:avLst/>
              <a:gdLst/>
              <a:ahLst/>
              <a:cxnLst/>
              <a:rect l="l" t="t" r="r" b="b"/>
              <a:pathLst>
                <a:path w="198" h="158" extrusionOk="0">
                  <a:moveTo>
                    <a:pt x="111" y="0"/>
                  </a:moveTo>
                  <a:lnTo>
                    <a:pt x="99" y="37"/>
                  </a:lnTo>
                  <a:lnTo>
                    <a:pt x="25" y="37"/>
                  </a:lnTo>
                  <a:cubicBezTo>
                    <a:pt x="25" y="37"/>
                    <a:pt x="13" y="37"/>
                    <a:pt x="13" y="49"/>
                  </a:cubicBezTo>
                  <a:lnTo>
                    <a:pt x="0" y="62"/>
                  </a:lnTo>
                  <a:cubicBezTo>
                    <a:pt x="0" y="74"/>
                    <a:pt x="0" y="86"/>
                    <a:pt x="0" y="99"/>
                  </a:cubicBezTo>
                  <a:cubicBezTo>
                    <a:pt x="0" y="99"/>
                    <a:pt x="0" y="111"/>
                    <a:pt x="0" y="123"/>
                  </a:cubicBezTo>
                  <a:lnTo>
                    <a:pt x="13" y="136"/>
                  </a:lnTo>
                  <a:lnTo>
                    <a:pt x="25" y="148"/>
                  </a:lnTo>
                  <a:lnTo>
                    <a:pt x="99" y="148"/>
                  </a:lnTo>
                  <a:cubicBezTo>
                    <a:pt x="105" y="154"/>
                    <a:pt x="111" y="157"/>
                    <a:pt x="117" y="157"/>
                  </a:cubicBezTo>
                  <a:cubicBezTo>
                    <a:pt x="124" y="157"/>
                    <a:pt x="130" y="154"/>
                    <a:pt x="136" y="148"/>
                  </a:cubicBezTo>
                  <a:cubicBezTo>
                    <a:pt x="148" y="148"/>
                    <a:pt x="161" y="136"/>
                    <a:pt x="173" y="136"/>
                  </a:cubicBezTo>
                  <a:lnTo>
                    <a:pt x="185" y="111"/>
                  </a:lnTo>
                  <a:cubicBezTo>
                    <a:pt x="198" y="99"/>
                    <a:pt x="198" y="86"/>
                    <a:pt x="198" y="74"/>
                  </a:cubicBezTo>
                  <a:cubicBezTo>
                    <a:pt x="198" y="62"/>
                    <a:pt x="198" y="62"/>
                    <a:pt x="198" y="49"/>
                  </a:cubicBezTo>
                  <a:cubicBezTo>
                    <a:pt x="198" y="37"/>
                    <a:pt x="185" y="25"/>
                    <a:pt x="185" y="25"/>
                  </a:cubicBezTo>
                  <a:cubicBezTo>
                    <a:pt x="161" y="0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2"/>
            <p:cNvSpPr/>
            <p:nvPr/>
          </p:nvSpPr>
          <p:spPr>
            <a:xfrm>
              <a:off x="3316225" y="4226000"/>
              <a:ext cx="2500" cy="2175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0" y="0"/>
                  </a:moveTo>
                  <a:cubicBezTo>
                    <a:pt x="1" y="0"/>
                    <a:pt x="1" y="74"/>
                    <a:pt x="50" y="86"/>
                  </a:cubicBezTo>
                  <a:cubicBezTo>
                    <a:pt x="99" y="74"/>
                    <a:pt x="99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6" name="Google Shape;5256;p42"/>
          <p:cNvGrpSpPr/>
          <p:nvPr/>
        </p:nvGrpSpPr>
        <p:grpSpPr>
          <a:xfrm>
            <a:off x="7728066" y="131721"/>
            <a:ext cx="626575" cy="626608"/>
            <a:chOff x="4451379" y="1751468"/>
            <a:chExt cx="335551" cy="335551"/>
          </a:xfrm>
        </p:grpSpPr>
        <p:sp>
          <p:nvSpPr>
            <p:cNvPr id="5257" name="Google Shape;5257;p42"/>
            <p:cNvSpPr/>
            <p:nvPr/>
          </p:nvSpPr>
          <p:spPr>
            <a:xfrm>
              <a:off x="4644994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2"/>
            <p:cNvSpPr/>
            <p:nvPr/>
          </p:nvSpPr>
          <p:spPr>
            <a:xfrm>
              <a:off x="4644168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2"/>
            <p:cNvSpPr/>
            <p:nvPr/>
          </p:nvSpPr>
          <p:spPr>
            <a:xfrm>
              <a:off x="4642516" y="205653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1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2"/>
            <p:cNvSpPr/>
            <p:nvPr/>
          </p:nvSpPr>
          <p:spPr>
            <a:xfrm>
              <a:off x="4673037" y="2010375"/>
              <a:ext cx="826" cy="84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0" y="44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2"/>
            <p:cNvSpPr/>
            <p:nvPr/>
          </p:nvSpPr>
          <p:spPr>
            <a:xfrm>
              <a:off x="4673037" y="200954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0" y="0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2"/>
            <p:cNvSpPr/>
            <p:nvPr/>
          </p:nvSpPr>
          <p:spPr>
            <a:xfrm>
              <a:off x="4671386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2"/>
            <p:cNvSpPr/>
            <p:nvPr/>
          </p:nvSpPr>
          <p:spPr>
            <a:xfrm>
              <a:off x="4671386" y="2011201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2"/>
            <p:cNvSpPr/>
            <p:nvPr/>
          </p:nvSpPr>
          <p:spPr>
            <a:xfrm>
              <a:off x="4668908" y="2011670"/>
              <a:ext cx="1671" cy="1183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73" y="1"/>
                  </a:moveTo>
                  <a:cubicBezTo>
                    <a:pt x="66" y="1"/>
                    <a:pt x="57" y="6"/>
                    <a:pt x="44" y="19"/>
                  </a:cubicBezTo>
                  <a:cubicBezTo>
                    <a:pt x="0" y="41"/>
                    <a:pt x="11" y="41"/>
                    <a:pt x="33" y="41"/>
                  </a:cubicBezTo>
                  <a:cubicBezTo>
                    <a:pt x="55" y="41"/>
                    <a:pt x="88" y="41"/>
                    <a:pt x="88" y="63"/>
                  </a:cubicBezTo>
                  <a:cubicBezTo>
                    <a:pt x="88" y="32"/>
                    <a:pt x="88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2"/>
            <p:cNvSpPr/>
            <p:nvPr/>
          </p:nvSpPr>
          <p:spPr>
            <a:xfrm>
              <a:off x="4669734" y="2011201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0" y="0"/>
                  </a:moveTo>
                  <a:lnTo>
                    <a:pt x="88" y="0"/>
                  </a:lnTo>
                  <a:cubicBezTo>
                    <a:pt x="88" y="0"/>
                    <a:pt x="4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2"/>
            <p:cNvSpPr/>
            <p:nvPr/>
          </p:nvSpPr>
          <p:spPr>
            <a:xfrm>
              <a:off x="4671386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2"/>
            <p:cNvSpPr/>
            <p:nvPr/>
          </p:nvSpPr>
          <p:spPr>
            <a:xfrm>
              <a:off x="4668908" y="20120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2"/>
            <p:cNvSpPr/>
            <p:nvPr/>
          </p:nvSpPr>
          <p:spPr>
            <a:xfrm>
              <a:off x="4668908" y="2009999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12" y="1"/>
                  </a:moveTo>
                  <a:cubicBezTo>
                    <a:pt x="5" y="1"/>
                    <a:pt x="0" y="6"/>
                    <a:pt x="0" y="20"/>
                  </a:cubicBezTo>
                  <a:lnTo>
                    <a:pt x="44" y="20"/>
                  </a:lnTo>
                  <a:cubicBezTo>
                    <a:pt x="44" y="20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2"/>
            <p:cNvSpPr/>
            <p:nvPr/>
          </p:nvSpPr>
          <p:spPr>
            <a:xfrm>
              <a:off x="4667256" y="2010375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" y="44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2"/>
            <p:cNvSpPr/>
            <p:nvPr/>
          </p:nvSpPr>
          <p:spPr>
            <a:xfrm>
              <a:off x="4667256" y="201120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2"/>
            <p:cNvSpPr/>
            <p:nvPr/>
          </p:nvSpPr>
          <p:spPr>
            <a:xfrm>
              <a:off x="4668908" y="2008348"/>
              <a:ext cx="845" cy="394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3" y="1"/>
                  </a:moveTo>
                  <a:cubicBezTo>
                    <a:pt x="40" y="1"/>
                    <a:pt x="30" y="20"/>
                    <a:pt x="0" y="20"/>
                  </a:cubicBezTo>
                  <a:lnTo>
                    <a:pt x="44" y="20"/>
                  </a:lnTo>
                  <a:cubicBezTo>
                    <a:pt x="44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2"/>
            <p:cNvSpPr/>
            <p:nvPr/>
          </p:nvSpPr>
          <p:spPr>
            <a:xfrm>
              <a:off x="4668082" y="200954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2"/>
            <p:cNvSpPr/>
            <p:nvPr/>
          </p:nvSpPr>
          <p:spPr>
            <a:xfrm>
              <a:off x="4666430" y="2008723"/>
              <a:ext cx="2496" cy="1539"/>
            </a:xfrm>
            <a:custGeom>
              <a:avLst/>
              <a:gdLst/>
              <a:ahLst/>
              <a:cxnLst/>
              <a:rect l="l" t="t" r="r" b="b"/>
              <a:pathLst>
                <a:path w="133" h="82" extrusionOk="0">
                  <a:moveTo>
                    <a:pt x="45" y="0"/>
                  </a:moveTo>
                  <a:cubicBezTo>
                    <a:pt x="1" y="0"/>
                    <a:pt x="1" y="44"/>
                    <a:pt x="45" y="44"/>
                  </a:cubicBezTo>
                  <a:lnTo>
                    <a:pt x="76" y="13"/>
                  </a:lnTo>
                  <a:lnTo>
                    <a:pt x="76" y="13"/>
                  </a:lnTo>
                  <a:cubicBezTo>
                    <a:pt x="83" y="19"/>
                    <a:pt x="89" y="29"/>
                    <a:pt x="89" y="44"/>
                  </a:cubicBezTo>
                  <a:cubicBezTo>
                    <a:pt x="75" y="71"/>
                    <a:pt x="74" y="82"/>
                    <a:pt x="79" y="82"/>
                  </a:cubicBezTo>
                  <a:cubicBezTo>
                    <a:pt x="91" y="82"/>
                    <a:pt x="132" y="31"/>
                    <a:pt x="132" y="0"/>
                  </a:cubicBezTo>
                  <a:lnTo>
                    <a:pt x="89" y="0"/>
                  </a:lnTo>
                  <a:lnTo>
                    <a:pt x="76" y="13"/>
                  </a:lnTo>
                  <a:lnTo>
                    <a:pt x="76" y="13"/>
                  </a:lnTo>
                  <a:cubicBezTo>
                    <a:pt x="63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2"/>
            <p:cNvSpPr/>
            <p:nvPr/>
          </p:nvSpPr>
          <p:spPr>
            <a:xfrm>
              <a:off x="4666430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5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2"/>
            <p:cNvSpPr/>
            <p:nvPr/>
          </p:nvSpPr>
          <p:spPr>
            <a:xfrm>
              <a:off x="4668908" y="200707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2"/>
            <p:cNvSpPr/>
            <p:nvPr/>
          </p:nvSpPr>
          <p:spPr>
            <a:xfrm>
              <a:off x="4665604" y="201037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0"/>
                  </a:moveTo>
                  <a:cubicBezTo>
                    <a:pt x="45" y="0"/>
                    <a:pt x="1" y="0"/>
                    <a:pt x="45" y="0"/>
                  </a:cubicBezTo>
                  <a:cubicBezTo>
                    <a:pt x="89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2"/>
            <p:cNvSpPr/>
            <p:nvPr/>
          </p:nvSpPr>
          <p:spPr>
            <a:xfrm>
              <a:off x="4667256" y="2007897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lnTo>
                    <a:pt x="1" y="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2"/>
            <p:cNvSpPr/>
            <p:nvPr/>
          </p:nvSpPr>
          <p:spPr>
            <a:xfrm>
              <a:off x="4665604" y="2009549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2"/>
            <p:cNvSpPr/>
            <p:nvPr/>
          </p:nvSpPr>
          <p:spPr>
            <a:xfrm>
              <a:off x="4665604" y="200872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2"/>
            <p:cNvSpPr/>
            <p:nvPr/>
          </p:nvSpPr>
          <p:spPr>
            <a:xfrm>
              <a:off x="4663952" y="2007071"/>
              <a:ext cx="845" cy="1051"/>
            </a:xfrm>
            <a:custGeom>
              <a:avLst/>
              <a:gdLst/>
              <a:ahLst/>
              <a:cxnLst/>
              <a:rect l="l" t="t" r="r" b="b"/>
              <a:pathLst>
                <a:path w="45" h="56" extrusionOk="0">
                  <a:moveTo>
                    <a:pt x="1" y="0"/>
                  </a:moveTo>
                  <a:cubicBezTo>
                    <a:pt x="1" y="22"/>
                    <a:pt x="11" y="33"/>
                    <a:pt x="22" y="39"/>
                  </a:cubicBezTo>
                  <a:lnTo>
                    <a:pt x="22" y="39"/>
                  </a:lnTo>
                  <a:cubicBezTo>
                    <a:pt x="17" y="30"/>
                    <a:pt x="10" y="18"/>
                    <a:pt x="1" y="0"/>
                  </a:cubicBezTo>
                  <a:close/>
                  <a:moveTo>
                    <a:pt x="22" y="39"/>
                  </a:moveTo>
                  <a:cubicBezTo>
                    <a:pt x="31" y="51"/>
                    <a:pt x="36" y="55"/>
                    <a:pt x="39" y="55"/>
                  </a:cubicBezTo>
                  <a:cubicBezTo>
                    <a:pt x="45" y="55"/>
                    <a:pt x="45" y="44"/>
                    <a:pt x="45" y="44"/>
                  </a:cubicBezTo>
                  <a:cubicBezTo>
                    <a:pt x="45" y="44"/>
                    <a:pt x="33" y="44"/>
                    <a:pt x="22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2"/>
            <p:cNvSpPr/>
            <p:nvPr/>
          </p:nvSpPr>
          <p:spPr>
            <a:xfrm>
              <a:off x="4653234" y="200707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2"/>
            <p:cNvSpPr/>
            <p:nvPr/>
          </p:nvSpPr>
          <p:spPr>
            <a:xfrm>
              <a:off x="4652427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44"/>
                  </a:move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2"/>
            <p:cNvSpPr/>
            <p:nvPr/>
          </p:nvSpPr>
          <p:spPr>
            <a:xfrm>
              <a:off x="4635928" y="1981506"/>
              <a:ext cx="845" cy="1671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45" y="1"/>
                    <a:pt x="45" y="89"/>
                    <a:pt x="1" y="89"/>
                  </a:cubicBezTo>
                  <a:lnTo>
                    <a:pt x="45" y="8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2"/>
            <p:cNvSpPr/>
            <p:nvPr/>
          </p:nvSpPr>
          <p:spPr>
            <a:xfrm>
              <a:off x="4636754" y="19823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2"/>
            <p:cNvSpPr/>
            <p:nvPr/>
          </p:nvSpPr>
          <p:spPr>
            <a:xfrm>
              <a:off x="4635102" y="198398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5" y="1"/>
                  </a:moveTo>
                  <a:lnTo>
                    <a:pt x="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2"/>
            <p:cNvSpPr/>
            <p:nvPr/>
          </p:nvSpPr>
          <p:spPr>
            <a:xfrm>
              <a:off x="4651601" y="200624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2"/>
            <p:cNvSpPr/>
            <p:nvPr/>
          </p:nvSpPr>
          <p:spPr>
            <a:xfrm>
              <a:off x="4632624" y="1983983"/>
              <a:ext cx="2496" cy="845"/>
            </a:xfrm>
            <a:custGeom>
              <a:avLst/>
              <a:gdLst/>
              <a:ahLst/>
              <a:cxnLst/>
              <a:rect l="l" t="t" r="r" b="b"/>
              <a:pathLst>
                <a:path w="133" h="45" extrusionOk="0">
                  <a:moveTo>
                    <a:pt x="1" y="1"/>
                  </a:moveTo>
                  <a:lnTo>
                    <a:pt x="1" y="45"/>
                  </a:lnTo>
                  <a:lnTo>
                    <a:pt x="133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2"/>
            <p:cNvSpPr/>
            <p:nvPr/>
          </p:nvSpPr>
          <p:spPr>
            <a:xfrm>
              <a:off x="4631817" y="1981506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2"/>
            <p:cNvSpPr/>
            <p:nvPr/>
          </p:nvSpPr>
          <p:spPr>
            <a:xfrm>
              <a:off x="4631817" y="1983983"/>
              <a:ext cx="0" cy="845"/>
            </a:xfrm>
            <a:custGeom>
              <a:avLst/>
              <a:gdLst/>
              <a:ahLst/>
              <a:cxnLst/>
              <a:rect l="l" t="t" r="r" b="b"/>
              <a:pathLst>
                <a:path h="45" extrusionOk="0">
                  <a:moveTo>
                    <a:pt x="0" y="45"/>
                  </a:moveTo>
                  <a:lnTo>
                    <a:pt x="0" y="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2"/>
            <p:cNvSpPr/>
            <p:nvPr/>
          </p:nvSpPr>
          <p:spPr>
            <a:xfrm>
              <a:off x="4619447" y="19963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2"/>
            <p:cNvSpPr/>
            <p:nvPr/>
          </p:nvSpPr>
          <p:spPr>
            <a:xfrm>
              <a:off x="4616970" y="1996353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44" y="0"/>
                  </a:move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2"/>
            <p:cNvSpPr/>
            <p:nvPr/>
          </p:nvSpPr>
          <p:spPr>
            <a:xfrm>
              <a:off x="4602122" y="19848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2"/>
            <p:cNvSpPr/>
            <p:nvPr/>
          </p:nvSpPr>
          <p:spPr>
            <a:xfrm>
              <a:off x="4602122" y="19839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2"/>
            <p:cNvSpPr/>
            <p:nvPr/>
          </p:nvSpPr>
          <p:spPr>
            <a:xfrm>
              <a:off x="4600470" y="1985635"/>
              <a:ext cx="1671" cy="19"/>
            </a:xfrm>
            <a:custGeom>
              <a:avLst/>
              <a:gdLst/>
              <a:ahLst/>
              <a:cxnLst/>
              <a:rect l="l" t="t" r="r" b="b"/>
              <a:pathLst>
                <a:path w="89" h="1" extrusionOk="0">
                  <a:moveTo>
                    <a:pt x="89" y="0"/>
                  </a:moveTo>
                  <a:lnTo>
                    <a:pt x="45" y="0"/>
                  </a:lnTo>
                  <a:cubicBezTo>
                    <a:pt x="1" y="0"/>
                    <a:pt x="89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2"/>
            <p:cNvSpPr/>
            <p:nvPr/>
          </p:nvSpPr>
          <p:spPr>
            <a:xfrm>
              <a:off x="4602122" y="198646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2"/>
            <p:cNvSpPr/>
            <p:nvPr/>
          </p:nvSpPr>
          <p:spPr>
            <a:xfrm>
              <a:off x="4598837" y="1983983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2"/>
            <p:cNvSpPr/>
            <p:nvPr/>
          </p:nvSpPr>
          <p:spPr>
            <a:xfrm>
              <a:off x="4606252" y="199965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2"/>
            <p:cNvSpPr/>
            <p:nvPr/>
          </p:nvSpPr>
          <p:spPr>
            <a:xfrm>
              <a:off x="4605426" y="199883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2"/>
            <p:cNvSpPr/>
            <p:nvPr/>
          </p:nvSpPr>
          <p:spPr>
            <a:xfrm>
              <a:off x="4598011" y="198728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2"/>
            <p:cNvSpPr/>
            <p:nvPr/>
          </p:nvSpPr>
          <p:spPr>
            <a:xfrm>
              <a:off x="4604600" y="199883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2"/>
            <p:cNvSpPr/>
            <p:nvPr/>
          </p:nvSpPr>
          <p:spPr>
            <a:xfrm>
              <a:off x="4606252" y="2003768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2"/>
            <p:cNvSpPr/>
            <p:nvPr/>
          </p:nvSpPr>
          <p:spPr>
            <a:xfrm>
              <a:off x="4602948" y="1999657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2"/>
            <p:cNvSpPr/>
            <p:nvPr/>
          </p:nvSpPr>
          <p:spPr>
            <a:xfrm>
              <a:off x="4605426" y="2002116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45"/>
                  </a:moveTo>
                  <a:lnTo>
                    <a:pt x="44" y="1"/>
                  </a:lnTo>
                  <a:lnTo>
                    <a:pt x="44" y="1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2"/>
            <p:cNvSpPr/>
            <p:nvPr/>
          </p:nvSpPr>
          <p:spPr>
            <a:xfrm>
              <a:off x="4602122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2"/>
            <p:cNvSpPr/>
            <p:nvPr/>
          </p:nvSpPr>
          <p:spPr>
            <a:xfrm>
              <a:off x="4602122" y="20013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2"/>
            <p:cNvSpPr/>
            <p:nvPr/>
          </p:nvSpPr>
          <p:spPr>
            <a:xfrm>
              <a:off x="4602122" y="2003768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2"/>
            <p:cNvSpPr/>
            <p:nvPr/>
          </p:nvSpPr>
          <p:spPr>
            <a:xfrm>
              <a:off x="4607903" y="200211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0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2"/>
            <p:cNvSpPr/>
            <p:nvPr/>
          </p:nvSpPr>
          <p:spPr>
            <a:xfrm>
              <a:off x="4607903" y="2002942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2"/>
            <p:cNvSpPr/>
            <p:nvPr/>
          </p:nvSpPr>
          <p:spPr>
            <a:xfrm>
              <a:off x="4606252" y="20021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2"/>
            <p:cNvSpPr/>
            <p:nvPr/>
          </p:nvSpPr>
          <p:spPr>
            <a:xfrm>
              <a:off x="4607359" y="2006245"/>
              <a:ext cx="563" cy="1183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29" y="1"/>
                  </a:moveTo>
                  <a:cubicBezTo>
                    <a:pt x="29" y="1"/>
                    <a:pt x="0" y="1"/>
                    <a:pt x="13" y="24"/>
                  </a:cubicBezTo>
                  <a:lnTo>
                    <a:pt x="13" y="24"/>
                  </a:lnTo>
                  <a:cubicBezTo>
                    <a:pt x="16" y="17"/>
                    <a:pt x="21" y="9"/>
                    <a:pt x="29" y="1"/>
                  </a:cubicBezTo>
                  <a:close/>
                  <a:moveTo>
                    <a:pt x="13" y="24"/>
                  </a:moveTo>
                  <a:cubicBezTo>
                    <a:pt x="5" y="46"/>
                    <a:pt x="14" y="63"/>
                    <a:pt x="21" y="63"/>
                  </a:cubicBezTo>
                  <a:cubicBezTo>
                    <a:pt x="26" y="63"/>
                    <a:pt x="29" y="57"/>
                    <a:pt x="29" y="44"/>
                  </a:cubicBezTo>
                  <a:cubicBezTo>
                    <a:pt x="21" y="36"/>
                    <a:pt x="16" y="30"/>
                    <a:pt x="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2"/>
            <p:cNvSpPr/>
            <p:nvPr/>
          </p:nvSpPr>
          <p:spPr>
            <a:xfrm>
              <a:off x="4607077" y="200789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2"/>
            <p:cNvSpPr/>
            <p:nvPr/>
          </p:nvSpPr>
          <p:spPr>
            <a:xfrm>
              <a:off x="4604600" y="2006696"/>
              <a:ext cx="1671" cy="394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75" y="1"/>
                  </a:moveTo>
                  <a:cubicBezTo>
                    <a:pt x="59" y="1"/>
                    <a:pt x="30" y="20"/>
                    <a:pt x="1" y="20"/>
                  </a:cubicBezTo>
                  <a:lnTo>
                    <a:pt x="88" y="20"/>
                  </a:lnTo>
                  <a:cubicBezTo>
                    <a:pt x="88" y="6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2"/>
            <p:cNvSpPr/>
            <p:nvPr/>
          </p:nvSpPr>
          <p:spPr>
            <a:xfrm>
              <a:off x="4550184" y="1977395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2"/>
            <p:cNvSpPr/>
            <p:nvPr/>
          </p:nvSpPr>
          <p:spPr>
            <a:xfrm>
              <a:off x="4625210" y="1944415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2"/>
            <p:cNvSpPr/>
            <p:nvPr/>
          </p:nvSpPr>
          <p:spPr>
            <a:xfrm>
              <a:off x="4626862" y="1943589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2"/>
            <p:cNvSpPr/>
            <p:nvPr/>
          </p:nvSpPr>
          <p:spPr>
            <a:xfrm>
              <a:off x="4627688" y="1945241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2"/>
            <p:cNvSpPr/>
            <p:nvPr/>
          </p:nvSpPr>
          <p:spPr>
            <a:xfrm>
              <a:off x="453535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4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2"/>
            <p:cNvSpPr/>
            <p:nvPr/>
          </p:nvSpPr>
          <p:spPr>
            <a:xfrm>
              <a:off x="4563379" y="2068076"/>
              <a:ext cx="845" cy="19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1"/>
                  </a:moveTo>
                  <a:lnTo>
                    <a:pt x="1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2"/>
            <p:cNvSpPr/>
            <p:nvPr/>
          </p:nvSpPr>
          <p:spPr>
            <a:xfrm>
              <a:off x="4564205" y="20680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2"/>
            <p:cNvSpPr/>
            <p:nvPr/>
          </p:nvSpPr>
          <p:spPr>
            <a:xfrm>
              <a:off x="4564205" y="2067250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2"/>
            <p:cNvSpPr/>
            <p:nvPr/>
          </p:nvSpPr>
          <p:spPr>
            <a:xfrm>
              <a:off x="4571620" y="206396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2"/>
            <p:cNvSpPr/>
            <p:nvPr/>
          </p:nvSpPr>
          <p:spPr>
            <a:xfrm>
              <a:off x="4576575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2"/>
            <p:cNvSpPr/>
            <p:nvPr/>
          </p:nvSpPr>
          <p:spPr>
            <a:xfrm>
              <a:off x="4577401" y="205900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2"/>
            <p:cNvSpPr/>
            <p:nvPr/>
          </p:nvSpPr>
          <p:spPr>
            <a:xfrm>
              <a:off x="4573272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2"/>
            <p:cNvSpPr/>
            <p:nvPr/>
          </p:nvSpPr>
          <p:spPr>
            <a:xfrm>
              <a:off x="4574097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42"/>
            <p:cNvSpPr/>
            <p:nvPr/>
          </p:nvSpPr>
          <p:spPr>
            <a:xfrm>
              <a:off x="4574923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42"/>
            <p:cNvSpPr/>
            <p:nvPr/>
          </p:nvSpPr>
          <p:spPr>
            <a:xfrm>
              <a:off x="4574097" y="20557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2"/>
            <p:cNvSpPr/>
            <p:nvPr/>
          </p:nvSpPr>
          <p:spPr>
            <a:xfrm>
              <a:off x="457492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2"/>
            <p:cNvSpPr/>
            <p:nvPr/>
          </p:nvSpPr>
          <p:spPr>
            <a:xfrm>
              <a:off x="4573272" y="205653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2"/>
            <p:cNvSpPr/>
            <p:nvPr/>
          </p:nvSpPr>
          <p:spPr>
            <a:xfrm>
              <a:off x="4572446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2"/>
            <p:cNvSpPr/>
            <p:nvPr/>
          </p:nvSpPr>
          <p:spPr>
            <a:xfrm>
              <a:off x="4573272" y="205488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2"/>
            <p:cNvSpPr/>
            <p:nvPr/>
          </p:nvSpPr>
          <p:spPr>
            <a:xfrm>
              <a:off x="4584815" y="2054054"/>
              <a:ext cx="845" cy="84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45"/>
                    <a:pt x="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2"/>
            <p:cNvSpPr/>
            <p:nvPr/>
          </p:nvSpPr>
          <p:spPr>
            <a:xfrm>
              <a:off x="4583990" y="2051595"/>
              <a:ext cx="1652" cy="845"/>
            </a:xfrm>
            <a:custGeom>
              <a:avLst/>
              <a:gdLst/>
              <a:ahLst/>
              <a:cxnLst/>
              <a:rect l="l" t="t" r="r" b="b"/>
              <a:pathLst>
                <a:path w="88" h="45" extrusionOk="0">
                  <a:moveTo>
                    <a:pt x="88" y="0"/>
                  </a:moveTo>
                  <a:cubicBezTo>
                    <a:pt x="44" y="1"/>
                    <a:pt x="44" y="44"/>
                    <a:pt x="1" y="44"/>
                  </a:cubicBezTo>
                  <a:lnTo>
                    <a:pt x="44" y="44"/>
                  </a:lnTo>
                  <a:cubicBezTo>
                    <a:pt x="44" y="44"/>
                    <a:pt x="44" y="1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42"/>
            <p:cNvSpPr/>
            <p:nvPr/>
          </p:nvSpPr>
          <p:spPr>
            <a:xfrm>
              <a:off x="4579860" y="2052421"/>
              <a:ext cx="19" cy="845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0"/>
                  </a:moveTo>
                  <a:lnTo>
                    <a:pt x="1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2"/>
            <p:cNvSpPr/>
            <p:nvPr/>
          </p:nvSpPr>
          <p:spPr>
            <a:xfrm>
              <a:off x="4578227" y="2053247"/>
              <a:ext cx="845" cy="826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0"/>
                  </a:moveTo>
                  <a:cubicBezTo>
                    <a:pt x="0" y="0"/>
                    <a:pt x="0" y="0"/>
                    <a:pt x="0" y="44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2"/>
            <p:cNvSpPr/>
            <p:nvPr/>
          </p:nvSpPr>
          <p:spPr>
            <a:xfrm>
              <a:off x="4579053" y="205324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2"/>
            <p:cNvSpPr/>
            <p:nvPr/>
          </p:nvSpPr>
          <p:spPr>
            <a:xfrm>
              <a:off x="4579053" y="205242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2"/>
            <p:cNvSpPr/>
            <p:nvPr/>
          </p:nvSpPr>
          <p:spPr>
            <a:xfrm>
              <a:off x="4586467" y="205735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2"/>
            <p:cNvSpPr/>
            <p:nvPr/>
          </p:nvSpPr>
          <p:spPr>
            <a:xfrm>
              <a:off x="4451379" y="1751468"/>
              <a:ext cx="335551" cy="335551"/>
            </a:xfrm>
            <a:custGeom>
              <a:avLst/>
              <a:gdLst/>
              <a:ahLst/>
              <a:cxnLst/>
              <a:rect l="l" t="t" r="r" b="b"/>
              <a:pathLst>
                <a:path w="17877" h="17877" extrusionOk="0">
                  <a:moveTo>
                    <a:pt x="17613" y="10410"/>
                  </a:moveTo>
                  <a:lnTo>
                    <a:pt x="15636" y="10015"/>
                  </a:lnTo>
                  <a:lnTo>
                    <a:pt x="17393" y="9136"/>
                  </a:lnTo>
                  <a:cubicBezTo>
                    <a:pt x="17525" y="9049"/>
                    <a:pt x="17569" y="8917"/>
                    <a:pt x="17525" y="8785"/>
                  </a:cubicBezTo>
                  <a:cubicBezTo>
                    <a:pt x="17481" y="8697"/>
                    <a:pt x="17349" y="8609"/>
                    <a:pt x="17217" y="8697"/>
                  </a:cubicBezTo>
                  <a:lnTo>
                    <a:pt x="14889" y="9883"/>
                  </a:lnTo>
                  <a:lnTo>
                    <a:pt x="10453" y="9049"/>
                  </a:lnTo>
                  <a:cubicBezTo>
                    <a:pt x="10453" y="8961"/>
                    <a:pt x="10453" y="8829"/>
                    <a:pt x="10453" y="8741"/>
                  </a:cubicBezTo>
                  <a:lnTo>
                    <a:pt x="12342" y="8522"/>
                  </a:lnTo>
                  <a:lnTo>
                    <a:pt x="13572" y="9268"/>
                  </a:lnTo>
                  <a:cubicBezTo>
                    <a:pt x="13616" y="9312"/>
                    <a:pt x="13704" y="9268"/>
                    <a:pt x="13747" y="9224"/>
                  </a:cubicBezTo>
                  <a:cubicBezTo>
                    <a:pt x="13747" y="9136"/>
                    <a:pt x="13747" y="9049"/>
                    <a:pt x="13704" y="9005"/>
                  </a:cubicBezTo>
                  <a:lnTo>
                    <a:pt x="12737" y="8478"/>
                  </a:lnTo>
                  <a:lnTo>
                    <a:pt x="13835" y="8346"/>
                  </a:lnTo>
                  <a:cubicBezTo>
                    <a:pt x="13923" y="8346"/>
                    <a:pt x="13967" y="8258"/>
                    <a:pt x="13923" y="8170"/>
                  </a:cubicBezTo>
                  <a:cubicBezTo>
                    <a:pt x="13923" y="8126"/>
                    <a:pt x="13879" y="8082"/>
                    <a:pt x="13791" y="8082"/>
                  </a:cubicBezTo>
                  <a:lnTo>
                    <a:pt x="12693" y="8214"/>
                  </a:lnTo>
                  <a:lnTo>
                    <a:pt x="13528" y="7424"/>
                  </a:lnTo>
                  <a:cubicBezTo>
                    <a:pt x="13572" y="7336"/>
                    <a:pt x="13572" y="7248"/>
                    <a:pt x="13528" y="7204"/>
                  </a:cubicBezTo>
                  <a:cubicBezTo>
                    <a:pt x="13440" y="7160"/>
                    <a:pt x="13396" y="7160"/>
                    <a:pt x="13352" y="7204"/>
                  </a:cubicBezTo>
                  <a:lnTo>
                    <a:pt x="12342" y="8258"/>
                  </a:lnTo>
                  <a:lnTo>
                    <a:pt x="10453" y="8478"/>
                  </a:lnTo>
                  <a:cubicBezTo>
                    <a:pt x="10453" y="8390"/>
                    <a:pt x="10409" y="8346"/>
                    <a:pt x="10409" y="8302"/>
                  </a:cubicBezTo>
                  <a:lnTo>
                    <a:pt x="14055" y="5798"/>
                  </a:lnTo>
                  <a:lnTo>
                    <a:pt x="16690" y="5974"/>
                  </a:lnTo>
                  <a:cubicBezTo>
                    <a:pt x="16778" y="5974"/>
                    <a:pt x="16910" y="5842"/>
                    <a:pt x="16866" y="5755"/>
                  </a:cubicBezTo>
                  <a:cubicBezTo>
                    <a:pt x="16866" y="5623"/>
                    <a:pt x="16778" y="5491"/>
                    <a:pt x="16646" y="5491"/>
                  </a:cubicBezTo>
                  <a:lnTo>
                    <a:pt x="14670" y="5359"/>
                  </a:lnTo>
                  <a:lnTo>
                    <a:pt x="16339" y="4261"/>
                  </a:lnTo>
                  <a:cubicBezTo>
                    <a:pt x="16427" y="4173"/>
                    <a:pt x="16427" y="4042"/>
                    <a:pt x="16383" y="3954"/>
                  </a:cubicBezTo>
                  <a:cubicBezTo>
                    <a:pt x="16295" y="3822"/>
                    <a:pt x="16163" y="3778"/>
                    <a:pt x="16075" y="3866"/>
                  </a:cubicBezTo>
                  <a:lnTo>
                    <a:pt x="14406" y="4964"/>
                  </a:lnTo>
                  <a:lnTo>
                    <a:pt x="15021" y="3075"/>
                  </a:lnTo>
                  <a:cubicBezTo>
                    <a:pt x="15021" y="2944"/>
                    <a:pt x="14977" y="2812"/>
                    <a:pt x="14846" y="2768"/>
                  </a:cubicBezTo>
                  <a:cubicBezTo>
                    <a:pt x="14758" y="2724"/>
                    <a:pt x="14626" y="2768"/>
                    <a:pt x="14582" y="2900"/>
                  </a:cubicBezTo>
                  <a:lnTo>
                    <a:pt x="13791" y="5403"/>
                  </a:lnTo>
                  <a:lnTo>
                    <a:pt x="10190" y="7863"/>
                  </a:lnTo>
                  <a:cubicBezTo>
                    <a:pt x="10102" y="7775"/>
                    <a:pt x="10014" y="7687"/>
                    <a:pt x="9926" y="7599"/>
                  </a:cubicBezTo>
                  <a:lnTo>
                    <a:pt x="10936" y="6018"/>
                  </a:lnTo>
                  <a:lnTo>
                    <a:pt x="12342" y="5579"/>
                  </a:lnTo>
                  <a:cubicBezTo>
                    <a:pt x="12386" y="5535"/>
                    <a:pt x="12430" y="5491"/>
                    <a:pt x="12386" y="5403"/>
                  </a:cubicBezTo>
                  <a:cubicBezTo>
                    <a:pt x="12342" y="5359"/>
                    <a:pt x="12298" y="5315"/>
                    <a:pt x="12210" y="5315"/>
                  </a:cubicBezTo>
                  <a:lnTo>
                    <a:pt x="11156" y="5667"/>
                  </a:lnTo>
                  <a:lnTo>
                    <a:pt x="11771" y="4744"/>
                  </a:lnTo>
                  <a:cubicBezTo>
                    <a:pt x="11859" y="4613"/>
                    <a:pt x="11639" y="4481"/>
                    <a:pt x="11551" y="4613"/>
                  </a:cubicBezTo>
                  <a:lnTo>
                    <a:pt x="10936" y="5535"/>
                  </a:lnTo>
                  <a:lnTo>
                    <a:pt x="10849" y="4437"/>
                  </a:lnTo>
                  <a:cubicBezTo>
                    <a:pt x="10849" y="4349"/>
                    <a:pt x="10761" y="4305"/>
                    <a:pt x="10717" y="4305"/>
                  </a:cubicBezTo>
                  <a:cubicBezTo>
                    <a:pt x="10629" y="4305"/>
                    <a:pt x="10585" y="4349"/>
                    <a:pt x="10585" y="4437"/>
                  </a:cubicBezTo>
                  <a:lnTo>
                    <a:pt x="10717" y="5886"/>
                  </a:lnTo>
                  <a:lnTo>
                    <a:pt x="9663" y="7467"/>
                  </a:lnTo>
                  <a:cubicBezTo>
                    <a:pt x="9575" y="7424"/>
                    <a:pt x="9531" y="7380"/>
                    <a:pt x="9443" y="7336"/>
                  </a:cubicBezTo>
                  <a:lnTo>
                    <a:pt x="10234" y="3075"/>
                  </a:lnTo>
                  <a:lnTo>
                    <a:pt x="12210" y="1362"/>
                  </a:lnTo>
                  <a:cubicBezTo>
                    <a:pt x="12342" y="1275"/>
                    <a:pt x="12342" y="1143"/>
                    <a:pt x="12210" y="1055"/>
                  </a:cubicBezTo>
                  <a:cubicBezTo>
                    <a:pt x="12122" y="967"/>
                    <a:pt x="11991" y="967"/>
                    <a:pt x="11903" y="1055"/>
                  </a:cubicBezTo>
                  <a:lnTo>
                    <a:pt x="10409" y="2373"/>
                  </a:lnTo>
                  <a:lnTo>
                    <a:pt x="10761" y="396"/>
                  </a:lnTo>
                  <a:cubicBezTo>
                    <a:pt x="10805" y="89"/>
                    <a:pt x="10366" y="1"/>
                    <a:pt x="10322" y="308"/>
                  </a:cubicBezTo>
                  <a:lnTo>
                    <a:pt x="9926" y="2285"/>
                  </a:lnTo>
                  <a:lnTo>
                    <a:pt x="9048" y="528"/>
                  </a:lnTo>
                  <a:cubicBezTo>
                    <a:pt x="8960" y="396"/>
                    <a:pt x="8828" y="352"/>
                    <a:pt x="8696" y="396"/>
                  </a:cubicBezTo>
                  <a:cubicBezTo>
                    <a:pt x="8565" y="440"/>
                    <a:pt x="8521" y="572"/>
                    <a:pt x="8609" y="704"/>
                  </a:cubicBezTo>
                  <a:lnTo>
                    <a:pt x="9795" y="3031"/>
                  </a:lnTo>
                  <a:lnTo>
                    <a:pt x="9004" y="7292"/>
                  </a:lnTo>
                  <a:cubicBezTo>
                    <a:pt x="8916" y="7248"/>
                    <a:pt x="8828" y="7248"/>
                    <a:pt x="8784" y="7292"/>
                  </a:cubicBezTo>
                  <a:lnTo>
                    <a:pt x="8389" y="5447"/>
                  </a:lnTo>
                  <a:lnTo>
                    <a:pt x="9048" y="4129"/>
                  </a:lnTo>
                  <a:cubicBezTo>
                    <a:pt x="9048" y="4042"/>
                    <a:pt x="9048" y="3954"/>
                    <a:pt x="8960" y="3954"/>
                  </a:cubicBezTo>
                  <a:cubicBezTo>
                    <a:pt x="8872" y="3910"/>
                    <a:pt x="8828" y="3954"/>
                    <a:pt x="8784" y="4042"/>
                  </a:cubicBezTo>
                  <a:lnTo>
                    <a:pt x="8301" y="5008"/>
                  </a:lnTo>
                  <a:lnTo>
                    <a:pt x="8082" y="3910"/>
                  </a:lnTo>
                  <a:cubicBezTo>
                    <a:pt x="8038" y="3866"/>
                    <a:pt x="7994" y="3822"/>
                    <a:pt x="7950" y="3822"/>
                  </a:cubicBezTo>
                  <a:cubicBezTo>
                    <a:pt x="7862" y="3866"/>
                    <a:pt x="7818" y="3910"/>
                    <a:pt x="7818" y="3998"/>
                  </a:cubicBezTo>
                  <a:lnTo>
                    <a:pt x="8038" y="5096"/>
                  </a:lnTo>
                  <a:lnTo>
                    <a:pt x="7203" y="4349"/>
                  </a:lnTo>
                  <a:cubicBezTo>
                    <a:pt x="7159" y="4305"/>
                    <a:pt x="7071" y="4305"/>
                    <a:pt x="7027" y="4349"/>
                  </a:cubicBezTo>
                  <a:cubicBezTo>
                    <a:pt x="6940" y="4393"/>
                    <a:pt x="6940" y="4481"/>
                    <a:pt x="7027" y="4525"/>
                  </a:cubicBezTo>
                  <a:lnTo>
                    <a:pt x="8126" y="5491"/>
                  </a:lnTo>
                  <a:lnTo>
                    <a:pt x="8477" y="7336"/>
                  </a:lnTo>
                  <a:cubicBezTo>
                    <a:pt x="8345" y="7380"/>
                    <a:pt x="8257" y="7424"/>
                    <a:pt x="8126" y="7467"/>
                  </a:cubicBezTo>
                  <a:lnTo>
                    <a:pt x="5666" y="3866"/>
                  </a:lnTo>
                  <a:lnTo>
                    <a:pt x="5842" y="1231"/>
                  </a:lnTo>
                  <a:cubicBezTo>
                    <a:pt x="5842" y="1143"/>
                    <a:pt x="5754" y="1011"/>
                    <a:pt x="5622" y="1011"/>
                  </a:cubicBezTo>
                  <a:cubicBezTo>
                    <a:pt x="5490" y="1055"/>
                    <a:pt x="5402" y="1143"/>
                    <a:pt x="5358" y="1275"/>
                  </a:cubicBezTo>
                  <a:lnTo>
                    <a:pt x="5227" y="3251"/>
                  </a:lnTo>
                  <a:lnTo>
                    <a:pt x="4129" y="1582"/>
                  </a:lnTo>
                  <a:cubicBezTo>
                    <a:pt x="4041" y="1494"/>
                    <a:pt x="3909" y="1450"/>
                    <a:pt x="3777" y="1538"/>
                  </a:cubicBezTo>
                  <a:cubicBezTo>
                    <a:pt x="3689" y="1626"/>
                    <a:pt x="3646" y="1758"/>
                    <a:pt x="3733" y="1846"/>
                  </a:cubicBezTo>
                  <a:lnTo>
                    <a:pt x="4831" y="3515"/>
                  </a:lnTo>
                  <a:lnTo>
                    <a:pt x="2987" y="2900"/>
                  </a:lnTo>
                  <a:cubicBezTo>
                    <a:pt x="2855" y="2900"/>
                    <a:pt x="2723" y="2944"/>
                    <a:pt x="2679" y="3075"/>
                  </a:cubicBezTo>
                  <a:cubicBezTo>
                    <a:pt x="2635" y="3163"/>
                    <a:pt x="2679" y="3295"/>
                    <a:pt x="2811" y="3339"/>
                  </a:cubicBezTo>
                  <a:lnTo>
                    <a:pt x="5271" y="4129"/>
                  </a:lnTo>
                  <a:lnTo>
                    <a:pt x="7774" y="7775"/>
                  </a:lnTo>
                  <a:cubicBezTo>
                    <a:pt x="7730" y="7819"/>
                    <a:pt x="7686" y="7863"/>
                    <a:pt x="7642" y="7951"/>
                  </a:cubicBezTo>
                  <a:lnTo>
                    <a:pt x="6017" y="7072"/>
                  </a:lnTo>
                  <a:lnTo>
                    <a:pt x="5402" y="5755"/>
                  </a:lnTo>
                  <a:cubicBezTo>
                    <a:pt x="5358" y="5711"/>
                    <a:pt x="5271" y="5667"/>
                    <a:pt x="5227" y="5711"/>
                  </a:cubicBezTo>
                  <a:cubicBezTo>
                    <a:pt x="5183" y="5755"/>
                    <a:pt x="5139" y="5798"/>
                    <a:pt x="5183" y="5886"/>
                  </a:cubicBezTo>
                  <a:lnTo>
                    <a:pt x="5622" y="6896"/>
                  </a:lnTo>
                  <a:lnTo>
                    <a:pt x="4656" y="6369"/>
                  </a:lnTo>
                  <a:cubicBezTo>
                    <a:pt x="4568" y="6369"/>
                    <a:pt x="4480" y="6369"/>
                    <a:pt x="4480" y="6457"/>
                  </a:cubicBezTo>
                  <a:cubicBezTo>
                    <a:pt x="4436" y="6501"/>
                    <a:pt x="4436" y="6589"/>
                    <a:pt x="4524" y="6633"/>
                  </a:cubicBezTo>
                  <a:lnTo>
                    <a:pt x="5490" y="7160"/>
                  </a:lnTo>
                  <a:lnTo>
                    <a:pt x="4392" y="7380"/>
                  </a:lnTo>
                  <a:cubicBezTo>
                    <a:pt x="4348" y="7380"/>
                    <a:pt x="4304" y="7424"/>
                    <a:pt x="4304" y="7511"/>
                  </a:cubicBezTo>
                  <a:cubicBezTo>
                    <a:pt x="4304" y="7599"/>
                    <a:pt x="4348" y="7643"/>
                    <a:pt x="4436" y="7643"/>
                  </a:cubicBezTo>
                  <a:lnTo>
                    <a:pt x="5886" y="7380"/>
                  </a:lnTo>
                  <a:lnTo>
                    <a:pt x="7511" y="8214"/>
                  </a:lnTo>
                  <a:cubicBezTo>
                    <a:pt x="7467" y="8302"/>
                    <a:pt x="7467" y="8434"/>
                    <a:pt x="7423" y="8522"/>
                  </a:cubicBezTo>
                  <a:lnTo>
                    <a:pt x="2987" y="7643"/>
                  </a:lnTo>
                  <a:lnTo>
                    <a:pt x="1274" y="5667"/>
                  </a:lnTo>
                  <a:cubicBezTo>
                    <a:pt x="1186" y="5579"/>
                    <a:pt x="1054" y="5579"/>
                    <a:pt x="966" y="5667"/>
                  </a:cubicBezTo>
                  <a:cubicBezTo>
                    <a:pt x="878" y="5755"/>
                    <a:pt x="878" y="5930"/>
                    <a:pt x="966" y="6018"/>
                  </a:cubicBezTo>
                  <a:lnTo>
                    <a:pt x="2240" y="7511"/>
                  </a:lnTo>
                  <a:lnTo>
                    <a:pt x="307" y="7116"/>
                  </a:lnTo>
                  <a:cubicBezTo>
                    <a:pt x="176" y="7116"/>
                    <a:pt x="44" y="7204"/>
                    <a:pt x="44" y="7336"/>
                  </a:cubicBezTo>
                  <a:cubicBezTo>
                    <a:pt x="0" y="7467"/>
                    <a:pt x="88" y="7555"/>
                    <a:pt x="220" y="7599"/>
                  </a:cubicBezTo>
                  <a:lnTo>
                    <a:pt x="2152" y="7995"/>
                  </a:lnTo>
                  <a:lnTo>
                    <a:pt x="439" y="8873"/>
                  </a:lnTo>
                  <a:cubicBezTo>
                    <a:pt x="307" y="8961"/>
                    <a:pt x="264" y="9093"/>
                    <a:pt x="307" y="9224"/>
                  </a:cubicBezTo>
                  <a:cubicBezTo>
                    <a:pt x="351" y="9312"/>
                    <a:pt x="483" y="9356"/>
                    <a:pt x="571" y="9312"/>
                  </a:cubicBezTo>
                  <a:lnTo>
                    <a:pt x="2899" y="8126"/>
                  </a:lnTo>
                  <a:lnTo>
                    <a:pt x="7423" y="8961"/>
                  </a:lnTo>
                  <a:lnTo>
                    <a:pt x="7423" y="8961"/>
                  </a:lnTo>
                  <a:lnTo>
                    <a:pt x="5578" y="9356"/>
                  </a:lnTo>
                  <a:lnTo>
                    <a:pt x="4260" y="8741"/>
                  </a:lnTo>
                  <a:cubicBezTo>
                    <a:pt x="4216" y="8697"/>
                    <a:pt x="4129" y="8741"/>
                    <a:pt x="4129" y="8785"/>
                  </a:cubicBezTo>
                  <a:cubicBezTo>
                    <a:pt x="4085" y="8873"/>
                    <a:pt x="4129" y="8961"/>
                    <a:pt x="4173" y="8961"/>
                  </a:cubicBezTo>
                  <a:lnTo>
                    <a:pt x="5183" y="9444"/>
                  </a:lnTo>
                  <a:lnTo>
                    <a:pt x="4085" y="9707"/>
                  </a:lnTo>
                  <a:cubicBezTo>
                    <a:pt x="3997" y="9707"/>
                    <a:pt x="3997" y="9795"/>
                    <a:pt x="3997" y="9839"/>
                  </a:cubicBezTo>
                  <a:cubicBezTo>
                    <a:pt x="3997" y="9927"/>
                    <a:pt x="4085" y="9971"/>
                    <a:pt x="4129" y="9971"/>
                  </a:cubicBezTo>
                  <a:lnTo>
                    <a:pt x="5227" y="9707"/>
                  </a:lnTo>
                  <a:lnTo>
                    <a:pt x="4524" y="10586"/>
                  </a:lnTo>
                  <a:cubicBezTo>
                    <a:pt x="4480" y="10630"/>
                    <a:pt x="4480" y="10718"/>
                    <a:pt x="4524" y="10762"/>
                  </a:cubicBezTo>
                  <a:cubicBezTo>
                    <a:pt x="4568" y="10806"/>
                    <a:pt x="4656" y="10806"/>
                    <a:pt x="4700" y="10762"/>
                  </a:cubicBezTo>
                  <a:lnTo>
                    <a:pt x="5622" y="9620"/>
                  </a:lnTo>
                  <a:lnTo>
                    <a:pt x="7467" y="9224"/>
                  </a:lnTo>
                  <a:cubicBezTo>
                    <a:pt x="7511" y="9356"/>
                    <a:pt x="7555" y="9444"/>
                    <a:pt x="7642" y="9576"/>
                  </a:cubicBezTo>
                  <a:lnTo>
                    <a:pt x="3777" y="12211"/>
                  </a:lnTo>
                  <a:lnTo>
                    <a:pt x="1186" y="12035"/>
                  </a:lnTo>
                  <a:cubicBezTo>
                    <a:pt x="1054" y="12035"/>
                    <a:pt x="922" y="12123"/>
                    <a:pt x="966" y="12255"/>
                  </a:cubicBezTo>
                  <a:cubicBezTo>
                    <a:pt x="966" y="12387"/>
                    <a:pt x="1054" y="12475"/>
                    <a:pt x="1186" y="12475"/>
                  </a:cubicBezTo>
                  <a:lnTo>
                    <a:pt x="3162" y="12606"/>
                  </a:lnTo>
                  <a:lnTo>
                    <a:pt x="1493" y="13704"/>
                  </a:lnTo>
                  <a:cubicBezTo>
                    <a:pt x="1406" y="13792"/>
                    <a:pt x="1406" y="13968"/>
                    <a:pt x="1449" y="14056"/>
                  </a:cubicBezTo>
                  <a:cubicBezTo>
                    <a:pt x="1537" y="14144"/>
                    <a:pt x="1669" y="14187"/>
                    <a:pt x="1801" y="14144"/>
                  </a:cubicBezTo>
                  <a:lnTo>
                    <a:pt x="3426" y="13046"/>
                  </a:lnTo>
                  <a:lnTo>
                    <a:pt x="2855" y="14890"/>
                  </a:lnTo>
                  <a:cubicBezTo>
                    <a:pt x="2811" y="15022"/>
                    <a:pt x="2855" y="15154"/>
                    <a:pt x="2987" y="15198"/>
                  </a:cubicBezTo>
                  <a:cubicBezTo>
                    <a:pt x="3075" y="15286"/>
                    <a:pt x="3206" y="15198"/>
                    <a:pt x="3250" y="15066"/>
                  </a:cubicBezTo>
                  <a:lnTo>
                    <a:pt x="4041" y="12606"/>
                  </a:lnTo>
                  <a:lnTo>
                    <a:pt x="7950" y="9927"/>
                  </a:lnTo>
                  <a:cubicBezTo>
                    <a:pt x="7950" y="9971"/>
                    <a:pt x="7994" y="10015"/>
                    <a:pt x="8038" y="10015"/>
                  </a:cubicBezTo>
                  <a:lnTo>
                    <a:pt x="7027" y="11640"/>
                  </a:lnTo>
                  <a:lnTo>
                    <a:pt x="5666" y="12123"/>
                  </a:lnTo>
                  <a:cubicBezTo>
                    <a:pt x="5622" y="12167"/>
                    <a:pt x="5578" y="12255"/>
                    <a:pt x="5622" y="12299"/>
                  </a:cubicBezTo>
                  <a:cubicBezTo>
                    <a:pt x="5666" y="12343"/>
                    <a:pt x="5710" y="12387"/>
                    <a:pt x="5798" y="12387"/>
                  </a:cubicBezTo>
                  <a:lnTo>
                    <a:pt x="6852" y="11991"/>
                  </a:lnTo>
                  <a:lnTo>
                    <a:pt x="6281" y="12958"/>
                  </a:lnTo>
                  <a:cubicBezTo>
                    <a:pt x="6237" y="13002"/>
                    <a:pt x="6281" y="13089"/>
                    <a:pt x="6325" y="13133"/>
                  </a:cubicBezTo>
                  <a:cubicBezTo>
                    <a:pt x="6413" y="13133"/>
                    <a:pt x="6456" y="13133"/>
                    <a:pt x="6500" y="13089"/>
                  </a:cubicBezTo>
                  <a:lnTo>
                    <a:pt x="7115" y="12123"/>
                  </a:lnTo>
                  <a:lnTo>
                    <a:pt x="7247" y="13221"/>
                  </a:lnTo>
                  <a:cubicBezTo>
                    <a:pt x="7247" y="13309"/>
                    <a:pt x="7291" y="13353"/>
                    <a:pt x="7379" y="13353"/>
                  </a:cubicBezTo>
                  <a:cubicBezTo>
                    <a:pt x="7423" y="13353"/>
                    <a:pt x="7511" y="13309"/>
                    <a:pt x="7467" y="13221"/>
                  </a:cubicBezTo>
                  <a:lnTo>
                    <a:pt x="7335" y="11772"/>
                  </a:lnTo>
                  <a:lnTo>
                    <a:pt x="8257" y="10147"/>
                  </a:lnTo>
                  <a:lnTo>
                    <a:pt x="8433" y="10235"/>
                  </a:lnTo>
                  <a:lnTo>
                    <a:pt x="7555" y="14934"/>
                  </a:lnTo>
                  <a:lnTo>
                    <a:pt x="5578" y="16647"/>
                  </a:lnTo>
                  <a:cubicBezTo>
                    <a:pt x="5490" y="16735"/>
                    <a:pt x="5490" y="16867"/>
                    <a:pt x="5578" y="16955"/>
                  </a:cubicBezTo>
                  <a:cubicBezTo>
                    <a:pt x="5666" y="17042"/>
                    <a:pt x="5842" y="17042"/>
                    <a:pt x="5929" y="16955"/>
                  </a:cubicBezTo>
                  <a:lnTo>
                    <a:pt x="7423" y="15637"/>
                  </a:lnTo>
                  <a:lnTo>
                    <a:pt x="7027" y="17613"/>
                  </a:lnTo>
                  <a:cubicBezTo>
                    <a:pt x="7027" y="17745"/>
                    <a:pt x="7115" y="17833"/>
                    <a:pt x="7247" y="17877"/>
                  </a:cubicBezTo>
                  <a:cubicBezTo>
                    <a:pt x="7379" y="17877"/>
                    <a:pt x="7467" y="17833"/>
                    <a:pt x="7511" y="17701"/>
                  </a:cubicBezTo>
                  <a:lnTo>
                    <a:pt x="7862" y="15725"/>
                  </a:lnTo>
                  <a:lnTo>
                    <a:pt x="8784" y="17482"/>
                  </a:lnTo>
                  <a:cubicBezTo>
                    <a:pt x="8828" y="17613"/>
                    <a:pt x="9004" y="17657"/>
                    <a:pt x="9092" y="17613"/>
                  </a:cubicBezTo>
                  <a:cubicBezTo>
                    <a:pt x="9224" y="17569"/>
                    <a:pt x="9267" y="17438"/>
                    <a:pt x="9224" y="17306"/>
                  </a:cubicBezTo>
                  <a:lnTo>
                    <a:pt x="8038" y="14978"/>
                  </a:lnTo>
                  <a:lnTo>
                    <a:pt x="8916" y="10322"/>
                  </a:lnTo>
                  <a:lnTo>
                    <a:pt x="9048" y="10322"/>
                  </a:lnTo>
                  <a:lnTo>
                    <a:pt x="9311" y="12167"/>
                  </a:lnTo>
                  <a:lnTo>
                    <a:pt x="8565" y="13441"/>
                  </a:lnTo>
                  <a:cubicBezTo>
                    <a:pt x="8565" y="13485"/>
                    <a:pt x="8565" y="13573"/>
                    <a:pt x="8653" y="13616"/>
                  </a:cubicBezTo>
                  <a:cubicBezTo>
                    <a:pt x="8696" y="13616"/>
                    <a:pt x="8784" y="13616"/>
                    <a:pt x="8828" y="13529"/>
                  </a:cubicBezTo>
                  <a:lnTo>
                    <a:pt x="9355" y="12606"/>
                  </a:lnTo>
                  <a:lnTo>
                    <a:pt x="9531" y="13704"/>
                  </a:lnTo>
                  <a:cubicBezTo>
                    <a:pt x="9531" y="13748"/>
                    <a:pt x="9619" y="13792"/>
                    <a:pt x="9663" y="13792"/>
                  </a:cubicBezTo>
                  <a:cubicBezTo>
                    <a:pt x="9751" y="13792"/>
                    <a:pt x="9795" y="13704"/>
                    <a:pt x="9795" y="13660"/>
                  </a:cubicBezTo>
                  <a:lnTo>
                    <a:pt x="9619" y="12562"/>
                  </a:lnTo>
                  <a:lnTo>
                    <a:pt x="10453" y="13309"/>
                  </a:lnTo>
                  <a:cubicBezTo>
                    <a:pt x="10497" y="13353"/>
                    <a:pt x="10585" y="13353"/>
                    <a:pt x="10629" y="13309"/>
                  </a:cubicBezTo>
                  <a:cubicBezTo>
                    <a:pt x="10673" y="13265"/>
                    <a:pt x="10673" y="13177"/>
                    <a:pt x="10629" y="13133"/>
                  </a:cubicBezTo>
                  <a:lnTo>
                    <a:pt x="9575" y="12123"/>
                  </a:lnTo>
                  <a:lnTo>
                    <a:pt x="9311" y="10278"/>
                  </a:lnTo>
                  <a:cubicBezTo>
                    <a:pt x="9355" y="10278"/>
                    <a:pt x="9399" y="10235"/>
                    <a:pt x="9443" y="10235"/>
                  </a:cubicBezTo>
                  <a:lnTo>
                    <a:pt x="12122" y="14144"/>
                  </a:lnTo>
                  <a:lnTo>
                    <a:pt x="11947" y="16735"/>
                  </a:lnTo>
                  <a:cubicBezTo>
                    <a:pt x="11947" y="16867"/>
                    <a:pt x="12035" y="16955"/>
                    <a:pt x="12166" y="16955"/>
                  </a:cubicBezTo>
                  <a:cubicBezTo>
                    <a:pt x="12298" y="16955"/>
                    <a:pt x="12386" y="16823"/>
                    <a:pt x="12430" y="16735"/>
                  </a:cubicBezTo>
                  <a:lnTo>
                    <a:pt x="12562" y="14758"/>
                  </a:lnTo>
                  <a:lnTo>
                    <a:pt x="13660" y="16384"/>
                  </a:lnTo>
                  <a:cubicBezTo>
                    <a:pt x="13747" y="16515"/>
                    <a:pt x="13879" y="16515"/>
                    <a:pt x="14011" y="16427"/>
                  </a:cubicBezTo>
                  <a:cubicBezTo>
                    <a:pt x="14099" y="16384"/>
                    <a:pt x="14143" y="16252"/>
                    <a:pt x="14055" y="16120"/>
                  </a:cubicBezTo>
                  <a:lnTo>
                    <a:pt x="12957" y="14495"/>
                  </a:lnTo>
                  <a:lnTo>
                    <a:pt x="14846" y="15110"/>
                  </a:lnTo>
                  <a:cubicBezTo>
                    <a:pt x="14933" y="15110"/>
                    <a:pt x="15065" y="15066"/>
                    <a:pt x="15153" y="14934"/>
                  </a:cubicBezTo>
                  <a:cubicBezTo>
                    <a:pt x="15197" y="14846"/>
                    <a:pt x="15109" y="14715"/>
                    <a:pt x="15021" y="14671"/>
                  </a:cubicBezTo>
                  <a:lnTo>
                    <a:pt x="12518" y="13880"/>
                  </a:lnTo>
                  <a:lnTo>
                    <a:pt x="9882" y="10015"/>
                  </a:lnTo>
                  <a:cubicBezTo>
                    <a:pt x="9926" y="9971"/>
                    <a:pt x="10014" y="9883"/>
                    <a:pt x="10058" y="9839"/>
                  </a:cubicBezTo>
                  <a:lnTo>
                    <a:pt x="11507" y="11025"/>
                  </a:lnTo>
                  <a:lnTo>
                    <a:pt x="11859" y="12431"/>
                  </a:lnTo>
                  <a:cubicBezTo>
                    <a:pt x="11859" y="12518"/>
                    <a:pt x="11947" y="12518"/>
                    <a:pt x="12035" y="12518"/>
                  </a:cubicBezTo>
                  <a:cubicBezTo>
                    <a:pt x="12078" y="12475"/>
                    <a:pt x="12122" y="12431"/>
                    <a:pt x="12122" y="12343"/>
                  </a:cubicBezTo>
                  <a:lnTo>
                    <a:pt x="11859" y="11245"/>
                  </a:lnTo>
                  <a:lnTo>
                    <a:pt x="12737" y="11947"/>
                  </a:lnTo>
                  <a:cubicBezTo>
                    <a:pt x="12781" y="11991"/>
                    <a:pt x="12869" y="11991"/>
                    <a:pt x="12913" y="11904"/>
                  </a:cubicBezTo>
                  <a:cubicBezTo>
                    <a:pt x="12957" y="11860"/>
                    <a:pt x="12957" y="11772"/>
                    <a:pt x="12913" y="11728"/>
                  </a:cubicBezTo>
                  <a:lnTo>
                    <a:pt x="12035" y="11025"/>
                  </a:lnTo>
                  <a:lnTo>
                    <a:pt x="13133" y="11025"/>
                  </a:lnTo>
                  <a:cubicBezTo>
                    <a:pt x="13220" y="11025"/>
                    <a:pt x="13264" y="10981"/>
                    <a:pt x="13264" y="10893"/>
                  </a:cubicBezTo>
                  <a:cubicBezTo>
                    <a:pt x="13264" y="10849"/>
                    <a:pt x="13220" y="10762"/>
                    <a:pt x="13176" y="10762"/>
                  </a:cubicBezTo>
                  <a:lnTo>
                    <a:pt x="11683" y="10762"/>
                  </a:lnTo>
                  <a:lnTo>
                    <a:pt x="10234" y="9620"/>
                  </a:lnTo>
                  <a:lnTo>
                    <a:pt x="10278" y="9488"/>
                  </a:lnTo>
                  <a:lnTo>
                    <a:pt x="14802" y="10322"/>
                  </a:lnTo>
                  <a:lnTo>
                    <a:pt x="16558" y="12343"/>
                  </a:lnTo>
                  <a:cubicBezTo>
                    <a:pt x="16602" y="12431"/>
                    <a:pt x="16778" y="12431"/>
                    <a:pt x="16866" y="12343"/>
                  </a:cubicBezTo>
                  <a:cubicBezTo>
                    <a:pt x="16910" y="12255"/>
                    <a:pt x="16910" y="12079"/>
                    <a:pt x="16866" y="11991"/>
                  </a:cubicBezTo>
                  <a:lnTo>
                    <a:pt x="15548" y="10542"/>
                  </a:lnTo>
                  <a:lnTo>
                    <a:pt x="17525" y="10893"/>
                  </a:lnTo>
                  <a:cubicBezTo>
                    <a:pt x="17788" y="10893"/>
                    <a:pt x="17876" y="10498"/>
                    <a:pt x="17613" y="10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now Maiden Minitheme by Slidesgo">
  <a:themeElements>
    <a:clrScheme name="Simple Light">
      <a:dk1>
        <a:srgbClr val="6C68C2"/>
      </a:dk1>
      <a:lt1>
        <a:srgbClr val="263552"/>
      </a:lt1>
      <a:dk2>
        <a:srgbClr val="D2D1F7"/>
      </a:dk2>
      <a:lt2>
        <a:srgbClr val="AB9FDD"/>
      </a:lt2>
      <a:accent1>
        <a:srgbClr val="F2F6F5"/>
      </a:accent1>
      <a:accent2>
        <a:srgbClr val="E1E1E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35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644</Words>
  <Application>Microsoft Office PowerPoint</Application>
  <PresentationFormat>Экран (16:9)</PresentationFormat>
  <Paragraphs>329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Catamaran SemiBold</vt:lpstr>
      <vt:lpstr>Montserrat</vt:lpstr>
      <vt:lpstr>Emilys Candy</vt:lpstr>
      <vt:lpstr>Arial Black</vt:lpstr>
      <vt:lpstr>Bebas Neue</vt:lpstr>
      <vt:lpstr>Darker Grotesque SemiBold</vt:lpstr>
      <vt:lpstr>Arial</vt:lpstr>
      <vt:lpstr>Didact Gothic</vt:lpstr>
      <vt:lpstr>Snow Maiden Minitheme by Slidesgo</vt:lpstr>
      <vt:lpstr>Упражнения по теме: Глагол</vt:lpstr>
      <vt:lpstr>4</vt:lpstr>
      <vt:lpstr>Во время метели окончания замело снегом, определите спряжения глагола и подпишите окончания</vt:lpstr>
      <vt:lpstr>ОТВЕТ</vt:lpstr>
      <vt:lpstr>Презентация PowerPoint</vt:lpstr>
      <vt:lpstr>Найдите слова-действия и задайте к ним вопросы</vt:lpstr>
      <vt:lpstr>ОТВЕТ</vt:lpstr>
      <vt:lpstr>2</vt:lpstr>
      <vt:lpstr>Придумайте и запишите глаголы, которые отвечают на данные вопросы. К какому времени они относятся?</vt:lpstr>
      <vt:lpstr>ОТВЕТ</vt:lpstr>
      <vt:lpstr>3</vt:lpstr>
      <vt:lpstr>Определите какие глаголы пишутся с –тся, а какие с -ться и задайте к ним вопрос.</vt:lpstr>
      <vt:lpstr>ОТВЕТ </vt:lpstr>
      <vt:lpstr>3</vt:lpstr>
      <vt:lpstr>Поставьте глаголы в форму настоящего времени и поставьте ударение.</vt:lpstr>
      <vt:lpstr>ОТВЕТ</vt:lpstr>
      <vt:lpstr>1</vt:lpstr>
      <vt:lpstr>Опишите картинку, какие глаголы вам встретились?</vt:lpstr>
      <vt:lpstr>ОТВЕТ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по теме: Глагол</dc:title>
  <dc:creator>Мой ПК</dc:creator>
  <cp:lastModifiedBy>1</cp:lastModifiedBy>
  <cp:revision>7</cp:revision>
  <dcterms:modified xsi:type="dcterms:W3CDTF">2023-12-24T17:33:58Z</dcterms:modified>
</cp:coreProperties>
</file>