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A54D8D-4109-419D-9D04-5C66931A8C02}" v="602" dt="2022-10-12T14:01:11.118"/>
    <p1510:client id="{FADB2C4F-19B9-452E-958F-C5DA68CCDDA0}" v="69" dt="2022-10-28T12:11:39.3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34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12T14:01:18.773"/>
    </inkml:context>
    <inkml:brush xml:id="br0">
      <inkml:brushProperty name="width" value="0.4" units="cm"/>
      <inkml:brushProperty name="height" value="0.8" units="cm"/>
      <inkml:brushProperty name="tip" value="rectangle"/>
      <inkml:brushProperty name="rasterOp" value="maskPen"/>
    </inkml:brush>
  </inkml:definitions>
  <inkml:trace contextRef="#ctx0" brushRef="#br0">0 0 16383 0 0,'0'0'0'0'0</inkml:trace>
</inkml:ink>
</file>

<file path=ppt/ink/ink10.xml><?xml version="1.0" encoding="utf-8"?>
<inkml:ink xmlns:inkml="http://www.w3.org/2003/InkML">
  <inkml:definitions/>
  <inkml:traceGroup>
    <inkml:annotationXML>
      <emma:emma xmlns:emma="http://www.w3.org/2003/04/emma" version="1.0">
        <emma:interpretation id="{7540666D-8BFD-445D-AF59-2A001988297D}" emma:medium="tactile" emma:mode="ink">
          <msink:context xmlns:msink="http://schemas.microsoft.com/ink/2010/main" type="writingRegion" rotatedBoundingBox="4517,3389 4593,3389 4593,3527 4517,3527"/>
        </emma:interpretation>
      </emma:emma>
    </inkml:annotationXML>
    <inkml:traceGroup>
      <inkml:annotationXML>
        <emma:emma xmlns:emma="http://www.w3.org/2003/04/emma" version="1.0">
          <emma:interpretation id="{C61191B3-0B79-4E8F-9A70-3C153ABCD401}" emma:medium="tactile" emma:mode="ink">
            <msink:context xmlns:msink="http://schemas.microsoft.com/ink/2010/main" type="paragraph" rotatedBoundingBox="4517,3389 4593,3389 4593,3527 4517,35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CC9B9D3-7ECB-4C17-AB08-298880395920}" emma:medium="tactile" emma:mode="ink">
              <msink:context xmlns:msink="http://schemas.microsoft.com/ink/2010/main" type="line" rotatedBoundingBox="4517,3389 4593,3389 4593,3527 4517,3527"/>
            </emma:interpretation>
          </emma:emma>
        </inkml:annotationXML>
        <inkml:traceGroup>
          <inkml:annotationXML>
            <emma:emma xmlns:emma="http://www.w3.org/2003/04/emma" version="1.0">
              <emma:interpretation id="{C9D67A92-D2A3-4FAA-850B-FFD8E255CAD5}" emma:medium="tactile" emma:mode="ink">
                <msink:context xmlns:msink="http://schemas.microsoft.com/ink/2010/main" type="inkWord" rotatedBoundingBox="4517,3389 4593,3389 4593,3527 4517,3527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. :</emma:literal>
                </emma:interpretation>
                <emma:interpretation id="interp3" emma:lang="" emma:confidence="0">
                  <emma:literal>: :</emma:literal>
                </emma:interpretation>
                <emma:interpretation id="interp4" emma:lang="" emma:confidence="0">
                  <emma:literal>' :</emma:literal>
                </emma:interpretation>
              </emma:one-of>
            </emma:emma>
          </inkml:annotationXML>
        </inkml:traceGroup>
      </inkml:traceGroup>
    </inkml:traceGroup>
  </inkml:traceGroup>
</inkml:ink>
</file>

<file path=ppt/ink/ink11.xml><?xml version="1.0" encoding="utf-8"?>
<inkml:ink xmlns:inkml="http://www.w3.org/2003/InkML">
  <inkml:definitions/>
  <inkml:traceGroup>
    <inkml:annotationXML>
      <emma:emma xmlns:emma="http://www.w3.org/2003/04/emma" version="1.0">
        <emma:interpretation id="{0CB01128-504E-4626-8AC5-1C416482A518}" emma:medium="tactile" emma:mode="ink">
          <msink:context xmlns:msink="http://schemas.microsoft.com/ink/2010/main" type="writingRegion" rotatedBoundingBox="4517,3389 4593,3389 4593,3527 4517,3527"/>
        </emma:interpretation>
      </emma:emma>
    </inkml:annotationXML>
    <inkml:traceGroup>
      <inkml:annotationXML>
        <emma:emma xmlns:emma="http://www.w3.org/2003/04/emma" version="1.0">
          <emma:interpretation id="{D3EFD15C-9E15-4F6C-8B5B-D6F7DB9C24AB}" emma:medium="tactile" emma:mode="ink">
            <msink:context xmlns:msink="http://schemas.microsoft.com/ink/2010/main" type="paragraph" rotatedBoundingBox="4517,3389 4593,3389 4593,3527 4517,35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5BE99CD-C813-4168-AE5C-3136A6EB1E1A}" emma:medium="tactile" emma:mode="ink">
              <msink:context xmlns:msink="http://schemas.microsoft.com/ink/2010/main" type="line" rotatedBoundingBox="4517,3389 4593,3389 4593,3527 4517,3527"/>
            </emma:interpretation>
          </emma:emma>
        </inkml:annotationXML>
        <inkml:traceGroup>
          <inkml:annotationXML>
            <emma:emma xmlns:emma="http://www.w3.org/2003/04/emma" version="1.0">
              <emma:interpretation id="{EA4FBAD8-5555-48C0-A6C6-D4E6F5A71C0F}" emma:medium="tactile" emma:mode="ink">
                <msink:context xmlns:msink="http://schemas.microsoft.com/ink/2010/main" type="inkWord" rotatedBoundingBox="4517,3389 4593,3389 4593,3527 4517,3527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. :</emma:literal>
                </emma:interpretation>
                <emma:interpretation id="interp3" emma:lang="" emma:confidence="0">
                  <emma:literal>: :</emma:literal>
                </emma:interpretation>
                <emma:interpretation id="interp4" emma:lang="" emma:confidence="0">
                  <emma:literal>' :</emma:literal>
                </emma:interpretation>
              </emma:one-of>
            </emma:emma>
          </inkml:annotationXML>
        </inkml:traceGroup>
      </inkml:traceGroup>
    </inkml:traceGroup>
  </inkml:traceGroup>
</inkml:ink>
</file>

<file path=ppt/ink/ink12.xml><?xml version="1.0" encoding="utf-8"?>
<inkml:ink xmlns:inkml="http://www.w3.org/2003/InkML">
  <inkml:definitions/>
  <inkml:traceGroup>
    <inkml:annotationXML>
      <emma:emma xmlns:emma="http://www.w3.org/2003/04/emma" version="1.0">
        <emma:interpretation id="{653B9C9D-8266-48E7-AEF0-B31ED925BF51}" emma:medium="tactile" emma:mode="ink">
          <msink:context xmlns:msink="http://schemas.microsoft.com/ink/2010/main" type="writingRegion" rotatedBoundingBox="4517,3389 4593,3389 4593,3527 4517,3527"/>
        </emma:interpretation>
      </emma:emma>
    </inkml:annotationXML>
    <inkml:traceGroup>
      <inkml:annotationXML>
        <emma:emma xmlns:emma="http://www.w3.org/2003/04/emma" version="1.0">
          <emma:interpretation id="{45BDCE6E-55F1-4669-9E1A-EBD008AEBA93}" emma:medium="tactile" emma:mode="ink">
            <msink:context xmlns:msink="http://schemas.microsoft.com/ink/2010/main" type="paragraph" rotatedBoundingBox="4517,3389 4593,3389 4593,3527 4517,35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9D5BD6E-A6CE-4F46-B299-E2CE7942AF79}" emma:medium="tactile" emma:mode="ink">
              <msink:context xmlns:msink="http://schemas.microsoft.com/ink/2010/main" type="line" rotatedBoundingBox="4517,3389 4593,3389 4593,3527 4517,3527"/>
            </emma:interpretation>
          </emma:emma>
        </inkml:annotationXML>
        <inkml:traceGroup>
          <inkml:annotationXML>
            <emma:emma xmlns:emma="http://www.w3.org/2003/04/emma" version="1.0">
              <emma:interpretation id="{E8C30A8A-118A-494E-B308-9300FCFBDF33}" emma:medium="tactile" emma:mode="ink">
                <msink:context xmlns:msink="http://schemas.microsoft.com/ink/2010/main" type="inkWord" rotatedBoundingBox="4517,3389 4593,3389 4593,3527 4517,3527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. :</emma:literal>
                </emma:interpretation>
                <emma:interpretation id="interp3" emma:lang="" emma:confidence="0">
                  <emma:literal>: :</emma:literal>
                </emma:interpretation>
                <emma:interpretation id="interp4" emma:lang="" emma:confidence="0">
                  <emma:literal>' :</emma:literal>
                </emma:interpretation>
              </emma:one-of>
            </emma:emma>
          </inkml:annotationXML>
        </inkml:traceGroup>
      </inkml:traceGroup>
    </inkml:traceGroup>
  </inkml:traceGroup>
</inkml:ink>
</file>

<file path=ppt/ink/ink13.xml><?xml version="1.0" encoding="utf-8"?>
<inkml:ink xmlns:inkml="http://www.w3.org/2003/InkML">
  <inkml:definitions/>
  <inkml:traceGroup>
    <inkml:annotationXML>
      <emma:emma xmlns:emma="http://www.w3.org/2003/04/emma" version="1.0">
        <emma:interpretation id="{7D5DF4D9-5CFB-4850-A53E-0A72BAE64DD2}" emma:medium="tactile" emma:mode="ink">
          <msink:context xmlns:msink="http://schemas.microsoft.com/ink/2010/main" type="writingRegion" rotatedBoundingBox="4517,3389 4593,3389 4593,3527 4517,3527"/>
        </emma:interpretation>
      </emma:emma>
    </inkml:annotationXML>
    <inkml:traceGroup>
      <inkml:annotationXML>
        <emma:emma xmlns:emma="http://www.w3.org/2003/04/emma" version="1.0">
          <emma:interpretation id="{B743AB91-517F-4090-A72A-A656E18716A0}" emma:medium="tactile" emma:mode="ink">
            <msink:context xmlns:msink="http://schemas.microsoft.com/ink/2010/main" type="paragraph" rotatedBoundingBox="4517,3389 4593,3389 4593,3527 4517,35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B681048-08D5-42EA-BDB3-587D51170A4E}" emma:medium="tactile" emma:mode="ink">
              <msink:context xmlns:msink="http://schemas.microsoft.com/ink/2010/main" type="line" rotatedBoundingBox="4517,3389 4593,3389 4593,3527 4517,3527"/>
            </emma:interpretation>
          </emma:emma>
        </inkml:annotationXML>
        <inkml:traceGroup>
          <inkml:annotationXML>
            <emma:emma xmlns:emma="http://www.w3.org/2003/04/emma" version="1.0">
              <emma:interpretation id="{84416D56-7F1B-466D-BFC6-10DAF8068C53}" emma:medium="tactile" emma:mode="ink">
                <msink:context xmlns:msink="http://schemas.microsoft.com/ink/2010/main" type="inkWord" rotatedBoundingBox="4517,3389 4593,3389 4593,3527 4517,3527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. :</emma:literal>
                </emma:interpretation>
                <emma:interpretation id="interp3" emma:lang="" emma:confidence="0">
                  <emma:literal>: :</emma:literal>
                </emma:interpretation>
                <emma:interpretation id="interp4" emma:lang="" emma:confidence="0">
                  <emma:literal>' :</emma:literal>
                </emma:interpretation>
              </emma:one-of>
            </emma:emma>
          </inkml:annotationXML>
        </inkml:traceGroup>
      </inkml:traceGroup>
    </inkml:traceGroup>
  </inkml:traceGroup>
</inkml:ink>
</file>

<file path=ppt/ink/ink14.xml><?xml version="1.0" encoding="utf-8"?>
<inkml:ink xmlns:inkml="http://www.w3.org/2003/InkML">
  <inkml:definitions/>
  <inkml:traceGroup>
    <inkml:annotationXML>
      <emma:emma xmlns:emma="http://www.w3.org/2003/04/emma" version="1.0">
        <emma:interpretation id="{B9849DF1-E4D7-486C-8D9A-19FAF547ADBC}" emma:medium="tactile" emma:mode="ink">
          <msink:context xmlns:msink="http://schemas.microsoft.com/ink/2010/main" type="writingRegion" rotatedBoundingBox="4517,3389 4593,3389 4593,3527 4517,3527"/>
        </emma:interpretation>
      </emma:emma>
    </inkml:annotationXML>
    <inkml:traceGroup>
      <inkml:annotationXML>
        <emma:emma xmlns:emma="http://www.w3.org/2003/04/emma" version="1.0">
          <emma:interpretation id="{671A9604-D37D-4BA8-B4CD-506B7345BAB0}" emma:medium="tactile" emma:mode="ink">
            <msink:context xmlns:msink="http://schemas.microsoft.com/ink/2010/main" type="paragraph" rotatedBoundingBox="4517,3389 4593,3389 4593,3527 4517,35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7CB3EF9-A68A-4CB5-BE77-8D308C6DF5B8}" emma:medium="tactile" emma:mode="ink">
              <msink:context xmlns:msink="http://schemas.microsoft.com/ink/2010/main" type="line" rotatedBoundingBox="4517,3389 4593,3389 4593,3527 4517,3527"/>
            </emma:interpretation>
          </emma:emma>
        </inkml:annotationXML>
        <inkml:traceGroup>
          <inkml:annotationXML>
            <emma:emma xmlns:emma="http://www.w3.org/2003/04/emma" version="1.0">
              <emma:interpretation id="{150EDB36-FFD0-46B1-B4A9-0FA1791DE055}" emma:medium="tactile" emma:mode="ink">
                <msink:context xmlns:msink="http://schemas.microsoft.com/ink/2010/main" type="inkWord" rotatedBoundingBox="4517,3389 4593,3389 4593,3527 4517,3527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. :</emma:literal>
                </emma:interpretation>
                <emma:interpretation id="interp3" emma:lang="" emma:confidence="0">
                  <emma:literal>: :</emma:literal>
                </emma:interpretation>
                <emma:interpretation id="interp4" emma:lang="" emma:confidence="0">
                  <emma:literal>' :</emma:literal>
                </emma:interpretation>
              </emma:one-of>
            </emma:emma>
          </inkml:annotationXML>
        </inkml:traceGroup>
      </inkml:traceGroup>
    </inkml:traceGroup>
  </inkml:traceGroup>
</inkml:ink>
</file>

<file path=ppt/ink/ink15.xml><?xml version="1.0" encoding="utf-8"?>
<inkml:ink xmlns:inkml="http://www.w3.org/2003/InkML">
  <inkml:definitions/>
  <inkml:traceGroup>
    <inkml:annotationXML>
      <emma:emma xmlns:emma="http://www.w3.org/2003/04/emma" version="1.0">
        <emma:interpretation id="{70743887-617C-449D-A7BE-08C5275D1326}" emma:medium="tactile" emma:mode="ink">
          <msink:context xmlns:msink="http://schemas.microsoft.com/ink/2010/main" type="writingRegion" rotatedBoundingBox="4517,3389 4593,3389 4593,3527 4517,3527"/>
        </emma:interpretation>
      </emma:emma>
    </inkml:annotationXML>
    <inkml:traceGroup>
      <inkml:annotationXML>
        <emma:emma xmlns:emma="http://www.w3.org/2003/04/emma" version="1.0">
          <emma:interpretation id="{5037BA35-498F-45A3-B4B7-C5D04F30E9BB}" emma:medium="tactile" emma:mode="ink">
            <msink:context xmlns:msink="http://schemas.microsoft.com/ink/2010/main" type="paragraph" rotatedBoundingBox="4517,3389 4593,3389 4593,3527 4517,35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E63E02D-DDE2-4B6F-BC5B-C542DBB793DB}" emma:medium="tactile" emma:mode="ink">
              <msink:context xmlns:msink="http://schemas.microsoft.com/ink/2010/main" type="line" rotatedBoundingBox="4517,3389 4593,3389 4593,3527 4517,3527"/>
            </emma:interpretation>
          </emma:emma>
        </inkml:annotationXML>
        <inkml:traceGroup>
          <inkml:annotationXML>
            <emma:emma xmlns:emma="http://www.w3.org/2003/04/emma" version="1.0">
              <emma:interpretation id="{439EC3F5-E747-4EF6-87DC-159AF39CB7E7}" emma:medium="tactile" emma:mode="ink">
                <msink:context xmlns:msink="http://schemas.microsoft.com/ink/2010/main" type="inkWord" rotatedBoundingBox="4517,3389 4593,3389 4593,3527 4517,3527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. :</emma:literal>
                </emma:interpretation>
                <emma:interpretation id="interp3" emma:lang="" emma:confidence="0">
                  <emma:literal>: :</emma:literal>
                </emma:interpretation>
                <emma:interpretation id="interp4" emma:lang="" emma:confidence="0">
                  <emma:literal>' :</emma:literal>
                </emma:interpretation>
              </emma:one-of>
            </emma:emma>
          </inkml:annotationXML>
        </inkml:traceGroup>
      </inkml:traceGroup>
    </inkml:traceGroup>
  </inkml:traceGroup>
</inkml:ink>
</file>

<file path=ppt/ink/ink16.xml><?xml version="1.0" encoding="utf-8"?>
<inkml:ink xmlns:inkml="http://www.w3.org/2003/InkML">
  <inkml:definitions/>
  <inkml:traceGroup>
    <inkml:annotationXML>
      <emma:emma xmlns:emma="http://www.w3.org/2003/04/emma" version="1.0">
        <emma:interpretation id="{74F494A3-B473-410A-B9D1-70AF617B7116}" emma:medium="tactile" emma:mode="ink">
          <msink:context xmlns:msink="http://schemas.microsoft.com/ink/2010/main" type="writingRegion" rotatedBoundingBox="4517,3389 4593,3389 4593,3527 4517,3527"/>
        </emma:interpretation>
      </emma:emma>
    </inkml:annotationXML>
    <inkml:traceGroup>
      <inkml:annotationXML>
        <emma:emma xmlns:emma="http://www.w3.org/2003/04/emma" version="1.0">
          <emma:interpretation id="{E10E5051-1C74-4141-8B5D-704654410990}" emma:medium="tactile" emma:mode="ink">
            <msink:context xmlns:msink="http://schemas.microsoft.com/ink/2010/main" type="paragraph" rotatedBoundingBox="4517,3389 4593,3389 4593,3527 4517,35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A849878-4BE4-4240-829C-70EA0580D548}" emma:medium="tactile" emma:mode="ink">
              <msink:context xmlns:msink="http://schemas.microsoft.com/ink/2010/main" type="line" rotatedBoundingBox="4517,3389 4593,3389 4593,3527 4517,3527"/>
            </emma:interpretation>
          </emma:emma>
        </inkml:annotationXML>
        <inkml:traceGroup>
          <inkml:annotationXML>
            <emma:emma xmlns:emma="http://www.w3.org/2003/04/emma" version="1.0">
              <emma:interpretation id="{DBFE65A6-8227-4228-8CF7-BF8F1F1D63B2}" emma:medium="tactile" emma:mode="ink">
                <msink:context xmlns:msink="http://schemas.microsoft.com/ink/2010/main" type="inkWord" rotatedBoundingBox="4517,3389 4593,3389 4593,3527 4517,3527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. :</emma:literal>
                </emma:interpretation>
                <emma:interpretation id="interp3" emma:lang="" emma:confidence="0">
                  <emma:literal>: :</emma:literal>
                </emma:interpretation>
                <emma:interpretation id="interp4" emma:lang="" emma:confidence="0">
                  <emma:literal>' :</emma:literal>
                </emma:interpretation>
              </emma:one-of>
            </emma:emma>
          </inkml:annotationXML>
        </inkml:traceGroup>
      </inkml:traceGroup>
    </inkml:traceGroup>
  </inkml:traceGroup>
</inkml:ink>
</file>

<file path=ppt/ink/ink17.xml><?xml version="1.0" encoding="utf-8"?>
<inkml:ink xmlns:inkml="http://www.w3.org/2003/InkML">
  <inkml:definitions/>
  <inkml:traceGroup>
    <inkml:annotationXML>
      <emma:emma xmlns:emma="http://www.w3.org/2003/04/emma" version="1.0">
        <emma:interpretation id="{9D30B59A-AD0B-4B24-BBC9-08049ADFDDCD}" emma:medium="tactile" emma:mode="ink">
          <msink:context xmlns:msink="http://schemas.microsoft.com/ink/2010/main" type="writingRegion" rotatedBoundingBox="4517,3389 4593,3389 4593,3527 4517,3527"/>
        </emma:interpretation>
      </emma:emma>
    </inkml:annotationXML>
    <inkml:traceGroup>
      <inkml:annotationXML>
        <emma:emma xmlns:emma="http://www.w3.org/2003/04/emma" version="1.0">
          <emma:interpretation id="{4A643737-5F77-461A-B9F8-7C94F8BFC5ED}" emma:medium="tactile" emma:mode="ink">
            <msink:context xmlns:msink="http://schemas.microsoft.com/ink/2010/main" type="paragraph" rotatedBoundingBox="4517,3389 4593,3389 4593,3527 4517,35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CCD700B-32E9-44E4-8A8E-420E3DA76DBD}" emma:medium="tactile" emma:mode="ink">
              <msink:context xmlns:msink="http://schemas.microsoft.com/ink/2010/main" type="line" rotatedBoundingBox="4517,3389 4593,3389 4593,3527 4517,3527"/>
            </emma:interpretation>
          </emma:emma>
        </inkml:annotationXML>
        <inkml:traceGroup>
          <inkml:annotationXML>
            <emma:emma xmlns:emma="http://www.w3.org/2003/04/emma" version="1.0">
              <emma:interpretation id="{7AE6BE6B-C27A-4D0C-9D4F-51B349D9656E}" emma:medium="tactile" emma:mode="ink">
                <msink:context xmlns:msink="http://schemas.microsoft.com/ink/2010/main" type="inkWord" rotatedBoundingBox="4517,3389 4593,3389 4593,3527 4517,3527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. :</emma:literal>
                </emma:interpretation>
                <emma:interpretation id="interp3" emma:lang="" emma:confidence="0">
                  <emma:literal>: :</emma:literal>
                </emma:interpretation>
                <emma:interpretation id="interp4" emma:lang="" emma:confidence="0">
                  <emma:literal>' :</emma:literal>
                </emma:interpretation>
              </emma:one-of>
            </emma:emma>
          </inkml:annotationXML>
        </inkml:traceGroup>
      </inkml:traceGroup>
    </inkml:traceGroup>
  </inkml:traceGroup>
</inkml:ink>
</file>

<file path=ppt/ink/ink18.xml><?xml version="1.0" encoding="utf-8"?>
<inkml:ink xmlns:inkml="http://www.w3.org/2003/InkML">
  <inkml:definitions/>
  <inkml:traceGroup>
    <inkml:annotationXML>
      <emma:emma xmlns:emma="http://www.w3.org/2003/04/emma" version="1.0">
        <emma:interpretation id="{D5E3827B-1525-43D5-8B64-983261473C1B}" emma:medium="tactile" emma:mode="ink">
          <msink:context xmlns:msink="http://schemas.microsoft.com/ink/2010/main" type="writingRegion" rotatedBoundingBox="4517,3389 4593,3389 4593,3527 4517,3527"/>
        </emma:interpretation>
      </emma:emma>
    </inkml:annotationXML>
    <inkml:traceGroup>
      <inkml:annotationXML>
        <emma:emma xmlns:emma="http://www.w3.org/2003/04/emma" version="1.0">
          <emma:interpretation id="{95099D01-CBB9-42C9-BCBB-EED06A40A5ED}" emma:medium="tactile" emma:mode="ink">
            <msink:context xmlns:msink="http://schemas.microsoft.com/ink/2010/main" type="paragraph" rotatedBoundingBox="4517,3389 4593,3389 4593,3527 4517,35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2D5F69C-89E0-4BA0-98D4-667FCD864388}" emma:medium="tactile" emma:mode="ink">
              <msink:context xmlns:msink="http://schemas.microsoft.com/ink/2010/main" type="line" rotatedBoundingBox="4517,3389 4593,3389 4593,3527 4517,3527"/>
            </emma:interpretation>
          </emma:emma>
        </inkml:annotationXML>
        <inkml:traceGroup>
          <inkml:annotationXML>
            <emma:emma xmlns:emma="http://www.w3.org/2003/04/emma" version="1.0">
              <emma:interpretation id="{41E524FE-4AF1-45AA-ACE5-4194D88F5C1A}" emma:medium="tactile" emma:mode="ink">
                <msink:context xmlns:msink="http://schemas.microsoft.com/ink/2010/main" type="inkWord" rotatedBoundingBox="4517,3389 4593,3389 4593,3527 4517,3527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. :</emma:literal>
                </emma:interpretation>
                <emma:interpretation id="interp3" emma:lang="" emma:confidence="0">
                  <emma:literal>: :</emma:literal>
                </emma:interpretation>
                <emma:interpretation id="interp4" emma:lang="" emma:confidence="0">
                  <emma:literal>' :</emma:literal>
                </emma:interpretation>
              </emma:one-of>
            </emma:emma>
          </inkml:annotationXML>
        </inkml:traceGroup>
      </inkml:traceGroup>
    </inkml:traceGroup>
  </inkml:traceGroup>
</inkml:ink>
</file>

<file path=ppt/ink/ink19.xml><?xml version="1.0" encoding="utf-8"?>
<inkml:ink xmlns:inkml="http://www.w3.org/2003/InkML">
  <inkml:definitions/>
  <inkml:traceGroup>
    <inkml:annotationXML>
      <emma:emma xmlns:emma="http://www.w3.org/2003/04/emma" version="1.0">
        <emma:interpretation id="{0E6967DC-31F9-4DA6-BA44-17CDEF615D8E}" emma:medium="tactile" emma:mode="ink">
          <msink:context xmlns:msink="http://schemas.microsoft.com/ink/2010/main" type="writingRegion" rotatedBoundingBox="4517,3389 4593,3389 4593,3527 4517,3527"/>
        </emma:interpretation>
      </emma:emma>
    </inkml:annotationXML>
    <inkml:traceGroup>
      <inkml:annotationXML>
        <emma:emma xmlns:emma="http://www.w3.org/2003/04/emma" version="1.0">
          <emma:interpretation id="{3707E302-8025-4E43-9E04-801B5F7FAA12}" emma:medium="tactile" emma:mode="ink">
            <msink:context xmlns:msink="http://schemas.microsoft.com/ink/2010/main" type="paragraph" rotatedBoundingBox="4517,3389 4593,3389 4593,3527 4517,35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A9908DB-103B-4585-995B-644FB8A0C38C}" emma:medium="tactile" emma:mode="ink">
              <msink:context xmlns:msink="http://schemas.microsoft.com/ink/2010/main" type="line" rotatedBoundingBox="4517,3389 4593,3389 4593,3527 4517,3527"/>
            </emma:interpretation>
          </emma:emma>
        </inkml:annotationXML>
        <inkml:traceGroup>
          <inkml:annotationXML>
            <emma:emma xmlns:emma="http://www.w3.org/2003/04/emma" version="1.0">
              <emma:interpretation id="{251D66BA-C29A-4F18-94DC-5F2C84FC0123}" emma:medium="tactile" emma:mode="ink">
                <msink:context xmlns:msink="http://schemas.microsoft.com/ink/2010/main" type="inkWord" rotatedBoundingBox="4517,3389 4593,3389 4593,3527 4517,3527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. :</emma:literal>
                </emma:interpretation>
                <emma:interpretation id="interp3" emma:lang="" emma:confidence="0">
                  <emma:literal>: :</emma:literal>
                </emma:interpretation>
                <emma:interpretation id="interp4" emma:lang="" emma:confidence="0">
                  <emma:literal>' :</emma:literal>
                </emma:interpretation>
              </emma:one-of>
            </emma:emma>
          </inkml:annotationXML>
        </inkml:traceGroup>
      </inkml:traceGroup>
    </inkml:traceGroup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12T14:01:18.774"/>
    </inkml:context>
    <inkml:brush xml:id="br0">
      <inkml:brushProperty name="width" value="0.4" units="cm"/>
      <inkml:brushProperty name="height" value="0.8" units="cm"/>
      <inkml:brushProperty name="tip" value="rectangle"/>
      <inkml:brushProperty name="rasterOp" value="maskPen"/>
    </inkml:brush>
  </inkml:definitions>
  <inkml:trace contextRef="#ctx0" brushRef="#br0">0 0 16383 0 0,'0'0'0'0'0</inkml:trace>
</inkml:ink>
</file>

<file path=ppt/ink/ink20.xml><?xml version="1.0" encoding="utf-8"?>
<inkml:ink xmlns:inkml="http://www.w3.org/2003/InkML">
  <inkml:definitions/>
  <inkml:traceGroup>
    <inkml:annotationXML>
      <emma:emma xmlns:emma="http://www.w3.org/2003/04/emma" version="1.0">
        <emma:interpretation id="{7EBA2C16-621B-4468-8872-2FD03E5EC6B0}" emma:medium="tactile" emma:mode="ink">
          <msink:context xmlns:msink="http://schemas.microsoft.com/ink/2010/main" type="writingRegion" rotatedBoundingBox="4517,3389 4593,3389 4593,3527 4517,3527"/>
        </emma:interpretation>
      </emma:emma>
    </inkml:annotationXML>
    <inkml:traceGroup>
      <inkml:annotationXML>
        <emma:emma xmlns:emma="http://www.w3.org/2003/04/emma" version="1.0">
          <emma:interpretation id="{113E778A-9443-4DC3-B557-FC48149413A9}" emma:medium="tactile" emma:mode="ink">
            <msink:context xmlns:msink="http://schemas.microsoft.com/ink/2010/main" type="paragraph" rotatedBoundingBox="4517,3389 4593,3389 4593,3527 4517,35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E9E68C4-C63B-4907-BDEA-5257B867ADEF}" emma:medium="tactile" emma:mode="ink">
              <msink:context xmlns:msink="http://schemas.microsoft.com/ink/2010/main" type="line" rotatedBoundingBox="4517,3389 4593,3389 4593,3527 4517,3527"/>
            </emma:interpretation>
          </emma:emma>
        </inkml:annotationXML>
        <inkml:traceGroup>
          <inkml:annotationXML>
            <emma:emma xmlns:emma="http://www.w3.org/2003/04/emma" version="1.0">
              <emma:interpretation id="{D53060D5-8AD2-4233-96CA-E2CF518EA894}" emma:medium="tactile" emma:mode="ink">
                <msink:context xmlns:msink="http://schemas.microsoft.com/ink/2010/main" type="inkWord" rotatedBoundingBox="4517,3389 4593,3389 4593,3527 4517,3527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. :</emma:literal>
                </emma:interpretation>
                <emma:interpretation id="interp3" emma:lang="" emma:confidence="0">
                  <emma:literal>: :</emma:literal>
                </emma:interpretation>
                <emma:interpretation id="interp4" emma:lang="" emma:confidence="0">
                  <emma:literal>' :</emma:literal>
                </emma:interpretation>
              </emma:one-of>
            </emma:emma>
          </inkml:annotationXML>
        </inkml:traceGroup>
      </inkml:traceGroup>
    </inkml:traceGroup>
  </inkml:traceGroup>
</inkml:ink>
</file>

<file path=ppt/ink/ink21.xml><?xml version="1.0" encoding="utf-8"?>
<inkml:ink xmlns:inkml="http://www.w3.org/2003/InkML">
  <inkml:definitions/>
  <inkml:traceGroup>
    <inkml:annotationXML>
      <emma:emma xmlns:emma="http://www.w3.org/2003/04/emma" version="1.0">
        <emma:interpretation id="{F0AB92B8-BCE9-49C4-A9F0-78035E514EF0}" emma:medium="tactile" emma:mode="ink">
          <msink:context xmlns:msink="http://schemas.microsoft.com/ink/2010/main" type="writingRegion" rotatedBoundingBox="4517,3389 4593,3389 4593,3527 4517,3527"/>
        </emma:interpretation>
      </emma:emma>
    </inkml:annotationXML>
    <inkml:traceGroup>
      <inkml:annotationXML>
        <emma:emma xmlns:emma="http://www.w3.org/2003/04/emma" version="1.0">
          <emma:interpretation id="{2C6A6492-61AD-4B7E-8811-9807F25F57F5}" emma:medium="tactile" emma:mode="ink">
            <msink:context xmlns:msink="http://schemas.microsoft.com/ink/2010/main" type="paragraph" rotatedBoundingBox="4517,3389 4593,3389 4593,3527 4517,35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2BCEE38-F60F-459B-BA36-8A1D0326040E}" emma:medium="tactile" emma:mode="ink">
              <msink:context xmlns:msink="http://schemas.microsoft.com/ink/2010/main" type="line" rotatedBoundingBox="4517,3389 4593,3389 4593,3527 4517,3527"/>
            </emma:interpretation>
          </emma:emma>
        </inkml:annotationXML>
        <inkml:traceGroup>
          <inkml:annotationXML>
            <emma:emma xmlns:emma="http://www.w3.org/2003/04/emma" version="1.0">
              <emma:interpretation id="{F2A45BB2-7B64-412C-A8A7-C1CCD499A43B}" emma:medium="tactile" emma:mode="ink">
                <msink:context xmlns:msink="http://schemas.microsoft.com/ink/2010/main" type="inkWord" rotatedBoundingBox="4517,3389 4593,3389 4593,3527 4517,3527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. :</emma:literal>
                </emma:interpretation>
                <emma:interpretation id="interp3" emma:lang="" emma:confidence="0">
                  <emma:literal>: :</emma:literal>
                </emma:interpretation>
                <emma:interpretation id="interp4" emma:lang="" emma:confidence="0">
                  <emma:literal>' :</emma:literal>
                </emma:interpretation>
              </emma:one-of>
            </emma:emma>
          </inkml:annotationXML>
        </inkml:traceGroup>
      </inkml:traceGroup>
    </inkml:traceGroup>
  </inkml:traceGroup>
</inkml:ink>
</file>

<file path=ppt/ink/ink22.xml><?xml version="1.0" encoding="utf-8"?>
<inkml:ink xmlns:inkml="http://www.w3.org/2003/InkML">
  <inkml:definitions/>
  <inkml:traceGroup>
    <inkml:annotationXML>
      <emma:emma xmlns:emma="http://www.w3.org/2003/04/emma" version="1.0">
        <emma:interpretation id="{C9176F79-23F2-4F65-B9C1-852F14E67912}" emma:medium="tactile" emma:mode="ink">
          <msink:context xmlns:msink="http://schemas.microsoft.com/ink/2010/main" type="writingRegion" rotatedBoundingBox="4517,3389 4593,3389 4593,3527 4517,3527"/>
        </emma:interpretation>
      </emma:emma>
    </inkml:annotationXML>
    <inkml:traceGroup>
      <inkml:annotationXML>
        <emma:emma xmlns:emma="http://www.w3.org/2003/04/emma" version="1.0">
          <emma:interpretation id="{C6655527-E4FB-4C5A-B87F-E201461779D2}" emma:medium="tactile" emma:mode="ink">
            <msink:context xmlns:msink="http://schemas.microsoft.com/ink/2010/main" type="paragraph" rotatedBoundingBox="4517,3389 4593,3389 4593,3527 4517,35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8A53B88-EA17-4405-AF1B-1085D8C5FA20}" emma:medium="tactile" emma:mode="ink">
              <msink:context xmlns:msink="http://schemas.microsoft.com/ink/2010/main" type="line" rotatedBoundingBox="4517,3389 4593,3389 4593,3527 4517,3527"/>
            </emma:interpretation>
          </emma:emma>
        </inkml:annotationXML>
        <inkml:traceGroup>
          <inkml:annotationXML>
            <emma:emma xmlns:emma="http://www.w3.org/2003/04/emma" version="1.0">
              <emma:interpretation id="{A7D1B42C-6EFF-44A8-9FEB-516488D962D7}" emma:medium="tactile" emma:mode="ink">
                <msink:context xmlns:msink="http://schemas.microsoft.com/ink/2010/main" type="inkWord" rotatedBoundingBox="4517,3389 4593,3389 4593,3527 4517,3527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. :</emma:literal>
                </emma:interpretation>
                <emma:interpretation id="interp3" emma:lang="" emma:confidence="0">
                  <emma:literal>: :</emma:literal>
                </emma:interpretation>
                <emma:interpretation id="interp4" emma:lang="" emma:confidence="0">
                  <emma:literal>' :</emma:literal>
                </emma:interpretation>
              </emma:one-of>
            </emma:emma>
          </inkml:annotationXML>
        </inkml:traceGroup>
      </inkml:traceGroup>
    </inkml:traceGroup>
  </inkml:traceGroup>
</inkml:ink>
</file>

<file path=ppt/ink/ink23.xml><?xml version="1.0" encoding="utf-8"?>
<inkml:ink xmlns:inkml="http://www.w3.org/2003/InkML">
  <inkml:definitions/>
  <inkml:traceGroup>
    <inkml:annotationXML>
      <emma:emma xmlns:emma="http://www.w3.org/2003/04/emma" version="1.0">
        <emma:interpretation id="{16E60724-47A1-4775-8B8B-618144A606F0}" emma:medium="tactile" emma:mode="ink">
          <msink:context xmlns:msink="http://schemas.microsoft.com/ink/2010/main" type="writingRegion" rotatedBoundingBox="4517,3389 4593,3389 4593,3527 4517,3527"/>
        </emma:interpretation>
      </emma:emma>
    </inkml:annotationXML>
    <inkml:traceGroup>
      <inkml:annotationXML>
        <emma:emma xmlns:emma="http://www.w3.org/2003/04/emma" version="1.0">
          <emma:interpretation id="{FB27EAF5-EBFA-4462-A932-94D3309C87F6}" emma:medium="tactile" emma:mode="ink">
            <msink:context xmlns:msink="http://schemas.microsoft.com/ink/2010/main" type="paragraph" rotatedBoundingBox="4517,3389 4593,3389 4593,3527 4517,35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A587BF1-B3C6-4849-A48F-428FD14C7311}" emma:medium="tactile" emma:mode="ink">
              <msink:context xmlns:msink="http://schemas.microsoft.com/ink/2010/main" type="line" rotatedBoundingBox="4517,3389 4593,3389 4593,3527 4517,3527"/>
            </emma:interpretation>
          </emma:emma>
        </inkml:annotationXML>
        <inkml:traceGroup>
          <inkml:annotationXML>
            <emma:emma xmlns:emma="http://www.w3.org/2003/04/emma" version="1.0">
              <emma:interpretation id="{21A99682-2B06-4459-AF8F-29B7D2D2C8CA}" emma:medium="tactile" emma:mode="ink">
                <msink:context xmlns:msink="http://schemas.microsoft.com/ink/2010/main" type="inkWord" rotatedBoundingBox="4517,3389 4593,3389 4593,3527 4517,3527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. :</emma:literal>
                </emma:interpretation>
                <emma:interpretation id="interp3" emma:lang="" emma:confidence="0">
                  <emma:literal>: :</emma:literal>
                </emma:interpretation>
                <emma:interpretation id="interp4" emma:lang="" emma:confidence="0">
                  <emma:literal>' :</emma:literal>
                </emma:interpretation>
              </emma:one-of>
            </emma:emma>
          </inkml:annotationXML>
        </inkml:traceGroup>
      </inkml:traceGroup>
    </inkml:traceGroup>
  </inkml:traceGroup>
</inkml:ink>
</file>

<file path=ppt/ink/ink24.xml><?xml version="1.0" encoding="utf-8"?>
<inkml:ink xmlns:inkml="http://www.w3.org/2003/InkML">
  <inkml:definitions/>
  <inkml:traceGroup>
    <inkml:annotationXML>
      <emma:emma xmlns:emma="http://www.w3.org/2003/04/emma" version="1.0">
        <emma:interpretation id="{5C964FED-DDC9-435C-87B3-DB4B0FA299B6}" emma:medium="tactile" emma:mode="ink">
          <msink:context xmlns:msink="http://schemas.microsoft.com/ink/2010/main" type="writingRegion" rotatedBoundingBox="4517,3389 4593,3389 4593,3527 4517,3527"/>
        </emma:interpretation>
      </emma:emma>
    </inkml:annotationXML>
    <inkml:traceGroup>
      <inkml:annotationXML>
        <emma:emma xmlns:emma="http://www.w3.org/2003/04/emma" version="1.0">
          <emma:interpretation id="{E56B415C-F76D-4C2E-A1AD-AB04EDC93D9F}" emma:medium="tactile" emma:mode="ink">
            <msink:context xmlns:msink="http://schemas.microsoft.com/ink/2010/main" type="paragraph" rotatedBoundingBox="4517,3389 4593,3389 4593,3527 4517,35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8983F53-99F9-4361-8A82-860D8E6557B1}" emma:medium="tactile" emma:mode="ink">
              <msink:context xmlns:msink="http://schemas.microsoft.com/ink/2010/main" type="line" rotatedBoundingBox="4517,3389 4593,3389 4593,3527 4517,3527"/>
            </emma:interpretation>
          </emma:emma>
        </inkml:annotationXML>
        <inkml:traceGroup>
          <inkml:annotationXML>
            <emma:emma xmlns:emma="http://www.w3.org/2003/04/emma" version="1.0">
              <emma:interpretation id="{C145DA1C-8D51-4EB1-B56A-7B8BCE12AEE8}" emma:medium="tactile" emma:mode="ink">
                <msink:context xmlns:msink="http://schemas.microsoft.com/ink/2010/main" type="inkWord" rotatedBoundingBox="4517,3389 4593,3389 4593,3527 4517,3527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. :</emma:literal>
                </emma:interpretation>
                <emma:interpretation id="interp3" emma:lang="" emma:confidence="0">
                  <emma:literal>: :</emma:literal>
                </emma:interpretation>
                <emma:interpretation id="interp4" emma:lang="" emma:confidence="0">
                  <emma:literal>' :</emma:literal>
                </emma:interpretation>
              </emma:one-of>
            </emma:emma>
          </inkml:annotationXML>
        </inkml:traceGroup>
      </inkml:traceGroup>
    </inkml:traceGroup>
  </inkml:traceGroup>
</inkml:ink>
</file>

<file path=ppt/ink/ink25.xml><?xml version="1.0" encoding="utf-8"?>
<inkml:ink xmlns:inkml="http://www.w3.org/2003/InkML">
  <inkml:definitions/>
  <inkml:traceGroup>
    <inkml:annotationXML>
      <emma:emma xmlns:emma="http://www.w3.org/2003/04/emma" version="1.0">
        <emma:interpretation id="{DF33E911-F3BD-4B6F-B6A2-423B1C5E0203}" emma:medium="tactile" emma:mode="ink">
          <msink:context xmlns:msink="http://schemas.microsoft.com/ink/2010/main" type="writingRegion" rotatedBoundingBox="4517,3389 4593,3389 4593,3527 4517,3527"/>
        </emma:interpretation>
      </emma:emma>
    </inkml:annotationXML>
    <inkml:traceGroup>
      <inkml:annotationXML>
        <emma:emma xmlns:emma="http://www.w3.org/2003/04/emma" version="1.0">
          <emma:interpretation id="{40273E7D-F418-4510-ADEC-38BD9E0F58CC}" emma:medium="tactile" emma:mode="ink">
            <msink:context xmlns:msink="http://schemas.microsoft.com/ink/2010/main" type="paragraph" rotatedBoundingBox="4517,3389 4593,3389 4593,3527 4517,35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0147C1F-302E-4288-ACA8-7D77CDD113A2}" emma:medium="tactile" emma:mode="ink">
              <msink:context xmlns:msink="http://schemas.microsoft.com/ink/2010/main" type="line" rotatedBoundingBox="4517,3389 4593,3389 4593,3527 4517,3527"/>
            </emma:interpretation>
          </emma:emma>
        </inkml:annotationXML>
        <inkml:traceGroup>
          <inkml:annotationXML>
            <emma:emma xmlns:emma="http://www.w3.org/2003/04/emma" version="1.0">
              <emma:interpretation id="{B025DAE3-D12E-4D00-818F-21E9DCF24ADF}" emma:medium="tactile" emma:mode="ink">
                <msink:context xmlns:msink="http://schemas.microsoft.com/ink/2010/main" type="inkWord" rotatedBoundingBox="4517,3389 4593,3389 4593,3527 4517,3527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. :</emma:literal>
                </emma:interpretation>
                <emma:interpretation id="interp3" emma:lang="" emma:confidence="0">
                  <emma:literal>: :</emma:literal>
                </emma:interpretation>
                <emma:interpretation id="interp4" emma:lang="" emma:confidence="0">
                  <emma:literal>' :</emma:literal>
                </emma:interpretation>
              </emma:one-of>
            </emma:emma>
          </inkml:annotationXML>
        </inkml:traceGroup>
      </inkml:traceGroup>
    </inkml:traceGroup>
  </inkml:traceGroup>
</inkml:ink>
</file>

<file path=ppt/ink/ink26.xml><?xml version="1.0" encoding="utf-8"?>
<inkml:ink xmlns:inkml="http://www.w3.org/2003/InkML">
  <inkml:definitions/>
  <inkml:traceGroup>
    <inkml:annotationXML>
      <emma:emma xmlns:emma="http://www.w3.org/2003/04/emma" version="1.0">
        <emma:interpretation id="{4C3ECBC4-4D46-40EC-B1C3-FF6C1B28EC91}" emma:medium="tactile" emma:mode="ink">
          <msink:context xmlns:msink="http://schemas.microsoft.com/ink/2010/main" type="writingRegion" rotatedBoundingBox="4517,3389 4593,3389 4593,3527 4517,3527"/>
        </emma:interpretation>
      </emma:emma>
    </inkml:annotationXML>
    <inkml:traceGroup>
      <inkml:annotationXML>
        <emma:emma xmlns:emma="http://www.w3.org/2003/04/emma" version="1.0">
          <emma:interpretation id="{8ACF344C-7383-48E4-A77B-41206F6CCF89}" emma:medium="tactile" emma:mode="ink">
            <msink:context xmlns:msink="http://schemas.microsoft.com/ink/2010/main" type="paragraph" rotatedBoundingBox="4517,3389 4593,3389 4593,3527 4517,35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02AA455-9AAC-44AA-902F-7F59CA01990E}" emma:medium="tactile" emma:mode="ink">
              <msink:context xmlns:msink="http://schemas.microsoft.com/ink/2010/main" type="line" rotatedBoundingBox="4517,3389 4593,3389 4593,3527 4517,3527"/>
            </emma:interpretation>
          </emma:emma>
        </inkml:annotationXML>
        <inkml:traceGroup>
          <inkml:annotationXML>
            <emma:emma xmlns:emma="http://www.w3.org/2003/04/emma" version="1.0">
              <emma:interpretation id="{ECED58E9-FE52-44C8-A644-07B4D3C8602E}" emma:medium="tactile" emma:mode="ink">
                <msink:context xmlns:msink="http://schemas.microsoft.com/ink/2010/main" type="inkWord" rotatedBoundingBox="4517,3389 4593,3389 4593,3527 4517,3527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. :</emma:literal>
                </emma:interpretation>
                <emma:interpretation id="interp3" emma:lang="" emma:confidence="0">
                  <emma:literal>: :</emma:literal>
                </emma:interpretation>
                <emma:interpretation id="interp4" emma:lang="" emma:confidence="0">
                  <emma:literal>' :</emma:literal>
                </emma:interpretation>
              </emma:one-of>
            </emma:emma>
          </inkml:annotationXML>
        </inkml:traceGroup>
      </inkml:traceGroup>
    </inkml:traceGroup>
  </inkml:traceGroup>
</inkml:ink>
</file>

<file path=ppt/ink/ink27.xml><?xml version="1.0" encoding="utf-8"?>
<inkml:ink xmlns:inkml="http://www.w3.org/2003/InkML">
  <inkml:definitions/>
  <inkml:traceGroup>
    <inkml:annotationXML>
      <emma:emma xmlns:emma="http://www.w3.org/2003/04/emma" version="1.0">
        <emma:interpretation id="{D2BB9B79-FEFD-448A-AE20-94AAA3DDE010}" emma:medium="tactile" emma:mode="ink">
          <msink:context xmlns:msink="http://schemas.microsoft.com/ink/2010/main" type="writingRegion" rotatedBoundingBox="4517,3389 4593,3389 4593,3527 4517,3527"/>
        </emma:interpretation>
      </emma:emma>
    </inkml:annotationXML>
    <inkml:traceGroup>
      <inkml:annotationXML>
        <emma:emma xmlns:emma="http://www.w3.org/2003/04/emma" version="1.0">
          <emma:interpretation id="{8740BAD9-978F-495B-8798-81C86F7CE64A}" emma:medium="tactile" emma:mode="ink">
            <msink:context xmlns:msink="http://schemas.microsoft.com/ink/2010/main" type="paragraph" rotatedBoundingBox="4517,3389 4593,3389 4593,3527 4517,35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89A01A5-560C-482B-B6AF-F7FD324F5E4D}" emma:medium="tactile" emma:mode="ink">
              <msink:context xmlns:msink="http://schemas.microsoft.com/ink/2010/main" type="line" rotatedBoundingBox="4517,3389 4593,3389 4593,3527 4517,3527"/>
            </emma:interpretation>
          </emma:emma>
        </inkml:annotationXML>
        <inkml:traceGroup>
          <inkml:annotationXML>
            <emma:emma xmlns:emma="http://www.w3.org/2003/04/emma" version="1.0">
              <emma:interpretation id="{17D501B0-3EE2-4B31-8F1B-EA19E75A8DFF}" emma:medium="tactile" emma:mode="ink">
                <msink:context xmlns:msink="http://schemas.microsoft.com/ink/2010/main" type="inkWord" rotatedBoundingBox="4517,3389 4593,3389 4593,3527 4517,3527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. :</emma:literal>
                </emma:interpretation>
                <emma:interpretation id="interp3" emma:lang="" emma:confidence="0">
                  <emma:literal>: :</emma:literal>
                </emma:interpretation>
                <emma:interpretation id="interp4" emma:lang="" emma:confidence="0">
                  <emma:literal>' :</emma:literal>
                </emma:interpretation>
              </emma:one-of>
            </emma:emma>
          </inkml:annotationXML>
        </inkml:traceGroup>
      </inkml:traceGroup>
    </inkml:traceGroup>
  </inkml:traceGroup>
</inkml:ink>
</file>

<file path=ppt/ink/ink28.xml><?xml version="1.0" encoding="utf-8"?>
<inkml:ink xmlns:inkml="http://www.w3.org/2003/InkML">
  <inkml:definitions/>
  <inkml:traceGroup>
    <inkml:annotationXML>
      <emma:emma xmlns:emma="http://www.w3.org/2003/04/emma" version="1.0">
        <emma:interpretation id="{17745736-FCD1-4866-9D2C-FBF8FC71EB19}" emma:medium="tactile" emma:mode="ink">
          <msink:context xmlns:msink="http://schemas.microsoft.com/ink/2010/main" type="writingRegion" rotatedBoundingBox="4517,3389 4593,3389 4593,3527 4517,3527"/>
        </emma:interpretation>
      </emma:emma>
    </inkml:annotationXML>
    <inkml:traceGroup>
      <inkml:annotationXML>
        <emma:emma xmlns:emma="http://www.w3.org/2003/04/emma" version="1.0">
          <emma:interpretation id="{D5134443-1612-4748-B485-EE5880348984}" emma:medium="tactile" emma:mode="ink">
            <msink:context xmlns:msink="http://schemas.microsoft.com/ink/2010/main" type="paragraph" rotatedBoundingBox="4517,3389 4593,3389 4593,3527 4517,35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74BD776-2A49-4E48-BCFE-2157A13757B2}" emma:medium="tactile" emma:mode="ink">
              <msink:context xmlns:msink="http://schemas.microsoft.com/ink/2010/main" type="line" rotatedBoundingBox="4517,3389 4593,3389 4593,3527 4517,3527"/>
            </emma:interpretation>
          </emma:emma>
        </inkml:annotationXML>
        <inkml:traceGroup>
          <inkml:annotationXML>
            <emma:emma xmlns:emma="http://www.w3.org/2003/04/emma" version="1.0">
              <emma:interpretation id="{05548279-3DB3-44A2-82D9-1DEF3CF6CF1F}" emma:medium="tactile" emma:mode="ink">
                <msink:context xmlns:msink="http://schemas.microsoft.com/ink/2010/main" type="inkWord" rotatedBoundingBox="4517,3389 4593,3389 4593,3527 4517,3527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. :</emma:literal>
                </emma:interpretation>
                <emma:interpretation id="interp3" emma:lang="" emma:confidence="0">
                  <emma:literal>: :</emma:literal>
                </emma:interpretation>
                <emma:interpretation id="interp4" emma:lang="" emma:confidence="0">
                  <emma:literal>' :</emma:literal>
                </emma:interpretation>
              </emma:one-of>
            </emma:emma>
          </inkml:annotationXML>
        </inkml:traceGroup>
      </inkml:traceGroup>
    </inkml:traceGroup>
  </inkml:traceGroup>
</inkml:ink>
</file>

<file path=ppt/ink/ink29.xml><?xml version="1.0" encoding="utf-8"?>
<inkml:ink xmlns:inkml="http://www.w3.org/2003/InkML">
  <inkml:definitions/>
  <inkml:traceGroup>
    <inkml:annotationXML>
      <emma:emma xmlns:emma="http://www.w3.org/2003/04/emma" version="1.0">
        <emma:interpretation id="{8DCDD5FC-2D47-41C7-9298-5BA12FE5CE68}" emma:medium="tactile" emma:mode="ink">
          <msink:context xmlns:msink="http://schemas.microsoft.com/ink/2010/main" type="writingRegion" rotatedBoundingBox="4517,3389 4593,3389 4593,3527 4517,3527"/>
        </emma:interpretation>
      </emma:emma>
    </inkml:annotationXML>
    <inkml:traceGroup>
      <inkml:annotationXML>
        <emma:emma xmlns:emma="http://www.w3.org/2003/04/emma" version="1.0">
          <emma:interpretation id="{86360416-BB2E-4AC1-ABD1-9AD159A7A829}" emma:medium="tactile" emma:mode="ink">
            <msink:context xmlns:msink="http://schemas.microsoft.com/ink/2010/main" type="paragraph" rotatedBoundingBox="4517,3389 4593,3389 4593,3527 4517,35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8B07CE2-682F-4BA7-A035-0AF0D3397555}" emma:medium="tactile" emma:mode="ink">
              <msink:context xmlns:msink="http://schemas.microsoft.com/ink/2010/main" type="line" rotatedBoundingBox="4517,3389 4593,3389 4593,3527 4517,3527"/>
            </emma:interpretation>
          </emma:emma>
        </inkml:annotationXML>
        <inkml:traceGroup>
          <inkml:annotationXML>
            <emma:emma xmlns:emma="http://www.w3.org/2003/04/emma" version="1.0">
              <emma:interpretation id="{D20099CA-613E-4F65-9B95-231D7A56694E}" emma:medium="tactile" emma:mode="ink">
                <msink:context xmlns:msink="http://schemas.microsoft.com/ink/2010/main" type="inkWord" rotatedBoundingBox="4517,3389 4593,3389 4593,3527 4517,3527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. :</emma:literal>
                </emma:interpretation>
                <emma:interpretation id="interp3" emma:lang="" emma:confidence="0">
                  <emma:literal>: :</emma:literal>
                </emma:interpretation>
                <emma:interpretation id="interp4" emma:lang="" emma:confidence="0">
                  <emma:literal>' :</emma:literal>
                </emma:interpretation>
              </emma:one-of>
            </emma:emma>
          </inkml:annotationXML>
        </inkml:traceGroup>
      </inkml:traceGroup>
    </inkml:traceGroup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12T14:01:18.782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Group>
    <inkml:annotationXML>
      <emma:emma xmlns:emma="http://www.w3.org/2003/04/emma" version="1.0">
        <emma:interpretation id="{9F324B93-8342-4401-B682-763475AEF6CD}" emma:medium="tactile" emma:mode="ink">
          <msink:context xmlns:msink="http://schemas.microsoft.com/ink/2010/main" type="inkDrawing"/>
        </emma:interpretation>
      </emma:emma>
    </inkml:annotationXML>
    <inkml:trace contextRef="#ctx0" brushRef="#br0">0 0 16383 0 0,'0'0'0'0'0</inkml:trace>
  </inkml:traceGroup>
</inkml:ink>
</file>

<file path=ppt/ink/ink30.xml><?xml version="1.0" encoding="utf-8"?>
<inkml:ink xmlns:inkml="http://www.w3.org/2003/InkML">
  <inkml:definitions/>
  <inkml:traceGroup>
    <inkml:annotationXML>
      <emma:emma xmlns:emma="http://www.w3.org/2003/04/emma" version="1.0">
        <emma:interpretation id="{6B66139B-86D0-402C-9A42-B759104C8C80}" emma:medium="tactile" emma:mode="ink">
          <msink:context xmlns:msink="http://schemas.microsoft.com/ink/2010/main" type="writingRegion" rotatedBoundingBox="4517,3389 4593,3389 4593,3527 4517,3527"/>
        </emma:interpretation>
      </emma:emma>
    </inkml:annotationXML>
    <inkml:traceGroup>
      <inkml:annotationXML>
        <emma:emma xmlns:emma="http://www.w3.org/2003/04/emma" version="1.0">
          <emma:interpretation id="{7360C4DD-31B7-46EE-A4BC-E27154BB0D91}" emma:medium="tactile" emma:mode="ink">
            <msink:context xmlns:msink="http://schemas.microsoft.com/ink/2010/main" type="paragraph" rotatedBoundingBox="4517,3389 4593,3389 4593,3527 4517,35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74C1042-A081-4A27-BA0C-D18CD2EF0FD5}" emma:medium="tactile" emma:mode="ink">
              <msink:context xmlns:msink="http://schemas.microsoft.com/ink/2010/main" type="line" rotatedBoundingBox="4517,3389 4593,3389 4593,3527 4517,3527"/>
            </emma:interpretation>
          </emma:emma>
        </inkml:annotationXML>
        <inkml:traceGroup>
          <inkml:annotationXML>
            <emma:emma xmlns:emma="http://www.w3.org/2003/04/emma" version="1.0">
              <emma:interpretation id="{155C5772-6FBA-4CF7-B9D3-449B37E3E708}" emma:medium="tactile" emma:mode="ink">
                <msink:context xmlns:msink="http://schemas.microsoft.com/ink/2010/main" type="inkWord" rotatedBoundingBox="4517,3389 4593,3389 4593,3527 4517,3527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. :</emma:literal>
                </emma:interpretation>
                <emma:interpretation id="interp3" emma:lang="" emma:confidence="0">
                  <emma:literal>: :</emma:literal>
                </emma:interpretation>
                <emma:interpretation id="interp4" emma:lang="" emma:confidence="0">
                  <emma:literal>' :</emma:literal>
                </emma:interpretation>
              </emma:one-of>
            </emma:emma>
          </inkml:annotationXML>
        </inkml:traceGroup>
      </inkml:traceGroup>
    </inkml:traceGroup>
  </inkml:traceGroup>
</inkml:ink>
</file>

<file path=ppt/ink/ink31.xml><?xml version="1.0" encoding="utf-8"?>
<inkml:ink xmlns:inkml="http://www.w3.org/2003/InkML">
  <inkml:definitions/>
  <inkml:traceGroup>
    <inkml:annotationXML>
      <emma:emma xmlns:emma="http://www.w3.org/2003/04/emma" version="1.0">
        <emma:interpretation id="{8E1008C7-F708-4995-950E-28E340436FBD}" emma:medium="tactile" emma:mode="ink">
          <msink:context xmlns:msink="http://schemas.microsoft.com/ink/2010/main" type="writingRegion" rotatedBoundingBox="4517,3389 4593,3389 4593,3527 4517,3527"/>
        </emma:interpretation>
      </emma:emma>
    </inkml:annotationXML>
    <inkml:traceGroup>
      <inkml:annotationXML>
        <emma:emma xmlns:emma="http://www.w3.org/2003/04/emma" version="1.0">
          <emma:interpretation id="{D5DB297C-E1D4-4D4C-9492-BDA528AF7469}" emma:medium="tactile" emma:mode="ink">
            <msink:context xmlns:msink="http://schemas.microsoft.com/ink/2010/main" type="paragraph" rotatedBoundingBox="4517,3389 4593,3389 4593,3527 4517,35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71448B5-17DF-472B-AD10-8A59615D584C}" emma:medium="tactile" emma:mode="ink">
              <msink:context xmlns:msink="http://schemas.microsoft.com/ink/2010/main" type="line" rotatedBoundingBox="4517,3389 4593,3389 4593,3527 4517,3527"/>
            </emma:interpretation>
          </emma:emma>
        </inkml:annotationXML>
        <inkml:traceGroup>
          <inkml:annotationXML>
            <emma:emma xmlns:emma="http://www.w3.org/2003/04/emma" version="1.0">
              <emma:interpretation id="{633EBB1A-F6D7-4F04-8201-9FBC58358779}" emma:medium="tactile" emma:mode="ink">
                <msink:context xmlns:msink="http://schemas.microsoft.com/ink/2010/main" type="inkWord" rotatedBoundingBox="4517,3389 4593,3389 4593,3527 4517,3527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. :</emma:literal>
                </emma:interpretation>
                <emma:interpretation id="interp3" emma:lang="" emma:confidence="0">
                  <emma:literal>: :</emma:literal>
                </emma:interpretation>
                <emma:interpretation id="interp4" emma:lang="" emma:confidence="0">
                  <emma:literal>' :</emma:literal>
                </emma:interpretation>
              </emma:one-of>
            </emma:emma>
          </inkml:annotationXML>
        </inkml:traceGroup>
      </inkml:traceGroup>
    </inkml:traceGroup>
  </inkml:traceGroup>
</inkml:ink>
</file>

<file path=ppt/ink/ink32.xml><?xml version="1.0" encoding="utf-8"?>
<inkml:ink xmlns:inkml="http://www.w3.org/2003/InkML">
  <inkml:definitions/>
  <inkml:traceGroup>
    <inkml:annotationXML>
      <emma:emma xmlns:emma="http://www.w3.org/2003/04/emma" version="1.0">
        <emma:interpretation id="{63029F52-A2A2-4BEA-AD33-80C7C23524C1}" emma:medium="tactile" emma:mode="ink">
          <msink:context xmlns:msink="http://schemas.microsoft.com/ink/2010/main" type="writingRegion" rotatedBoundingBox="4517,3389 4593,3389 4593,3527 4517,3527"/>
        </emma:interpretation>
      </emma:emma>
    </inkml:annotationXML>
    <inkml:traceGroup>
      <inkml:annotationXML>
        <emma:emma xmlns:emma="http://www.w3.org/2003/04/emma" version="1.0">
          <emma:interpretation id="{00CBD45E-E246-4C4D-9603-0C28AD3173EA}" emma:medium="tactile" emma:mode="ink">
            <msink:context xmlns:msink="http://schemas.microsoft.com/ink/2010/main" type="paragraph" rotatedBoundingBox="4517,3389 4593,3389 4593,3527 4517,35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7F6487D-2C31-4F75-B047-93E89931F751}" emma:medium="tactile" emma:mode="ink">
              <msink:context xmlns:msink="http://schemas.microsoft.com/ink/2010/main" type="line" rotatedBoundingBox="4517,3389 4593,3389 4593,3527 4517,3527"/>
            </emma:interpretation>
          </emma:emma>
        </inkml:annotationXML>
        <inkml:traceGroup>
          <inkml:annotationXML>
            <emma:emma xmlns:emma="http://www.w3.org/2003/04/emma" version="1.0">
              <emma:interpretation id="{D268FC1F-2D07-430C-A11A-147AA756CC83}" emma:medium="tactile" emma:mode="ink">
                <msink:context xmlns:msink="http://schemas.microsoft.com/ink/2010/main" type="inkWord" rotatedBoundingBox="4517,3389 4593,3389 4593,3527 4517,3527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. :</emma:literal>
                </emma:interpretation>
                <emma:interpretation id="interp3" emma:lang="" emma:confidence="0">
                  <emma:literal>: :</emma:literal>
                </emma:interpretation>
                <emma:interpretation id="interp4" emma:lang="" emma:confidence="0">
                  <emma:literal>' :</emma:literal>
                </emma:interpretation>
              </emma:one-of>
            </emma:emma>
          </inkml:annotationXML>
        </inkml:traceGroup>
      </inkml:traceGroup>
    </inkml:traceGroup>
  </inkml:traceGroup>
</inkml:ink>
</file>

<file path=ppt/ink/ink33.xml><?xml version="1.0" encoding="utf-8"?>
<inkml:ink xmlns:inkml="http://www.w3.org/2003/InkML">
  <inkml:definitions/>
  <inkml:traceGroup>
    <inkml:annotationXML>
      <emma:emma xmlns:emma="http://www.w3.org/2003/04/emma" version="1.0">
        <emma:interpretation id="{774B9290-729B-47EC-B438-21256EE215EE}" emma:medium="tactile" emma:mode="ink">
          <msink:context xmlns:msink="http://schemas.microsoft.com/ink/2010/main" type="writingRegion" rotatedBoundingBox="4517,3389 4593,3389 4593,3527 4517,3527"/>
        </emma:interpretation>
      </emma:emma>
    </inkml:annotationXML>
    <inkml:traceGroup>
      <inkml:annotationXML>
        <emma:emma xmlns:emma="http://www.w3.org/2003/04/emma" version="1.0">
          <emma:interpretation id="{0C154044-5478-4C3C-B9B7-F5AE421DD758}" emma:medium="tactile" emma:mode="ink">
            <msink:context xmlns:msink="http://schemas.microsoft.com/ink/2010/main" type="paragraph" rotatedBoundingBox="4517,3389 4593,3389 4593,3527 4517,35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7F9C4DC-C1AD-4869-B0B9-74F63F7F2B99}" emma:medium="tactile" emma:mode="ink">
              <msink:context xmlns:msink="http://schemas.microsoft.com/ink/2010/main" type="line" rotatedBoundingBox="4517,3389 4593,3389 4593,3527 4517,3527"/>
            </emma:interpretation>
          </emma:emma>
        </inkml:annotationXML>
        <inkml:traceGroup>
          <inkml:annotationXML>
            <emma:emma xmlns:emma="http://www.w3.org/2003/04/emma" version="1.0">
              <emma:interpretation id="{2799873B-4E3C-4F20-A4CB-35093C8A50CC}" emma:medium="tactile" emma:mode="ink">
                <msink:context xmlns:msink="http://schemas.microsoft.com/ink/2010/main" type="inkWord" rotatedBoundingBox="4517,3389 4593,3389 4593,3527 4517,3527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. :</emma:literal>
                </emma:interpretation>
                <emma:interpretation id="interp3" emma:lang="" emma:confidence="0">
                  <emma:literal>: :</emma:literal>
                </emma:interpretation>
                <emma:interpretation id="interp4" emma:lang="" emma:confidence="0">
                  <emma:literal>' :</emma:literal>
                </emma:interpretation>
              </emma:one-of>
            </emma:emma>
          </inkml:annotationXML>
        </inkml:traceGroup>
      </inkml:traceGroup>
    </inkml:traceGroup>
  </inkml:traceGroup>
</inkml:ink>
</file>

<file path=ppt/ink/ink34.xml><?xml version="1.0" encoding="utf-8"?>
<inkml:ink xmlns:inkml="http://www.w3.org/2003/InkML">
  <inkml:definitions/>
  <inkml:traceGroup>
    <inkml:annotationXML>
      <emma:emma xmlns:emma="http://www.w3.org/2003/04/emma" version="1.0">
        <emma:interpretation id="{D998B39F-6130-4A0D-9162-4F745A675D79}" emma:medium="tactile" emma:mode="ink">
          <msink:context xmlns:msink="http://schemas.microsoft.com/ink/2010/main" type="writingRegion" rotatedBoundingBox="4517,3389 4593,3389 4593,3527 4517,3527"/>
        </emma:interpretation>
      </emma:emma>
    </inkml:annotationXML>
    <inkml:traceGroup>
      <inkml:annotationXML>
        <emma:emma xmlns:emma="http://www.w3.org/2003/04/emma" version="1.0">
          <emma:interpretation id="{C99CA35B-B8C7-47E1-8F6F-A657FB36A5C8}" emma:medium="tactile" emma:mode="ink">
            <msink:context xmlns:msink="http://schemas.microsoft.com/ink/2010/main" type="paragraph" rotatedBoundingBox="4517,3389 4593,3389 4593,3527 4517,35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C09FBB9-8F58-4F5B-9A42-45BC8B9EDB03}" emma:medium="tactile" emma:mode="ink">
              <msink:context xmlns:msink="http://schemas.microsoft.com/ink/2010/main" type="line" rotatedBoundingBox="4517,3389 4593,3389 4593,3527 4517,3527"/>
            </emma:interpretation>
          </emma:emma>
        </inkml:annotationXML>
        <inkml:traceGroup>
          <inkml:annotationXML>
            <emma:emma xmlns:emma="http://www.w3.org/2003/04/emma" version="1.0">
              <emma:interpretation id="{55C8B3D0-53EE-475C-A606-F014F71165BD}" emma:medium="tactile" emma:mode="ink">
                <msink:context xmlns:msink="http://schemas.microsoft.com/ink/2010/main" type="inkWord" rotatedBoundingBox="4517,3389 4593,3389 4593,3527 4517,3527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. :</emma:literal>
                </emma:interpretation>
                <emma:interpretation id="interp3" emma:lang="" emma:confidence="0">
                  <emma:literal>: :</emma:literal>
                </emma:interpretation>
                <emma:interpretation id="interp4" emma:lang="" emma:confidence="0">
                  <emma:literal>' :</emma:literal>
                </emma:interpretation>
              </emma:one-of>
            </emma:emma>
          </inkml:annotationXML>
        </inkml:traceGroup>
      </inkml:traceGroup>
    </inkml:traceGroup>
  </inkml:traceGroup>
</inkml:ink>
</file>

<file path=ppt/ink/ink35.xml><?xml version="1.0" encoding="utf-8"?>
<inkml:ink xmlns:inkml="http://www.w3.org/2003/InkML">
  <inkml:definitions/>
  <inkml:traceGroup>
    <inkml:annotationXML>
      <emma:emma xmlns:emma="http://www.w3.org/2003/04/emma" version="1.0">
        <emma:interpretation id="{27EA5996-997E-47C6-9329-0CF82E79BFB9}" emma:medium="tactile" emma:mode="ink">
          <msink:context xmlns:msink="http://schemas.microsoft.com/ink/2010/main" type="writingRegion" rotatedBoundingBox="4517,3389 4593,3389 4593,3527 4517,3527"/>
        </emma:interpretation>
      </emma:emma>
    </inkml:annotationXML>
    <inkml:traceGroup>
      <inkml:annotationXML>
        <emma:emma xmlns:emma="http://www.w3.org/2003/04/emma" version="1.0">
          <emma:interpretation id="{43CC7204-BE35-4D21-AF9D-79DB3D675616}" emma:medium="tactile" emma:mode="ink">
            <msink:context xmlns:msink="http://schemas.microsoft.com/ink/2010/main" type="paragraph" rotatedBoundingBox="4517,3389 4593,3389 4593,3527 4517,35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34DF152-2319-4E93-8930-4331459A77DC}" emma:medium="tactile" emma:mode="ink">
              <msink:context xmlns:msink="http://schemas.microsoft.com/ink/2010/main" type="line" rotatedBoundingBox="4517,3389 4593,3389 4593,3527 4517,3527"/>
            </emma:interpretation>
          </emma:emma>
        </inkml:annotationXML>
        <inkml:traceGroup>
          <inkml:annotationXML>
            <emma:emma xmlns:emma="http://www.w3.org/2003/04/emma" version="1.0">
              <emma:interpretation id="{2E4AA45E-2AFB-4E27-8064-4FF0B26E2FC7}" emma:medium="tactile" emma:mode="ink">
                <msink:context xmlns:msink="http://schemas.microsoft.com/ink/2010/main" type="inkWord" rotatedBoundingBox="4517,3389 4593,3389 4593,3527 4517,3527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. :</emma:literal>
                </emma:interpretation>
                <emma:interpretation id="interp3" emma:lang="" emma:confidence="0">
                  <emma:literal>: :</emma:literal>
                </emma:interpretation>
                <emma:interpretation id="interp4" emma:lang="" emma:confidence="0">
                  <emma:literal>' :</emma:literal>
                </emma:interpretation>
              </emma:one-of>
            </emma:emma>
          </inkml:annotationXML>
        </inkml:traceGroup>
      </inkml:traceGroup>
    </inkml:traceGroup>
  </inkml:traceGroup>
</inkml:ink>
</file>

<file path=ppt/ink/ink36.xml><?xml version="1.0" encoding="utf-8"?>
<inkml:ink xmlns:inkml="http://www.w3.org/2003/InkML">
  <inkml:definitions/>
  <inkml:traceGroup>
    <inkml:annotationXML>
      <emma:emma xmlns:emma="http://www.w3.org/2003/04/emma" version="1.0">
        <emma:interpretation id="{56F1CA7D-E98A-4669-B1D8-018CF8415B92}" emma:medium="tactile" emma:mode="ink">
          <msink:context xmlns:msink="http://schemas.microsoft.com/ink/2010/main" type="writingRegion" rotatedBoundingBox="4517,3389 4593,3389 4593,3527 4517,3527"/>
        </emma:interpretation>
      </emma:emma>
    </inkml:annotationXML>
    <inkml:traceGroup>
      <inkml:annotationXML>
        <emma:emma xmlns:emma="http://www.w3.org/2003/04/emma" version="1.0">
          <emma:interpretation id="{41746BC8-C568-4357-9CE5-F5432B2B9551}" emma:medium="tactile" emma:mode="ink">
            <msink:context xmlns:msink="http://schemas.microsoft.com/ink/2010/main" type="paragraph" rotatedBoundingBox="4517,3389 4593,3389 4593,3527 4517,35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AEC866B-11AE-4358-9A9E-B1BBD423A68B}" emma:medium="tactile" emma:mode="ink">
              <msink:context xmlns:msink="http://schemas.microsoft.com/ink/2010/main" type="line" rotatedBoundingBox="4517,3389 4593,3389 4593,3527 4517,3527"/>
            </emma:interpretation>
          </emma:emma>
        </inkml:annotationXML>
        <inkml:traceGroup>
          <inkml:annotationXML>
            <emma:emma xmlns:emma="http://www.w3.org/2003/04/emma" version="1.0">
              <emma:interpretation id="{B22DDA3F-950E-4634-8978-F8CC17FA46DA}" emma:medium="tactile" emma:mode="ink">
                <msink:context xmlns:msink="http://schemas.microsoft.com/ink/2010/main" type="inkWord" rotatedBoundingBox="4517,3389 4593,3389 4593,3527 4517,3527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. :</emma:literal>
                </emma:interpretation>
                <emma:interpretation id="interp3" emma:lang="" emma:confidence="0">
                  <emma:literal>: :</emma:literal>
                </emma:interpretation>
                <emma:interpretation id="interp4" emma:lang="" emma:confidence="0">
                  <emma:literal>' :</emma:literal>
                </emma:interpretation>
              </emma:one-of>
            </emma:emma>
          </inkml:annotationXML>
        </inkml:traceGroup>
      </inkml:traceGroup>
    </inkml:traceGroup>
  </inkml:traceGroup>
</inkml:ink>
</file>

<file path=ppt/ink/ink37.xml><?xml version="1.0" encoding="utf-8"?>
<inkml:ink xmlns:inkml="http://www.w3.org/2003/InkML">
  <inkml:definitions/>
  <inkml:traceGroup>
    <inkml:annotationXML>
      <emma:emma xmlns:emma="http://www.w3.org/2003/04/emma" version="1.0">
        <emma:interpretation id="{57DE09C4-673D-41D3-8B5F-A120BCB89F45}" emma:medium="tactile" emma:mode="ink">
          <msink:context xmlns:msink="http://schemas.microsoft.com/ink/2010/main" type="writingRegion" rotatedBoundingBox="4517,3389 4593,3389 4593,3527 4517,3527"/>
        </emma:interpretation>
      </emma:emma>
    </inkml:annotationXML>
    <inkml:traceGroup>
      <inkml:annotationXML>
        <emma:emma xmlns:emma="http://www.w3.org/2003/04/emma" version="1.0">
          <emma:interpretation id="{96D9DEDF-378A-45B4-9A7A-C3A99EF34DD7}" emma:medium="tactile" emma:mode="ink">
            <msink:context xmlns:msink="http://schemas.microsoft.com/ink/2010/main" type="paragraph" rotatedBoundingBox="4517,3389 4593,3389 4593,3527 4517,35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2A87311-14ED-40E4-BABD-128B177BE967}" emma:medium="tactile" emma:mode="ink">
              <msink:context xmlns:msink="http://schemas.microsoft.com/ink/2010/main" type="line" rotatedBoundingBox="4517,3389 4593,3389 4593,3527 4517,3527"/>
            </emma:interpretation>
          </emma:emma>
        </inkml:annotationXML>
        <inkml:traceGroup>
          <inkml:annotationXML>
            <emma:emma xmlns:emma="http://www.w3.org/2003/04/emma" version="1.0">
              <emma:interpretation id="{2AF77921-90E8-4728-8A32-E3ED3B239128}" emma:medium="tactile" emma:mode="ink">
                <msink:context xmlns:msink="http://schemas.microsoft.com/ink/2010/main" type="inkWord" rotatedBoundingBox="4517,3389 4593,3389 4593,3527 4517,3527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. :</emma:literal>
                </emma:interpretation>
                <emma:interpretation id="interp3" emma:lang="" emma:confidence="0">
                  <emma:literal>: :</emma:literal>
                </emma:interpretation>
                <emma:interpretation id="interp4" emma:lang="" emma:confidence="0">
                  <emma:literal>' :</emma:literal>
                </emma:interpretation>
              </emma:one-of>
            </emma:emma>
          </inkml:annotationXML>
        </inkml:traceGroup>
      </inkml:traceGroup>
    </inkml:traceGroup>
  </inkml:traceGroup>
</inkml:ink>
</file>

<file path=ppt/ink/ink38.xml><?xml version="1.0" encoding="utf-8"?>
<inkml:ink xmlns:inkml="http://www.w3.org/2003/InkML">
  <inkml:definitions/>
  <inkml:traceGroup>
    <inkml:annotationXML>
      <emma:emma xmlns:emma="http://www.w3.org/2003/04/emma" version="1.0">
        <emma:interpretation id="{477A2ABA-39D7-43EA-9E67-1FF2E10B9011}" emma:medium="tactile" emma:mode="ink">
          <msink:context xmlns:msink="http://schemas.microsoft.com/ink/2010/main" type="writingRegion" rotatedBoundingBox="4517,3389 4593,3389 4593,3527 4517,3527"/>
        </emma:interpretation>
      </emma:emma>
    </inkml:annotationXML>
    <inkml:traceGroup>
      <inkml:annotationXML>
        <emma:emma xmlns:emma="http://www.w3.org/2003/04/emma" version="1.0">
          <emma:interpretation id="{26D5E2E8-1AE7-4CE2-9F28-E1D5BDE5F1A1}" emma:medium="tactile" emma:mode="ink">
            <msink:context xmlns:msink="http://schemas.microsoft.com/ink/2010/main" type="paragraph" rotatedBoundingBox="4517,3389 4593,3389 4593,3527 4517,35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D8B7FF9-535A-4475-B78C-ADE512E1319F}" emma:medium="tactile" emma:mode="ink">
              <msink:context xmlns:msink="http://schemas.microsoft.com/ink/2010/main" type="line" rotatedBoundingBox="4517,3389 4593,3389 4593,3527 4517,3527"/>
            </emma:interpretation>
          </emma:emma>
        </inkml:annotationXML>
        <inkml:traceGroup>
          <inkml:annotationXML>
            <emma:emma xmlns:emma="http://www.w3.org/2003/04/emma" version="1.0">
              <emma:interpretation id="{1B4D913D-0242-4086-9841-513A27D02074}" emma:medium="tactile" emma:mode="ink">
                <msink:context xmlns:msink="http://schemas.microsoft.com/ink/2010/main" type="inkWord" rotatedBoundingBox="4517,3389 4593,3389 4593,3527 4517,3527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. :</emma:literal>
                </emma:interpretation>
                <emma:interpretation id="interp3" emma:lang="" emma:confidence="0">
                  <emma:literal>: :</emma:literal>
                </emma:interpretation>
                <emma:interpretation id="interp4" emma:lang="" emma:confidence="0">
                  <emma:literal>' :</emma:literal>
                </emma:interpretation>
              </emma:one-of>
            </emma:emma>
          </inkml:annotationXML>
        </inkml:traceGroup>
      </inkml:traceGroup>
    </inkml:traceGroup>
  </inkml:traceGroup>
</inkml:ink>
</file>

<file path=ppt/ink/ink39.xml><?xml version="1.0" encoding="utf-8"?>
<inkml:ink xmlns:inkml="http://www.w3.org/2003/InkML">
  <inkml:definitions/>
  <inkml:traceGroup>
    <inkml:annotationXML>
      <emma:emma xmlns:emma="http://www.w3.org/2003/04/emma" version="1.0">
        <emma:interpretation id="{A5C07BC2-2956-4175-9854-B6E571E20D22}" emma:medium="tactile" emma:mode="ink">
          <msink:context xmlns:msink="http://schemas.microsoft.com/ink/2010/main" type="writingRegion" rotatedBoundingBox="4517,3389 4593,3389 4593,3527 4517,3527"/>
        </emma:interpretation>
      </emma:emma>
    </inkml:annotationXML>
    <inkml:traceGroup>
      <inkml:annotationXML>
        <emma:emma xmlns:emma="http://www.w3.org/2003/04/emma" version="1.0">
          <emma:interpretation id="{103EEB9D-E3E1-4E7F-AD6F-E3B1B1705BFD}" emma:medium="tactile" emma:mode="ink">
            <msink:context xmlns:msink="http://schemas.microsoft.com/ink/2010/main" type="paragraph" rotatedBoundingBox="4517,3389 4593,3389 4593,3527 4517,35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2D56FD8-63EE-4D55-BA4D-CF4A52D1FA0C}" emma:medium="tactile" emma:mode="ink">
              <msink:context xmlns:msink="http://schemas.microsoft.com/ink/2010/main" type="line" rotatedBoundingBox="4517,3389 4593,3389 4593,3527 4517,3527"/>
            </emma:interpretation>
          </emma:emma>
        </inkml:annotationXML>
        <inkml:traceGroup>
          <inkml:annotationXML>
            <emma:emma xmlns:emma="http://www.w3.org/2003/04/emma" version="1.0">
              <emma:interpretation id="{D561F609-5ED5-441B-AE6B-DD9398E9A91A}" emma:medium="tactile" emma:mode="ink">
                <msink:context xmlns:msink="http://schemas.microsoft.com/ink/2010/main" type="inkWord" rotatedBoundingBox="4517,3389 4593,3389 4593,3527 4517,3527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. :</emma:literal>
                </emma:interpretation>
                <emma:interpretation id="interp3" emma:lang="" emma:confidence="0">
                  <emma:literal>: :</emma:literal>
                </emma:interpretation>
                <emma:interpretation id="interp4" emma:lang="" emma:confidence="0">
                  <emma:literal>' :</emma:literal>
                </emma:interpretation>
              </emma:one-of>
            </emma:emma>
          </inkml:annotationXML>
        </inkml:traceGroup>
      </inkml:traceGroup>
    </inkml:traceGroup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12T14:01:18.783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Group>
    <inkml:annotationXML>
      <emma:emma xmlns:emma="http://www.w3.org/2003/04/emma" version="1.0">
        <emma:interpretation id="{84269688-4777-4DB3-B500-E82B8A0BC3A5}" emma:medium="tactile" emma:mode="ink">
          <msink:context xmlns:msink="http://schemas.microsoft.com/ink/2010/main" type="inkDrawing"/>
        </emma:interpretation>
      </emma:emma>
    </inkml:annotationXML>
    <inkml:trace contextRef="#ctx0" brushRef="#br0">0 0 16383 0 0,'0'0'0'0'0</inkml:trace>
  </inkml:traceGroup>
</inkml:ink>
</file>

<file path=ppt/ink/ink40.xml><?xml version="1.0" encoding="utf-8"?>
<inkml:ink xmlns:inkml="http://www.w3.org/2003/InkML">
  <inkml:definitions/>
  <inkml:traceGroup>
    <inkml:annotationXML>
      <emma:emma xmlns:emma="http://www.w3.org/2003/04/emma" version="1.0">
        <emma:interpretation id="{60404FBC-2841-4DD4-8973-16D3A6A5FDA9}" emma:medium="tactile" emma:mode="ink">
          <msink:context xmlns:msink="http://schemas.microsoft.com/ink/2010/main" type="writingRegion" rotatedBoundingBox="4517,3389 4593,3389 4593,3527 4517,3527"/>
        </emma:interpretation>
      </emma:emma>
    </inkml:annotationXML>
    <inkml:traceGroup>
      <inkml:annotationXML>
        <emma:emma xmlns:emma="http://www.w3.org/2003/04/emma" version="1.0">
          <emma:interpretation id="{2F099B5F-0E8C-4D12-BC1E-8BB6A0497E2C}" emma:medium="tactile" emma:mode="ink">
            <msink:context xmlns:msink="http://schemas.microsoft.com/ink/2010/main" type="paragraph" rotatedBoundingBox="4517,3389 4593,3389 4593,3527 4517,35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503EA96-A154-4D26-8FEC-A60928E65CE0}" emma:medium="tactile" emma:mode="ink">
              <msink:context xmlns:msink="http://schemas.microsoft.com/ink/2010/main" type="line" rotatedBoundingBox="4517,3389 4593,3389 4593,3527 4517,3527"/>
            </emma:interpretation>
          </emma:emma>
        </inkml:annotationXML>
        <inkml:traceGroup>
          <inkml:annotationXML>
            <emma:emma xmlns:emma="http://www.w3.org/2003/04/emma" version="1.0">
              <emma:interpretation id="{75A6AF95-7D3F-4EA0-B280-66DDD8690FBA}" emma:medium="tactile" emma:mode="ink">
                <msink:context xmlns:msink="http://schemas.microsoft.com/ink/2010/main" type="inkWord" rotatedBoundingBox="4517,3389 4593,3389 4593,3527 4517,3527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. :</emma:literal>
                </emma:interpretation>
                <emma:interpretation id="interp3" emma:lang="" emma:confidence="0">
                  <emma:literal>: :</emma:literal>
                </emma:interpretation>
                <emma:interpretation id="interp4" emma:lang="" emma:confidence="0">
                  <emma:literal>' :</emma:literal>
                </emma:interpretation>
              </emma:one-of>
            </emma:emma>
          </inkml:annotationXML>
        </inkml:traceGroup>
      </inkml:traceGroup>
    </inkml:traceGroup>
  </inkml:traceGroup>
</inkml:ink>
</file>

<file path=ppt/ink/ink41.xml><?xml version="1.0" encoding="utf-8"?>
<inkml:ink xmlns:inkml="http://www.w3.org/2003/InkML">
  <inkml:definitions/>
  <inkml:traceGroup>
    <inkml:annotationXML>
      <emma:emma xmlns:emma="http://www.w3.org/2003/04/emma" version="1.0">
        <emma:interpretation id="{AB9FEE7B-463A-4680-9D4B-E25594A56D82}" emma:medium="tactile" emma:mode="ink">
          <msink:context xmlns:msink="http://schemas.microsoft.com/ink/2010/main" type="writingRegion" rotatedBoundingBox="4517,3389 4593,3389 4593,3527 4517,3527"/>
        </emma:interpretation>
      </emma:emma>
    </inkml:annotationXML>
    <inkml:traceGroup>
      <inkml:annotationXML>
        <emma:emma xmlns:emma="http://www.w3.org/2003/04/emma" version="1.0">
          <emma:interpretation id="{446AC26B-625E-4B62-AFE0-08BE6A01A0D0}" emma:medium="tactile" emma:mode="ink">
            <msink:context xmlns:msink="http://schemas.microsoft.com/ink/2010/main" type="paragraph" rotatedBoundingBox="4517,3389 4593,3389 4593,3527 4517,35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AA05B7D-BDFE-40EA-80F2-525DFB9F00C0}" emma:medium="tactile" emma:mode="ink">
              <msink:context xmlns:msink="http://schemas.microsoft.com/ink/2010/main" type="line" rotatedBoundingBox="4517,3389 4593,3389 4593,3527 4517,3527"/>
            </emma:interpretation>
          </emma:emma>
        </inkml:annotationXML>
        <inkml:traceGroup>
          <inkml:annotationXML>
            <emma:emma xmlns:emma="http://www.w3.org/2003/04/emma" version="1.0">
              <emma:interpretation id="{53C371E3-AD3C-45FE-BFA0-55764E64686B}" emma:medium="tactile" emma:mode="ink">
                <msink:context xmlns:msink="http://schemas.microsoft.com/ink/2010/main" type="inkWord" rotatedBoundingBox="4517,3389 4593,3389 4593,3527 4517,3527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. :</emma:literal>
                </emma:interpretation>
                <emma:interpretation id="interp3" emma:lang="" emma:confidence="0">
                  <emma:literal>: :</emma:literal>
                </emma:interpretation>
                <emma:interpretation id="interp4" emma:lang="" emma:confidence="0">
                  <emma:literal>' :</emma:literal>
                </emma:interpretation>
              </emma:one-of>
            </emma:emma>
          </inkml:annotationXML>
        </inkml:traceGroup>
      </inkml:traceGroup>
    </inkml:traceGroup>
  </inkml:traceGroup>
</inkml:ink>
</file>

<file path=ppt/ink/ink42.xml><?xml version="1.0" encoding="utf-8"?>
<inkml:ink xmlns:inkml="http://www.w3.org/2003/InkML">
  <inkml:definitions/>
  <inkml:traceGroup>
    <inkml:annotationXML>
      <emma:emma xmlns:emma="http://www.w3.org/2003/04/emma" version="1.0">
        <emma:interpretation id="{D7C03D97-6B88-4066-B1C1-09B236FACDF2}" emma:medium="tactile" emma:mode="ink">
          <msink:context xmlns:msink="http://schemas.microsoft.com/ink/2010/main" type="writingRegion" rotatedBoundingBox="4517,3389 4593,3389 4593,3527 4517,3527"/>
        </emma:interpretation>
      </emma:emma>
    </inkml:annotationXML>
    <inkml:traceGroup>
      <inkml:annotationXML>
        <emma:emma xmlns:emma="http://www.w3.org/2003/04/emma" version="1.0">
          <emma:interpretation id="{0F6CE86D-EE6C-45C8-AAB0-FBC3FA6FFA85}" emma:medium="tactile" emma:mode="ink">
            <msink:context xmlns:msink="http://schemas.microsoft.com/ink/2010/main" type="paragraph" rotatedBoundingBox="4517,3389 4593,3389 4593,3527 4517,35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12F1725-A6A0-41B5-854A-3AE40B886FC1}" emma:medium="tactile" emma:mode="ink">
              <msink:context xmlns:msink="http://schemas.microsoft.com/ink/2010/main" type="line" rotatedBoundingBox="4517,3389 4593,3389 4593,3527 4517,3527"/>
            </emma:interpretation>
          </emma:emma>
        </inkml:annotationXML>
        <inkml:traceGroup>
          <inkml:annotationXML>
            <emma:emma xmlns:emma="http://www.w3.org/2003/04/emma" version="1.0">
              <emma:interpretation id="{55EE06E5-F884-4117-B942-23D849499FCC}" emma:medium="tactile" emma:mode="ink">
                <msink:context xmlns:msink="http://schemas.microsoft.com/ink/2010/main" type="inkWord" rotatedBoundingBox="4517,3389 4593,3389 4593,3527 4517,3527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. :</emma:literal>
                </emma:interpretation>
                <emma:interpretation id="interp3" emma:lang="" emma:confidence="0">
                  <emma:literal>: :</emma:literal>
                </emma:interpretation>
                <emma:interpretation id="interp4" emma:lang="" emma:confidence="0">
                  <emma:literal>' :</emma:literal>
                </emma:interpretation>
              </emma:one-of>
            </emma:emma>
          </inkml:annotationXML>
        </inkml:traceGroup>
      </inkml:traceGroup>
    </inkml:traceGroup>
  </inkml:traceGroup>
</inkml:ink>
</file>

<file path=ppt/ink/ink43.xml><?xml version="1.0" encoding="utf-8"?>
<inkml:ink xmlns:inkml="http://www.w3.org/2003/InkML">
  <inkml:definitions/>
  <inkml:traceGroup>
    <inkml:annotationXML>
      <emma:emma xmlns:emma="http://www.w3.org/2003/04/emma" version="1.0">
        <emma:interpretation id="{800103A8-B178-447D-A899-AA553A36E196}" emma:medium="tactile" emma:mode="ink">
          <msink:context xmlns:msink="http://schemas.microsoft.com/ink/2010/main" type="writingRegion" rotatedBoundingBox="4517,3389 4593,3389 4593,3527 4517,3527"/>
        </emma:interpretation>
      </emma:emma>
    </inkml:annotationXML>
    <inkml:traceGroup>
      <inkml:annotationXML>
        <emma:emma xmlns:emma="http://www.w3.org/2003/04/emma" version="1.0">
          <emma:interpretation id="{E2B113C8-0AD9-45E7-AC47-43752EDF972E}" emma:medium="tactile" emma:mode="ink">
            <msink:context xmlns:msink="http://schemas.microsoft.com/ink/2010/main" type="paragraph" rotatedBoundingBox="4517,3389 4593,3389 4593,3527 4517,35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0E0791D-75E5-420F-8E4D-8794C64755C9}" emma:medium="tactile" emma:mode="ink">
              <msink:context xmlns:msink="http://schemas.microsoft.com/ink/2010/main" type="line" rotatedBoundingBox="4517,3389 4593,3389 4593,3527 4517,3527"/>
            </emma:interpretation>
          </emma:emma>
        </inkml:annotationXML>
        <inkml:traceGroup>
          <inkml:annotationXML>
            <emma:emma xmlns:emma="http://www.w3.org/2003/04/emma" version="1.0">
              <emma:interpretation id="{1646A8D2-624B-4262-A1B9-62B7628A292F}" emma:medium="tactile" emma:mode="ink">
                <msink:context xmlns:msink="http://schemas.microsoft.com/ink/2010/main" type="inkWord" rotatedBoundingBox="4517,3389 4593,3389 4593,3527 4517,3527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. :</emma:literal>
                </emma:interpretation>
                <emma:interpretation id="interp3" emma:lang="" emma:confidence="0">
                  <emma:literal>: :</emma:literal>
                </emma:interpretation>
                <emma:interpretation id="interp4" emma:lang="" emma:confidence="0">
                  <emma:literal>' :</emma:literal>
                </emma:interpretation>
              </emma:one-of>
            </emma:emma>
          </inkml:annotationXML>
        </inkml:traceGroup>
      </inkml:traceGroup>
    </inkml:traceGroup>
  </inkml:traceGroup>
</inkml:ink>
</file>

<file path=ppt/ink/ink44.xml><?xml version="1.0" encoding="utf-8"?>
<inkml:ink xmlns:inkml="http://www.w3.org/2003/InkML">
  <inkml:definitions/>
  <inkml:traceGroup>
    <inkml:annotationXML>
      <emma:emma xmlns:emma="http://www.w3.org/2003/04/emma" version="1.0">
        <emma:interpretation id="{A41CA1EF-0697-4A58-92DE-765A956DDAB4}" emma:medium="tactile" emma:mode="ink">
          <msink:context xmlns:msink="http://schemas.microsoft.com/ink/2010/main" type="writingRegion" rotatedBoundingBox="4517,3389 4593,3389 4593,3527 4517,3527"/>
        </emma:interpretation>
      </emma:emma>
    </inkml:annotationXML>
    <inkml:traceGroup>
      <inkml:annotationXML>
        <emma:emma xmlns:emma="http://www.w3.org/2003/04/emma" version="1.0">
          <emma:interpretation id="{B5496F74-856B-483E-BA01-217E385A6E93}" emma:medium="tactile" emma:mode="ink">
            <msink:context xmlns:msink="http://schemas.microsoft.com/ink/2010/main" type="paragraph" rotatedBoundingBox="4517,3389 4593,3389 4593,3527 4517,35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75CE300-98E0-4314-85BE-8E4E96C888EC}" emma:medium="tactile" emma:mode="ink">
              <msink:context xmlns:msink="http://schemas.microsoft.com/ink/2010/main" type="line" rotatedBoundingBox="4517,3389 4593,3389 4593,3527 4517,3527"/>
            </emma:interpretation>
          </emma:emma>
        </inkml:annotationXML>
        <inkml:traceGroup>
          <inkml:annotationXML>
            <emma:emma xmlns:emma="http://www.w3.org/2003/04/emma" version="1.0">
              <emma:interpretation id="{3920CA6C-3B35-4296-8270-FBFF4E188BE2}" emma:medium="tactile" emma:mode="ink">
                <msink:context xmlns:msink="http://schemas.microsoft.com/ink/2010/main" type="inkWord" rotatedBoundingBox="4517,3389 4593,3389 4593,3527 4517,3527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. :</emma:literal>
                </emma:interpretation>
                <emma:interpretation id="interp3" emma:lang="" emma:confidence="0">
                  <emma:literal>: :</emma:literal>
                </emma:interpretation>
                <emma:interpretation id="interp4" emma:lang="" emma:confidence="0">
                  <emma:literal>' :</emma:literal>
                </emma:interpretation>
              </emma:one-of>
            </emma:emma>
          </inkml:annotationXML>
        </inkml:traceGroup>
      </inkml:traceGroup>
    </inkml:traceGroup>
  </inkml:traceGroup>
</inkml:ink>
</file>

<file path=ppt/ink/ink45.xml><?xml version="1.0" encoding="utf-8"?>
<inkml:ink xmlns:inkml="http://www.w3.org/2003/InkML">
  <inkml:definitions/>
  <inkml:traceGroup>
    <inkml:annotationXML>
      <emma:emma xmlns:emma="http://www.w3.org/2003/04/emma" version="1.0">
        <emma:interpretation id="{0C0DBFCA-D7F1-4DDF-8482-6A31DDCE749B}" emma:medium="tactile" emma:mode="ink">
          <msink:context xmlns:msink="http://schemas.microsoft.com/ink/2010/main" type="writingRegion" rotatedBoundingBox="4517,3389 4593,3389 4593,3527 4517,3527"/>
        </emma:interpretation>
      </emma:emma>
    </inkml:annotationXML>
    <inkml:traceGroup>
      <inkml:annotationXML>
        <emma:emma xmlns:emma="http://www.w3.org/2003/04/emma" version="1.0">
          <emma:interpretation id="{0AA05AA6-C1C2-42EA-AAF0-EEE4B5C94228}" emma:medium="tactile" emma:mode="ink">
            <msink:context xmlns:msink="http://schemas.microsoft.com/ink/2010/main" type="paragraph" rotatedBoundingBox="4517,3389 4593,3389 4593,3527 4517,35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6105759-870B-416B-BA27-73F0870CBE1F}" emma:medium="tactile" emma:mode="ink">
              <msink:context xmlns:msink="http://schemas.microsoft.com/ink/2010/main" type="line" rotatedBoundingBox="4517,3389 4593,3389 4593,3527 4517,3527"/>
            </emma:interpretation>
          </emma:emma>
        </inkml:annotationXML>
        <inkml:traceGroup>
          <inkml:annotationXML>
            <emma:emma xmlns:emma="http://www.w3.org/2003/04/emma" version="1.0">
              <emma:interpretation id="{8A67BEC7-8C19-423F-A5A8-A06682A27A48}" emma:medium="tactile" emma:mode="ink">
                <msink:context xmlns:msink="http://schemas.microsoft.com/ink/2010/main" type="inkWord" rotatedBoundingBox="4517,3389 4593,3389 4593,3527 4517,3527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. :</emma:literal>
                </emma:interpretation>
                <emma:interpretation id="interp3" emma:lang="" emma:confidence="0">
                  <emma:literal>: :</emma:literal>
                </emma:interpretation>
                <emma:interpretation id="interp4" emma:lang="" emma:confidence="0">
                  <emma:literal>' :</emma:literal>
                </emma:interpretation>
              </emma:one-of>
            </emma:emma>
          </inkml:annotationXML>
        </inkml:traceGroup>
      </inkml:traceGroup>
    </inkml:traceGroup>
  </inkml:traceGroup>
</inkml:ink>
</file>

<file path=ppt/ink/ink46.xml><?xml version="1.0" encoding="utf-8"?>
<inkml:ink xmlns:inkml="http://www.w3.org/2003/InkML">
  <inkml:definitions/>
  <inkml:traceGroup>
    <inkml:annotationXML>
      <emma:emma xmlns:emma="http://www.w3.org/2003/04/emma" version="1.0">
        <emma:interpretation id="{10E3F82D-5D2C-41A4-AD23-A2B1C0018733}" emma:medium="tactile" emma:mode="ink">
          <msink:context xmlns:msink="http://schemas.microsoft.com/ink/2010/main" type="writingRegion" rotatedBoundingBox="4517,3389 4593,3389 4593,3527 4517,3527"/>
        </emma:interpretation>
      </emma:emma>
    </inkml:annotationXML>
    <inkml:traceGroup>
      <inkml:annotationXML>
        <emma:emma xmlns:emma="http://www.w3.org/2003/04/emma" version="1.0">
          <emma:interpretation id="{A047032C-C7D2-465E-971D-1614C8823AE3}" emma:medium="tactile" emma:mode="ink">
            <msink:context xmlns:msink="http://schemas.microsoft.com/ink/2010/main" type="paragraph" rotatedBoundingBox="4517,3389 4593,3389 4593,3527 4517,35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12EE639-5E7B-43E6-A26A-DD80F8AF2FFA}" emma:medium="tactile" emma:mode="ink">
              <msink:context xmlns:msink="http://schemas.microsoft.com/ink/2010/main" type="line" rotatedBoundingBox="4517,3389 4593,3389 4593,3527 4517,3527"/>
            </emma:interpretation>
          </emma:emma>
        </inkml:annotationXML>
        <inkml:traceGroup>
          <inkml:annotationXML>
            <emma:emma xmlns:emma="http://www.w3.org/2003/04/emma" version="1.0">
              <emma:interpretation id="{759A3D89-50D0-40BC-81C7-98A1FD1F4492}" emma:medium="tactile" emma:mode="ink">
                <msink:context xmlns:msink="http://schemas.microsoft.com/ink/2010/main" type="inkWord" rotatedBoundingBox="4517,3389 4593,3389 4593,3527 4517,3527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. :</emma:literal>
                </emma:interpretation>
                <emma:interpretation id="interp3" emma:lang="" emma:confidence="0">
                  <emma:literal>: :</emma:literal>
                </emma:interpretation>
                <emma:interpretation id="interp4" emma:lang="" emma:confidence="0">
                  <emma:literal>' :</emma:literal>
                </emma:interpretation>
              </emma:one-of>
            </emma:emma>
          </inkml:annotationXML>
        </inkml:traceGroup>
      </inkml:traceGroup>
    </inkml:traceGroup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12T14:01:18.784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Group>
    <inkml:annotationXML>
      <emma:emma xmlns:emma="http://www.w3.org/2003/04/emma" version="1.0">
        <emma:interpretation id="{6C84373C-B50E-47F4-A972-608AF90621AF}" emma:medium="tactile" emma:mode="ink">
          <msink:context xmlns:msink="http://schemas.microsoft.com/ink/2010/main" type="inkDrawing"/>
        </emma:interpretation>
      </emma:emma>
    </inkml:annotationXML>
    <inkml:trace contextRef="#ctx0" brushRef="#br0">0 0 16383 0 0,'0'0'0'0'0</inkml:trace>
  </inkml:traceGroup>
</inkml:ink>
</file>

<file path=ppt/ink/ink6.xml><?xml version="1.0" encoding="utf-8"?>
<inkml:ink xmlns:inkml="http://www.w3.org/2003/InkML">
  <inkml:definitions/>
  <inkml:traceGroup>
    <inkml:annotationXML>
      <emma:emma xmlns:emma="http://www.w3.org/2003/04/emma" version="1.0">
        <emma:interpretation id="{C8DA6C19-42DD-48E9-96D4-CC18496E8D09}" emma:medium="tactile" emma:mode="ink">
          <msink:context xmlns:msink="http://schemas.microsoft.com/ink/2010/main" type="writingRegion" rotatedBoundingBox="4517,3389 4593,3389 4593,3527 4517,3527"/>
        </emma:interpretation>
      </emma:emma>
    </inkml:annotationXML>
    <inkml:traceGroup>
      <inkml:annotationXML>
        <emma:emma xmlns:emma="http://www.w3.org/2003/04/emma" version="1.0">
          <emma:interpretation id="{0E4A8638-1B35-462B-A89D-08751D2B2C1E}" emma:medium="tactile" emma:mode="ink">
            <msink:context xmlns:msink="http://schemas.microsoft.com/ink/2010/main" type="paragraph" rotatedBoundingBox="4517,3389 4593,3389 4593,3527 4517,35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40EC77F-4CB0-4EC9-9864-04897FD10B46}" emma:medium="tactile" emma:mode="ink">
              <msink:context xmlns:msink="http://schemas.microsoft.com/ink/2010/main" type="line" rotatedBoundingBox="4517,3389 4593,3389 4593,3527 4517,3527"/>
            </emma:interpretation>
          </emma:emma>
        </inkml:annotationXML>
        <inkml:traceGroup>
          <inkml:annotationXML>
            <emma:emma xmlns:emma="http://www.w3.org/2003/04/emma" version="1.0">
              <emma:interpretation id="{6CA95841-4B51-4B6E-B4D0-6C21DA16C86E}" emma:medium="tactile" emma:mode="ink">
                <msink:context xmlns:msink="http://schemas.microsoft.com/ink/2010/main" type="inkWord" rotatedBoundingBox="4517,3389 4593,3389 4593,3527 4517,3527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. :</emma:literal>
                </emma:interpretation>
                <emma:interpretation id="interp3" emma:lang="" emma:confidence="0">
                  <emma:literal>: :</emma:literal>
                </emma:interpretation>
                <emma:interpretation id="interp4" emma:lang="" emma:confidence="0">
                  <emma:literal>' :</emma:literal>
                </emma:interpretation>
              </emma:one-of>
            </emma:emma>
          </inkml:annotationXML>
        </inkml:traceGroup>
      </inkml:traceGroup>
    </inkml:traceGroup>
  </inkml:traceGroup>
</inkml:ink>
</file>

<file path=ppt/ink/ink7.xml><?xml version="1.0" encoding="utf-8"?>
<inkml:ink xmlns:inkml="http://www.w3.org/2003/InkML">
  <inkml:definitions/>
  <inkml:traceGroup>
    <inkml:annotationXML>
      <emma:emma xmlns:emma="http://www.w3.org/2003/04/emma" version="1.0">
        <emma:interpretation id="{A7A1BF77-DA96-4626-A6D5-40AC68D8559A}" emma:medium="tactile" emma:mode="ink">
          <msink:context xmlns:msink="http://schemas.microsoft.com/ink/2010/main" type="writingRegion" rotatedBoundingBox="4517,3389 4593,3389 4593,3527 4517,3527"/>
        </emma:interpretation>
      </emma:emma>
    </inkml:annotationXML>
    <inkml:traceGroup>
      <inkml:annotationXML>
        <emma:emma xmlns:emma="http://www.w3.org/2003/04/emma" version="1.0">
          <emma:interpretation id="{9DC0D1F4-8020-4268-9972-DE38522A0781}" emma:medium="tactile" emma:mode="ink">
            <msink:context xmlns:msink="http://schemas.microsoft.com/ink/2010/main" type="paragraph" rotatedBoundingBox="4517,3389 4593,3389 4593,3527 4517,35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BD1BA3E-9E10-4E01-9F29-FD70357BF273}" emma:medium="tactile" emma:mode="ink">
              <msink:context xmlns:msink="http://schemas.microsoft.com/ink/2010/main" type="line" rotatedBoundingBox="4517,3389 4593,3389 4593,3527 4517,3527"/>
            </emma:interpretation>
          </emma:emma>
        </inkml:annotationXML>
        <inkml:traceGroup>
          <inkml:annotationXML>
            <emma:emma xmlns:emma="http://www.w3.org/2003/04/emma" version="1.0">
              <emma:interpretation id="{D8FCEBBC-CD6D-4964-B1AF-3A92B88EA04D}" emma:medium="tactile" emma:mode="ink">
                <msink:context xmlns:msink="http://schemas.microsoft.com/ink/2010/main" type="inkWord" rotatedBoundingBox="4517,3389 4593,3389 4593,3527 4517,3527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. :</emma:literal>
                </emma:interpretation>
                <emma:interpretation id="interp3" emma:lang="" emma:confidence="0">
                  <emma:literal>: :</emma:literal>
                </emma:interpretation>
                <emma:interpretation id="interp4" emma:lang="" emma:confidence="0">
                  <emma:literal>' :</emma:literal>
                </emma:interpretation>
              </emma:one-of>
            </emma:emma>
          </inkml:annotationXML>
        </inkml:traceGroup>
      </inkml:traceGroup>
    </inkml:traceGroup>
  </inkml:traceGroup>
</inkml:ink>
</file>

<file path=ppt/ink/ink8.xml><?xml version="1.0" encoding="utf-8"?>
<inkml:ink xmlns:inkml="http://www.w3.org/2003/InkML">
  <inkml:definitions/>
  <inkml:traceGroup>
    <inkml:annotationXML>
      <emma:emma xmlns:emma="http://www.w3.org/2003/04/emma" version="1.0">
        <emma:interpretation id="{BF96B04F-D1E5-487F-8BFB-D12E645B53B1}" emma:medium="tactile" emma:mode="ink">
          <msink:context xmlns:msink="http://schemas.microsoft.com/ink/2010/main" type="writingRegion" rotatedBoundingBox="4517,3389 4593,3389 4593,3527 4517,3527"/>
        </emma:interpretation>
      </emma:emma>
    </inkml:annotationXML>
    <inkml:traceGroup>
      <inkml:annotationXML>
        <emma:emma xmlns:emma="http://www.w3.org/2003/04/emma" version="1.0">
          <emma:interpretation id="{0FCC1BF6-6A93-48FE-81B9-E2BE396D77EE}" emma:medium="tactile" emma:mode="ink">
            <msink:context xmlns:msink="http://schemas.microsoft.com/ink/2010/main" type="paragraph" rotatedBoundingBox="4517,3389 4593,3389 4593,3527 4517,35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3D49A8E-A4A9-4588-85E3-95E21AEA3759}" emma:medium="tactile" emma:mode="ink">
              <msink:context xmlns:msink="http://schemas.microsoft.com/ink/2010/main" type="line" rotatedBoundingBox="4517,3389 4593,3389 4593,3527 4517,3527"/>
            </emma:interpretation>
          </emma:emma>
        </inkml:annotationXML>
        <inkml:traceGroup>
          <inkml:annotationXML>
            <emma:emma xmlns:emma="http://www.w3.org/2003/04/emma" version="1.0">
              <emma:interpretation id="{F886FA6E-CC81-4933-8FB0-EA675CBC4D7E}" emma:medium="tactile" emma:mode="ink">
                <msink:context xmlns:msink="http://schemas.microsoft.com/ink/2010/main" type="inkWord" rotatedBoundingBox="4517,3389 4593,3389 4593,3527 4517,3527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. :</emma:literal>
                </emma:interpretation>
                <emma:interpretation id="interp3" emma:lang="" emma:confidence="0">
                  <emma:literal>: :</emma:literal>
                </emma:interpretation>
                <emma:interpretation id="interp4" emma:lang="" emma:confidence="0">
                  <emma:literal>' :</emma:literal>
                </emma:interpretation>
              </emma:one-of>
            </emma:emma>
          </inkml:annotationXML>
        </inkml:traceGroup>
      </inkml:traceGroup>
    </inkml:traceGroup>
  </inkml:traceGroup>
</inkml:ink>
</file>

<file path=ppt/ink/ink9.xml><?xml version="1.0" encoding="utf-8"?>
<inkml:ink xmlns:inkml="http://www.w3.org/2003/InkML">
  <inkml:definitions/>
  <inkml:traceGroup>
    <inkml:annotationXML>
      <emma:emma xmlns:emma="http://www.w3.org/2003/04/emma" version="1.0">
        <emma:interpretation id="{F296DFAE-FAE1-491B-B85E-B8FF15BC50E0}" emma:medium="tactile" emma:mode="ink">
          <msink:context xmlns:msink="http://schemas.microsoft.com/ink/2010/main" type="writingRegion" rotatedBoundingBox="4517,3389 4593,3389 4593,3527 4517,3527"/>
        </emma:interpretation>
      </emma:emma>
    </inkml:annotationXML>
    <inkml:traceGroup>
      <inkml:annotationXML>
        <emma:emma xmlns:emma="http://www.w3.org/2003/04/emma" version="1.0">
          <emma:interpretation id="{0E7795E4-6A36-4480-ADE5-0635E4FFEDB8}" emma:medium="tactile" emma:mode="ink">
            <msink:context xmlns:msink="http://schemas.microsoft.com/ink/2010/main" type="paragraph" rotatedBoundingBox="4517,3389 4593,3389 4593,3527 4517,35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13A8F5F-AC14-4D03-8CD3-A360F8FF4D00}" emma:medium="tactile" emma:mode="ink">
              <msink:context xmlns:msink="http://schemas.microsoft.com/ink/2010/main" type="line" rotatedBoundingBox="4517,3389 4593,3389 4593,3527 4517,3527"/>
            </emma:interpretation>
          </emma:emma>
        </inkml:annotationXML>
        <inkml:traceGroup>
          <inkml:annotationXML>
            <emma:emma xmlns:emma="http://www.w3.org/2003/04/emma" version="1.0">
              <emma:interpretation id="{95A197CB-0934-444C-9EFB-6791B8B15043}" emma:medium="tactile" emma:mode="ink">
                <msink:context xmlns:msink="http://schemas.microsoft.com/ink/2010/main" type="inkWord" rotatedBoundingBox="4517,3389 4593,3389 4593,3527 4517,3527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. :</emma:literal>
                </emma:interpretation>
                <emma:interpretation id="interp3" emma:lang="" emma:confidence="0">
                  <emma:literal>: :</emma:literal>
                </emma:interpretation>
                <emma:interpretation id="interp4" emma:lang="" emma:confidence="0">
                  <emma:literal>' :</emma:literal>
                </emma:interpretation>
              </emma:one-of>
            </emma:emma>
          </inkml:annotationXML>
        </inkml:traceGroup>
      </inkml:traceGroup>
    </inkml:traceGroup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500941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16763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090902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860957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216388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667181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294876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436670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79586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81059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507158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</a:t>
            </a:r>
          </a:p>
          <a:p>
            <a:pPr lvl="6"/>
            <a:r>
              <a:rPr lang="en-US"/>
              <a:t>Seve</a:t>
            </a:r>
          </a:p>
          <a:p>
            <a:pPr lvl="7"/>
            <a:r>
              <a:rPr lang="en-US"/>
              <a:t>Eight</a:t>
            </a:r>
          </a:p>
          <a:p>
            <a:pPr lvl="8"/>
            <a:r>
              <a:rPr lang="en-US"/>
              <a:t>nine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22539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fade/>
  </p:transition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customXml" Target="../ink/ink9.xml"/><Relationship Id="rId39" Type="http://schemas.openxmlformats.org/officeDocument/2006/relationships/customXml" Target="../ink/ink22.xml"/><Relationship Id="rId21" Type="http://schemas.openxmlformats.org/officeDocument/2006/relationships/customXml" Target="../ink/ink4.xml"/><Relationship Id="rId34" Type="http://schemas.openxmlformats.org/officeDocument/2006/relationships/customXml" Target="../ink/ink17.xml"/><Relationship Id="rId42" Type="http://schemas.openxmlformats.org/officeDocument/2006/relationships/customXml" Target="../ink/ink25.xml"/><Relationship Id="rId47" Type="http://schemas.openxmlformats.org/officeDocument/2006/relationships/customXml" Target="../ink/ink30.xml"/><Relationship Id="rId50" Type="http://schemas.openxmlformats.org/officeDocument/2006/relationships/customXml" Target="../ink/ink33.xml"/><Relationship Id="rId55" Type="http://schemas.openxmlformats.org/officeDocument/2006/relationships/customXml" Target="../ink/ink38.xml"/><Relationship Id="rId63" Type="http://schemas.openxmlformats.org/officeDocument/2006/relationships/customXml" Target="../ink/ink46.xml"/><Relationship Id="rId2" Type="http://schemas.openxmlformats.org/officeDocument/2006/relationships/customXml" Target="../ink/ink1.xml"/><Relationship Id="rId29" Type="http://schemas.openxmlformats.org/officeDocument/2006/relationships/customXml" Target="../ink/ink12.xml"/><Relationship Id="rId24" Type="http://schemas.openxmlformats.org/officeDocument/2006/relationships/customXml" Target="../ink/ink7.xml"/><Relationship Id="rId32" Type="http://schemas.openxmlformats.org/officeDocument/2006/relationships/customXml" Target="../ink/ink15.xml"/><Relationship Id="rId37" Type="http://schemas.openxmlformats.org/officeDocument/2006/relationships/customXml" Target="../ink/ink20.xml"/><Relationship Id="rId40" Type="http://schemas.openxmlformats.org/officeDocument/2006/relationships/customXml" Target="../ink/ink23.xml"/><Relationship Id="rId45" Type="http://schemas.openxmlformats.org/officeDocument/2006/relationships/customXml" Target="../ink/ink28.xml"/><Relationship Id="rId53" Type="http://schemas.openxmlformats.org/officeDocument/2006/relationships/customXml" Target="../ink/ink36.xml"/><Relationship Id="rId58" Type="http://schemas.openxmlformats.org/officeDocument/2006/relationships/customXml" Target="../ink/ink41.xml"/><Relationship Id="rId5" Type="http://schemas.openxmlformats.org/officeDocument/2006/relationships/customXml" Target="../ink/ink3.xml"/><Relationship Id="rId23" Type="http://schemas.openxmlformats.org/officeDocument/2006/relationships/customXml" Target="../ink/ink6.xml"/><Relationship Id="rId28" Type="http://schemas.openxmlformats.org/officeDocument/2006/relationships/customXml" Target="../ink/ink11.xml"/><Relationship Id="rId36" Type="http://schemas.openxmlformats.org/officeDocument/2006/relationships/customXml" Target="../ink/ink19.xml"/><Relationship Id="rId49" Type="http://schemas.openxmlformats.org/officeDocument/2006/relationships/customXml" Target="../ink/ink32.xml"/><Relationship Id="rId57" Type="http://schemas.openxmlformats.org/officeDocument/2006/relationships/customXml" Target="../ink/ink40.xml"/><Relationship Id="rId61" Type="http://schemas.openxmlformats.org/officeDocument/2006/relationships/customXml" Target="../ink/ink44.xml"/><Relationship Id="rId31" Type="http://schemas.openxmlformats.org/officeDocument/2006/relationships/customXml" Target="../ink/ink14.xml"/><Relationship Id="rId44" Type="http://schemas.openxmlformats.org/officeDocument/2006/relationships/customXml" Target="../ink/ink27.xml"/><Relationship Id="rId52" Type="http://schemas.openxmlformats.org/officeDocument/2006/relationships/customXml" Target="../ink/ink35.xml"/><Relationship Id="rId60" Type="http://schemas.openxmlformats.org/officeDocument/2006/relationships/customXml" Target="../ink/ink43.xml"/><Relationship Id="rId4" Type="http://schemas.openxmlformats.org/officeDocument/2006/relationships/customXml" Target="../ink/ink2.xml"/><Relationship Id="rId22" Type="http://schemas.openxmlformats.org/officeDocument/2006/relationships/customXml" Target="../ink/ink5.xml"/><Relationship Id="rId27" Type="http://schemas.openxmlformats.org/officeDocument/2006/relationships/customXml" Target="../ink/ink10.xml"/><Relationship Id="rId30" Type="http://schemas.openxmlformats.org/officeDocument/2006/relationships/customXml" Target="../ink/ink13.xml"/><Relationship Id="rId35" Type="http://schemas.openxmlformats.org/officeDocument/2006/relationships/customXml" Target="../ink/ink18.xml"/><Relationship Id="rId43" Type="http://schemas.openxmlformats.org/officeDocument/2006/relationships/customXml" Target="../ink/ink26.xml"/><Relationship Id="rId48" Type="http://schemas.openxmlformats.org/officeDocument/2006/relationships/customXml" Target="../ink/ink31.xml"/><Relationship Id="rId56" Type="http://schemas.openxmlformats.org/officeDocument/2006/relationships/customXml" Target="../ink/ink39.xml"/><Relationship Id="rId51" Type="http://schemas.openxmlformats.org/officeDocument/2006/relationships/customXml" Target="../ink/ink34.xml"/><Relationship Id="rId3" Type="http://schemas.openxmlformats.org/officeDocument/2006/relationships/image" Target="../media/image1.png"/><Relationship Id="rId25" Type="http://schemas.openxmlformats.org/officeDocument/2006/relationships/customXml" Target="../ink/ink8.xml"/><Relationship Id="rId33" Type="http://schemas.openxmlformats.org/officeDocument/2006/relationships/customXml" Target="../ink/ink16.xml"/><Relationship Id="rId38" Type="http://schemas.openxmlformats.org/officeDocument/2006/relationships/customXml" Target="../ink/ink21.xml"/><Relationship Id="rId46" Type="http://schemas.openxmlformats.org/officeDocument/2006/relationships/customXml" Target="../ink/ink29.xml"/><Relationship Id="rId59" Type="http://schemas.openxmlformats.org/officeDocument/2006/relationships/customXml" Target="../ink/ink42.xml"/><Relationship Id="rId20" Type="http://schemas.openxmlformats.org/officeDocument/2006/relationships/image" Target="../media/image9.png"/><Relationship Id="rId41" Type="http://schemas.openxmlformats.org/officeDocument/2006/relationships/customXml" Target="../ink/ink24.xml"/><Relationship Id="rId54" Type="http://schemas.openxmlformats.org/officeDocument/2006/relationships/customXml" Target="../ink/ink37.xml"/><Relationship Id="rId62" Type="http://schemas.openxmlformats.org/officeDocument/2006/relationships/customXml" Target="../ink/ink4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TikTok#cite_note-:2-1" TargetMode="External"/><Relationship Id="rId2" Type="http://schemas.openxmlformats.org/officeDocument/2006/relationships/hyperlink" Target="https://ru.wikipedia.org/wiki/ByteDanc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9278" y="1043608"/>
            <a:ext cx="6747263" cy="136166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 smtClean="0">
                <a:latin typeface="Corbel"/>
              </a:rPr>
              <a:t>Выполнил:</a:t>
            </a:r>
            <a:r>
              <a:rPr lang="ru-RU" dirty="0">
                <a:latin typeface="Corbel"/>
              </a:rPr>
              <a:t> </a:t>
            </a:r>
            <a:r>
              <a:rPr lang="ru-RU" dirty="0" smtClean="0">
                <a:latin typeface="Corbel"/>
              </a:rPr>
              <a:t>Турков </a:t>
            </a:r>
            <a:r>
              <a:rPr lang="ru-RU" dirty="0" err="1" smtClean="0">
                <a:latin typeface="Corbel"/>
              </a:rPr>
              <a:t>ВаДим</a:t>
            </a:r>
            <a:endParaRPr lang="ru-RU" dirty="0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9FE3B2CF-670B-6664-2ADB-C57B6D83CF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3078" y="787748"/>
            <a:ext cx="11004592" cy="28149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Corbel"/>
              </a:rPr>
              <a:t>Социальные сети</a:t>
            </a:r>
            <a:r>
              <a:rPr lang="ru-RU" dirty="0">
                <a:latin typeface="Corbel"/>
              </a:rPr>
              <a:t> </a:t>
            </a:r>
            <a:endParaRPr lang="ru-RU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2" name="Рукописный ввод 21">
                <a:extLst>
                  <a:ext uri="{FF2B5EF4-FFF2-40B4-BE49-F238E27FC236}">
                    <a16:creationId xmlns:a16="http://schemas.microsoft.com/office/drawing/2014/main" id="{CAE01C5B-C21A-A2C3-9D3B-97A8F0ADCAC3}"/>
                  </a:ext>
                </a:extLst>
              </p14:cNvPr>
              <p14:cNvContentPartPr/>
              <p14:nvPr/>
            </p14:nvContentPartPr>
            <p14:xfrm>
              <a:off x="5259456" y="1297608"/>
              <a:ext cx="13804" cy="13804"/>
            </p14:xfrm>
          </p:contentPart>
        </mc:Choice>
        <mc:Fallback xmlns="">
          <p:pic>
            <p:nvPicPr>
              <p:cNvPr id="22" name="Рукописный ввод 21">
                <a:extLst>
                  <a:ext uri="{FF2B5EF4-FFF2-40B4-BE49-F238E27FC236}">
                    <a16:creationId xmlns:a16="http://schemas.microsoft.com/office/drawing/2014/main" id="{CAE01C5B-C21A-A2C3-9D3B-97A8F0ADCAC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98656" y="-4223992"/>
                <a:ext cx="5521600" cy="1104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3" name="Рукописный ввод 22">
                <a:extLst>
                  <a:ext uri="{FF2B5EF4-FFF2-40B4-BE49-F238E27FC236}">
                    <a16:creationId xmlns:a16="http://schemas.microsoft.com/office/drawing/2014/main" id="{FA09D6B8-BF3A-5A9A-9B01-99BD3B9B0A56}"/>
                  </a:ext>
                </a:extLst>
              </p14:cNvPr>
              <p14:cNvContentPartPr/>
              <p14:nvPr/>
            </p14:nvContentPartPr>
            <p14:xfrm>
              <a:off x="5579717" y="1297608"/>
              <a:ext cx="13804" cy="13804"/>
            </p14:xfrm>
          </p:contentPart>
        </mc:Choice>
        <mc:Fallback xmlns="">
          <p:pic>
            <p:nvPicPr>
              <p:cNvPr id="23" name="Рукописный ввод 22">
                <a:extLst>
                  <a:ext uri="{FF2B5EF4-FFF2-40B4-BE49-F238E27FC236}">
                    <a16:creationId xmlns:a16="http://schemas.microsoft.com/office/drawing/2014/main" id="{FA09D6B8-BF3A-5A9A-9B01-99BD3B9B0A5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18917" y="-4223992"/>
                <a:ext cx="5521600" cy="1104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5" name="Рукописный ввод 44">
                <a:extLst>
                  <a:ext uri="{FF2B5EF4-FFF2-40B4-BE49-F238E27FC236}">
                    <a16:creationId xmlns:a16="http://schemas.microsoft.com/office/drawing/2014/main" id="{95939785-AF1B-F6EF-251E-2F64BFE1090F}"/>
                  </a:ext>
                </a:extLst>
              </p14:cNvPr>
              <p14:cNvContentPartPr/>
              <p14:nvPr/>
            </p14:nvContentPartPr>
            <p14:xfrm>
              <a:off x="1626152" y="1242391"/>
              <a:ext cx="13804" cy="13804"/>
            </p14:xfrm>
          </p:contentPart>
        </mc:Choice>
        <mc:Fallback xmlns="">
          <p:pic>
            <p:nvPicPr>
              <p:cNvPr id="45" name="Рукописный ввод 44">
                <a:extLst>
                  <a:ext uri="{FF2B5EF4-FFF2-40B4-BE49-F238E27FC236}">
                    <a16:creationId xmlns:a16="http://schemas.microsoft.com/office/drawing/2014/main" id="{95939785-AF1B-F6EF-251E-2F64BFE1090F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245752" y="-138009"/>
                <a:ext cx="2760800" cy="276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46" name="Рукописный ввод 45">
                <a:extLst>
                  <a:ext uri="{FF2B5EF4-FFF2-40B4-BE49-F238E27FC236}">
                    <a16:creationId xmlns:a16="http://schemas.microsoft.com/office/drawing/2014/main" id="{1E3A9643-9C99-3E91-CCE0-BE4B5C66B01E}"/>
                  </a:ext>
                </a:extLst>
              </p14:cNvPr>
              <p14:cNvContentPartPr/>
              <p14:nvPr/>
            </p14:nvContentPartPr>
            <p14:xfrm>
              <a:off x="1648239" y="1220304"/>
              <a:ext cx="13804" cy="13804"/>
            </p14:xfrm>
          </p:contentPart>
        </mc:Choice>
        <mc:Fallback xmlns="">
          <p:pic>
            <p:nvPicPr>
              <p:cNvPr id="46" name="Рукописный ввод 45">
                <a:extLst>
                  <a:ext uri="{FF2B5EF4-FFF2-40B4-BE49-F238E27FC236}">
                    <a16:creationId xmlns:a16="http://schemas.microsoft.com/office/drawing/2014/main" id="{1E3A9643-9C99-3E91-CCE0-BE4B5C66B01E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267839" y="-160096"/>
                <a:ext cx="2760800" cy="276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47" name="Рукописный ввод 46">
                <a:extLst>
                  <a:ext uri="{FF2B5EF4-FFF2-40B4-BE49-F238E27FC236}">
                    <a16:creationId xmlns:a16="http://schemas.microsoft.com/office/drawing/2014/main" id="{80862CFB-B27C-384C-2B30-8632179D7802}"/>
                  </a:ext>
                </a:extLst>
              </p14:cNvPr>
              <p14:cNvContentPartPr/>
              <p14:nvPr/>
            </p14:nvContentPartPr>
            <p14:xfrm>
              <a:off x="1648239" y="1264478"/>
              <a:ext cx="13804" cy="13804"/>
            </p14:xfrm>
          </p:contentPart>
        </mc:Choice>
        <mc:Fallback xmlns="">
          <p:pic>
            <p:nvPicPr>
              <p:cNvPr id="47" name="Рукописный ввод 46">
                <a:extLst>
                  <a:ext uri="{FF2B5EF4-FFF2-40B4-BE49-F238E27FC236}">
                    <a16:creationId xmlns:a16="http://schemas.microsoft.com/office/drawing/2014/main" id="{80862CFB-B27C-384C-2B30-8632179D7802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267839" y="-115922"/>
                <a:ext cx="2760800" cy="276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8" name="Рукописный ввод 7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8" name="Рукописный ввод 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9" name="Рукописный ввод 8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9" name="Рукописный ввод 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10" name="Рукописный ввод 9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10" name="Рукописный ввод 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1" name="Рукописный ввод 10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11" name="Рукописный ввод 1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12" name="Рукописный ввод 11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12" name="Рукописный ввод 1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13" name="Рукописный ввод 12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13" name="Рукописный ввод 1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14" name="Рукописный ввод 13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14" name="Рукописный ввод 1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15" name="Рукописный ввод 14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15" name="Рукописный ввод 1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16" name="Рукописный ввод 15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16" name="Рукописный ввод 1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17" name="Рукописный ввод 16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17" name="Рукописный ввод 1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18" name="Рукописный ввод 17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18" name="Рукописный ввод 1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19" name="Рукописный ввод 18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19" name="Рукописный ввод 1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20" name="Рукописный ввод 19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20" name="Рукописный ввод 1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21" name="Рукописный ввод 20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21" name="Рукописный ввод 2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24" name="Рукописный ввод 23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24" name="Рукописный ввод 2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25" name="Рукописный ввод 24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25" name="Рукописный ввод 2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26" name="Рукописный ввод 25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26" name="Рукописный ввод 2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27" name="Рукописный ввод 26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27" name="Рукописный ввод 2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29" name="Рукописный ввод 28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29" name="Рукописный ввод 2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30" name="Рукописный ввод 29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30" name="Рукописный ввод 2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">
            <p14:nvContentPartPr>
              <p14:cNvPr id="31" name="Рукописный ввод 30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31" name="Рукописный ввод 3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32" name="Рукописный ввод 31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32" name="Рукописный ввод 3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5">
            <p14:nvContentPartPr>
              <p14:cNvPr id="33" name="Рукописный ввод 32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33" name="Рукописный ввод 3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34" name="Рукописный ввод 33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34" name="Рукописный ввод 3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">
            <p14:nvContentPartPr>
              <p14:cNvPr id="35" name="Рукописный ввод 34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35" name="Рукописный ввод 3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36" name="Рукописный ввод 35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36" name="Рукописный ввод 3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9">
            <p14:nvContentPartPr>
              <p14:cNvPr id="37" name="Рукописный ввод 36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37" name="Рукописный ввод 3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38" name="Рукописный ввод 37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38" name="Рукописный ввод 3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1">
            <p14:nvContentPartPr>
              <p14:cNvPr id="48" name="Рукописный ввод 47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48" name="Рукописный ввод 4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">
            <p14:nvContentPartPr>
              <p14:cNvPr id="49" name="Рукописный ввод 48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49" name="Рукописный ввод 4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3">
            <p14:nvContentPartPr>
              <p14:cNvPr id="50" name="Рукописный ввод 49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50" name="Рукописный ввод 4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">
            <p14:nvContentPartPr>
              <p14:cNvPr id="51" name="Рукописный ввод 50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51" name="Рукописный ввод 5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5">
            <p14:nvContentPartPr>
              <p14:cNvPr id="52" name="Рукописный ввод 51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52" name="Рукописный ввод 5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">
            <p14:nvContentPartPr>
              <p14:cNvPr id="53" name="Рукописный ввод 52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53" name="Рукописный ввод 5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7">
            <p14:nvContentPartPr>
              <p14:cNvPr id="55" name="Рукописный ввод 54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55" name="Рукописный ввод 5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8">
            <p14:nvContentPartPr>
              <p14:cNvPr id="56" name="Рукописный ввод 55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56" name="Рукописный ввод 5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9">
            <p14:nvContentPartPr>
              <p14:cNvPr id="57" name="Рукописный ввод 56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57" name="Рукописный ввод 5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0">
            <p14:nvContentPartPr>
              <p14:cNvPr id="58" name="Рукописный ввод 57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58" name="Рукописный ввод 5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1">
            <p14:nvContentPartPr>
              <p14:cNvPr id="59" name="Рукописный ввод 58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59" name="Рукописный ввод 5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2">
            <p14:nvContentPartPr>
              <p14:cNvPr id="60" name="Рукописный ввод 59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60" name="Рукописный ввод 5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3">
            <p14:nvContentPartPr>
              <p14:cNvPr id="62" name="Рукописный ввод 61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62" name="Рукописный ввод 6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51651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D95B7E-4480-6111-19DB-3DBB0CA12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latin typeface="Corbel"/>
              </a:rPr>
              <a:t>Популярные социальные сети </a:t>
            </a: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B8742D-6D07-147D-5122-CB801C4310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293" y="1795908"/>
            <a:ext cx="11780571" cy="494830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>
                <a:latin typeface="Corbel"/>
                <a:ea typeface="+mn-lt"/>
                <a:cs typeface="+mn-lt"/>
              </a:rPr>
              <a:t>«ВКонтакте»</a:t>
            </a:r>
            <a:r>
              <a:rPr lang="ru-RU" dirty="0">
                <a:latin typeface="Corbel"/>
                <a:ea typeface="+mn-lt"/>
                <a:cs typeface="+mn-lt"/>
              </a:rPr>
              <a:t> (международное название — </a:t>
            </a:r>
            <a:r>
              <a:rPr lang="ru-RU" b="1" dirty="0">
                <a:latin typeface="Corbel"/>
                <a:ea typeface="+mn-lt"/>
                <a:cs typeface="+mn-lt"/>
              </a:rPr>
              <a:t>VK</a:t>
            </a:r>
            <a:r>
              <a:rPr lang="ru-RU" dirty="0">
                <a:latin typeface="Corbel"/>
                <a:ea typeface="+mn-lt"/>
                <a:cs typeface="+mn-lt"/>
              </a:rPr>
              <a:t>) — российская социальная сеть со штаб-квартирой в Санкт-Петербурге. Сайт доступен на 86 языках; особенно популярен среди русскоязычных пользователей. «ВКонтакте» позволяет пользователям отправлять друг другу сообщения, создавать собственные страницы и сообщества, обмениваться изображениями, аудио- и видеозаписями, переводить деньги, играть в браузерные игры. Также позиционирует себя платформой для продвижения бизнеса и решения повседневных задач с помощью мини-приложений.</a:t>
            </a:r>
          </a:p>
          <a:p>
            <a:pPr marL="0" indent="0">
              <a:buNone/>
            </a:pPr>
            <a:r>
              <a:rPr lang="ru-RU" b="1" dirty="0">
                <a:latin typeface="Corbel"/>
                <a:ea typeface="+mn-lt"/>
                <a:cs typeface="+mn-lt"/>
              </a:rPr>
              <a:t>YouTube</a:t>
            </a:r>
            <a:r>
              <a:rPr lang="ru-RU" dirty="0">
                <a:latin typeface="Corbel"/>
                <a:ea typeface="+mn-lt"/>
                <a:cs typeface="+mn-lt"/>
              </a:rPr>
              <a:t> — предоставляющий пользователям услуги хранения, доставки и показа видео. YouTube стал популярнейшим видеохостингом и вторым сайтом в мире по количеству посетителей. ВОЗМОЖНА БЛОКИРОВКА В РОССИИ.</a:t>
            </a:r>
          </a:p>
          <a:p>
            <a:pPr marL="0" indent="0">
              <a:buNone/>
            </a:pPr>
            <a:r>
              <a:rPr lang="ru-RU" b="1" dirty="0" err="1">
                <a:latin typeface="Corbel"/>
                <a:ea typeface="+mn-lt"/>
                <a:cs typeface="+mn-lt"/>
              </a:rPr>
              <a:t>Instagram</a:t>
            </a:r>
            <a:r>
              <a:rPr lang="ru-RU" b="1" dirty="0">
                <a:latin typeface="Corbel"/>
                <a:ea typeface="+mn-lt"/>
                <a:cs typeface="+mn-lt"/>
              </a:rPr>
              <a:t> </a:t>
            </a:r>
            <a:r>
              <a:rPr lang="ru-RU" dirty="0">
                <a:latin typeface="Corbel"/>
                <a:ea typeface="+mn-lt"/>
                <a:cs typeface="+mn-lt"/>
              </a:rPr>
              <a:t> — американская социальная сеть для обмена фотографиями и видео. В апреле 2012 года компания Facebook Inc. (ныне </a:t>
            </a:r>
            <a:r>
              <a:rPr lang="ru-RU" dirty="0" err="1">
                <a:latin typeface="Corbel"/>
                <a:ea typeface="+mn-lt"/>
                <a:cs typeface="+mn-lt"/>
              </a:rPr>
              <a:t>Meta</a:t>
            </a:r>
            <a:r>
              <a:rPr lang="ru-RU" dirty="0">
                <a:latin typeface="Corbel"/>
                <a:ea typeface="+mn-lt"/>
                <a:cs typeface="+mn-lt"/>
              </a:rPr>
              <a:t>) приобрела сервис примерно за 1 миллиард долларов США наличными и акциями. Приложение позволяет пользователям загружать медиафайлы, которые можно редактировать с помощью фильтров и организовывать с помощью хештегов и географических меток. Сообщениями можно делиться публично или с заранее одобренными подписчиками. Пользователи могут просматривать контент других пользователей по тегам и местоположению, а также просматривать трендовые материалы. Пользователи могут лайкать фотографии и подписываться на других пользователей, чтобы добавить их контент в личную ленту. НА ДАННЫЙ МОМЕНТ ЗАБЛОКИРОВАН В РОССИИ</a:t>
            </a:r>
            <a:endParaRPr lang="ru-RU" dirty="0">
              <a:latin typeface="Corbel" panose="020B0503020204020204" pitchFamily="34" charset="0"/>
              <a:ea typeface="+mn-lt"/>
              <a:cs typeface="+mn-lt"/>
            </a:endParaRPr>
          </a:p>
          <a:p>
            <a:pPr marL="0" indent="0">
              <a:buNone/>
            </a:pPr>
            <a:r>
              <a:rPr lang="ru-RU" b="1" dirty="0">
                <a:latin typeface="Corbel"/>
                <a:ea typeface="+mn-lt"/>
                <a:cs typeface="+mn-lt"/>
              </a:rPr>
              <a:t>TikTok</a:t>
            </a:r>
            <a:r>
              <a:rPr lang="ru-RU" dirty="0">
                <a:latin typeface="Corbel"/>
                <a:ea typeface="+mn-lt"/>
                <a:cs typeface="+mn-lt"/>
              </a:rPr>
              <a:t> (</a:t>
            </a:r>
            <a:r>
              <a:rPr lang="ru-RU" b="1" dirty="0">
                <a:latin typeface="Corbel"/>
                <a:ea typeface="+mn-lt"/>
                <a:cs typeface="+mn-lt"/>
              </a:rPr>
              <a:t>«</a:t>
            </a:r>
            <a:r>
              <a:rPr lang="ru-RU" b="1" dirty="0" err="1">
                <a:latin typeface="Corbel"/>
                <a:ea typeface="+mn-lt"/>
                <a:cs typeface="+mn-lt"/>
              </a:rPr>
              <a:t>ТикТок</a:t>
            </a:r>
            <a:r>
              <a:rPr lang="ru-RU" b="1" dirty="0">
                <a:latin typeface="Corbel"/>
                <a:ea typeface="+mn-lt"/>
                <a:cs typeface="+mn-lt"/>
              </a:rPr>
              <a:t>»</a:t>
            </a:r>
            <a:r>
              <a:rPr lang="ru-RU" dirty="0">
                <a:latin typeface="Corbel"/>
                <a:ea typeface="+mn-lt"/>
                <a:cs typeface="+mn-lt"/>
              </a:rPr>
              <a:t>) — сервис для создания и просмотра коротких видео, принадлежащий пекинской компании «</a:t>
            </a:r>
            <a:r>
              <a:rPr lang="ru-RU" dirty="0">
                <a:latin typeface="Corbel"/>
                <a:ea typeface="+mn-lt"/>
                <a:cs typeface="+mn-lt"/>
                <a:hlinkClick r:id="rId2"/>
              </a:rPr>
              <a:t>ByteDance</a:t>
            </a:r>
            <a:r>
              <a:rPr lang="ru-RU" dirty="0">
                <a:latin typeface="Corbel"/>
                <a:ea typeface="+mn-lt"/>
                <a:cs typeface="+mn-lt"/>
              </a:rPr>
              <a:t>». Запущенная в 2018 году международная версия является ведущей </a:t>
            </a:r>
            <a:r>
              <a:rPr lang="ru-RU" dirty="0" err="1">
                <a:latin typeface="Corbel"/>
                <a:ea typeface="+mn-lt"/>
                <a:cs typeface="+mn-lt"/>
              </a:rPr>
              <a:t>видеоплатформой</a:t>
            </a:r>
            <a:r>
              <a:rPr lang="ru-RU" dirty="0">
                <a:latin typeface="Corbel"/>
                <a:ea typeface="+mn-lt"/>
                <a:cs typeface="+mn-lt"/>
              </a:rPr>
              <a:t> для коротких видео в </a:t>
            </a:r>
            <a:r>
              <a:rPr lang="ru-RU" dirty="0" err="1">
                <a:latin typeface="Corbel"/>
                <a:ea typeface="+mn-lt"/>
                <a:cs typeface="+mn-lt"/>
              </a:rPr>
              <a:t>Китае</a:t>
            </a:r>
            <a:r>
              <a:rPr lang="ru-RU" baseline="30000" dirty="0">
                <a:latin typeface="Corbel"/>
                <a:ea typeface="+mn-lt"/>
                <a:cs typeface="+mn-lt"/>
                <a:hlinkClick r:id="rId3"/>
              </a:rPr>
              <a:t>[1]</a:t>
            </a:r>
            <a:r>
              <a:rPr lang="ru-RU" dirty="0">
                <a:latin typeface="Corbel"/>
                <a:ea typeface="+mn-lt"/>
                <a:cs typeface="+mn-lt"/>
              </a:rPr>
              <a:t> и становится всё более популярной в других странах, став одним из наиболее быстрорастущих и скачиваемых приложений. НА ДАННЫЙ МОМЕНТ ЗАБЛОКИРОВАН В РОССИИ</a:t>
            </a:r>
            <a:endParaRPr lang="ru-RU" baseline="30000" dirty="0">
              <a:latin typeface="Corbel"/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1629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F8E35C-1A1F-99C7-0091-407131FA3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ru-RU">
                <a:solidFill>
                  <a:srgbClr val="FFFFFF"/>
                </a:solidFill>
                <a:latin typeface="Corbel"/>
              </a:rPr>
              <a:t>ВКонтакте</a:t>
            </a:r>
            <a:endParaRPr lang="ru-RU">
              <a:solidFill>
                <a:srgbClr val="FFFFFF"/>
              </a:solidFill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0137588-E70B-486E-AFA8-21B0111C469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2180496"/>
            <a:ext cx="3703320" cy="4045683"/>
          </a:xfrm>
          <a:prstGeom prst="rect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4959F4FA-FB46-A6B0-5046-3B5F082D2D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606" y="2554881"/>
            <a:ext cx="3305175" cy="3296911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5D44F5BA-6148-BEFE-A3AE-3288A8B8F1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1525" y="2180496"/>
            <a:ext cx="7105481" cy="40456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>
                <a:latin typeface="Corbel"/>
              </a:rPr>
              <a:t>«</a:t>
            </a:r>
            <a:r>
              <a:rPr lang="ru-RU" b="1" dirty="0" err="1">
                <a:latin typeface="Corbel"/>
              </a:rPr>
              <a:t>ВКонтакте</a:t>
            </a:r>
            <a:r>
              <a:rPr lang="ru-RU" b="1" dirty="0">
                <a:latin typeface="Corbel"/>
              </a:rPr>
              <a:t>»</a:t>
            </a:r>
            <a:r>
              <a:rPr lang="ru-RU" dirty="0">
                <a:latin typeface="Corbel"/>
              </a:rPr>
              <a:t> (международное название — </a:t>
            </a:r>
            <a:r>
              <a:rPr lang="ru-RU" b="1" dirty="0">
                <a:latin typeface="Corbel"/>
              </a:rPr>
              <a:t>VK</a:t>
            </a:r>
            <a:r>
              <a:rPr lang="ru-RU" dirty="0">
                <a:latin typeface="Corbel"/>
              </a:rPr>
              <a:t>) — российская социальная сеть со штаб-квартирой в Санкт-Петербурге. Сайт доступен на 86 языках; особенно популярен среди русскоязычных пользователей. «</a:t>
            </a:r>
            <a:r>
              <a:rPr lang="ru-RU" dirty="0" err="1">
                <a:latin typeface="Corbel"/>
              </a:rPr>
              <a:t>ВКонтакте</a:t>
            </a:r>
            <a:r>
              <a:rPr lang="ru-RU" dirty="0">
                <a:latin typeface="Corbel"/>
              </a:rPr>
              <a:t>» позволяет пользователям отправлять друг другу сообщения, создавать собственные страницы и сообщества, обмениваться изображениями, аудио- и видеозаписями, переводить деньги, играть в </a:t>
            </a:r>
            <a:r>
              <a:rPr lang="ru-RU" dirty="0" err="1">
                <a:latin typeface="Corbel"/>
              </a:rPr>
              <a:t>браузерные</a:t>
            </a:r>
            <a:r>
              <a:rPr lang="ru-RU" dirty="0">
                <a:latin typeface="Corbel"/>
              </a:rPr>
              <a:t> игры. Также позиционирует себя платформой для продвижения бизнеса и решения повседневных задач с помощью мини-приложений.</a:t>
            </a:r>
          </a:p>
        </p:txBody>
      </p:sp>
    </p:spTree>
    <p:extLst>
      <p:ext uri="{BB962C8B-B14F-4D97-AF65-F5344CB8AC3E}">
        <p14:creationId xmlns:p14="http://schemas.microsoft.com/office/powerpoint/2010/main" val="40074432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8">
            <a:extLst>
              <a:ext uri="{FF2B5EF4-FFF2-40B4-BE49-F238E27FC236}">
                <a16:creationId xmlns:a16="http://schemas.microsoft.com/office/drawing/2014/main" id="{E9209EA6-FB9C-4E80-9B63-3BC4C06283E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0">
            <a:extLst>
              <a:ext uri="{FF2B5EF4-FFF2-40B4-BE49-F238E27FC236}">
                <a16:creationId xmlns:a16="http://schemas.microsoft.com/office/drawing/2014/main" id="{87D98868-D6DC-40C4-A67A-26D3EF9B9D0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614407"/>
            <a:ext cx="7507794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029BCA-46CD-F56F-E8AD-C30027FF3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1850" y="702156"/>
            <a:ext cx="7208958" cy="1013800"/>
          </a:xfrm>
        </p:spPr>
        <p:txBody>
          <a:bodyPr>
            <a:normAutofit/>
          </a:bodyPr>
          <a:lstStyle/>
          <a:p>
            <a:r>
              <a:rPr lang="ru-RU">
                <a:solidFill>
                  <a:srgbClr val="FFFFFF"/>
                </a:solidFill>
                <a:latin typeface="Corbel"/>
              </a:rPr>
              <a:t>youtube</a:t>
            </a:r>
            <a:endParaRPr lang="ru-RU">
              <a:solidFill>
                <a:srgbClr val="FFFFFF"/>
              </a:solidFill>
            </a:endParaRPr>
          </a:p>
        </p:txBody>
      </p:sp>
      <p:grpSp>
        <p:nvGrpSpPr>
          <p:cNvPr id="20" name="Group 12">
            <a:extLst>
              <a:ext uri="{FF2B5EF4-FFF2-40B4-BE49-F238E27FC236}">
                <a16:creationId xmlns:a16="http://schemas.microsoft.com/office/drawing/2014/main" id="{DD45597E-AF81-4397-A735-3DE1D96E821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AEC0180-A18F-4E78-AFAC-B3659BB794C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7DAF487-E053-4DEB-8D83-094FEDB5FCE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1B89CFB-6047-4883-B0F7-85F75022140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2F1BEB11-F0E9-C0E2-EB6A-09AAADEF6B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266" y="1588504"/>
            <a:ext cx="3036818" cy="3680991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70671EAA-6783-358C-84FE-61454D9C78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1849" y="2180496"/>
            <a:ext cx="7208957" cy="4045683"/>
          </a:xfrm>
        </p:spPr>
        <p:txBody>
          <a:bodyPr>
            <a:normAutofit/>
          </a:bodyPr>
          <a:lstStyle/>
          <a:p>
            <a:pPr marL="305435" indent="-305435"/>
            <a:r>
              <a:rPr lang="ru-RU" b="1" dirty="0" err="1" smtClean="0"/>
              <a:t>YouTube</a:t>
            </a:r>
            <a:r>
              <a:rPr lang="ru-RU" dirty="0" smtClean="0"/>
              <a:t> </a:t>
            </a:r>
            <a:r>
              <a:rPr lang="ru-RU" dirty="0" smtClean="0">
                <a:latin typeface="Corbel"/>
              </a:rPr>
              <a:t>— </a:t>
            </a:r>
            <a:r>
              <a:rPr lang="ru-RU" dirty="0">
                <a:latin typeface="Corbel"/>
              </a:rPr>
              <a:t>предоставляющий пользователям услуги хранения, доставки и показа видео. </a:t>
            </a:r>
            <a:r>
              <a:rPr lang="ru-RU" dirty="0" err="1">
                <a:solidFill>
                  <a:schemeClr val="tx1"/>
                </a:solidFill>
              </a:rPr>
              <a:t>YouTube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>
                <a:latin typeface="Corbel"/>
              </a:rPr>
              <a:t>стал популярнейшим видеохостингом и вторым сайтом в мире по количеству посетителей. </a:t>
            </a:r>
            <a:endParaRPr lang="ru-RU" dirty="0">
              <a:highlight>
                <a:srgbClr val="FF0000"/>
              </a:highlight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5734962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7C1B51-BCB6-418D-53EE-564B9228E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ru-RU">
                <a:solidFill>
                  <a:srgbClr val="FFFFFF"/>
                </a:solidFill>
                <a:latin typeface="Corbel"/>
              </a:rPr>
              <a:t>tiktok</a:t>
            </a:r>
          </a:p>
        </p:txBody>
      </p:sp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90137588-E70B-486E-AFA8-21B0111C469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2180496"/>
            <a:ext cx="3703320" cy="4045683"/>
          </a:xfrm>
          <a:prstGeom prst="rect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18DC00B6-1779-3BF2-B5A8-53AC6F264D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598" y="2378727"/>
            <a:ext cx="2609191" cy="3649219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1D2ED1F9-BFC0-3CBD-D5AA-D4488B475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5327" y="2180496"/>
            <a:ext cx="7105481" cy="4045683"/>
          </a:xfrm>
        </p:spPr>
        <p:txBody>
          <a:bodyPr>
            <a:normAutofit/>
          </a:bodyPr>
          <a:lstStyle/>
          <a:p>
            <a:pPr marL="305435" indent="-305435"/>
            <a:r>
              <a:rPr lang="ru-RU" b="1" dirty="0">
                <a:latin typeface="Corbel"/>
              </a:rPr>
              <a:t>TikTok</a:t>
            </a:r>
            <a:r>
              <a:rPr lang="ru-RU" dirty="0">
                <a:latin typeface="Corbel"/>
              </a:rPr>
              <a:t> (</a:t>
            </a:r>
            <a:r>
              <a:rPr lang="ru-RU" b="1" dirty="0">
                <a:latin typeface="Corbel"/>
              </a:rPr>
              <a:t>«</a:t>
            </a:r>
            <a:r>
              <a:rPr lang="ru-RU" b="1" dirty="0" err="1">
                <a:latin typeface="Corbel"/>
              </a:rPr>
              <a:t>ТикТок</a:t>
            </a:r>
            <a:r>
              <a:rPr lang="ru-RU" b="1" dirty="0">
                <a:latin typeface="Corbel"/>
              </a:rPr>
              <a:t>»</a:t>
            </a:r>
            <a:r>
              <a:rPr lang="ru-RU" dirty="0">
                <a:latin typeface="Corbel"/>
              </a:rPr>
              <a:t>) — сервис для создания и просмотра коротких видео, принадлежащий пекинской компании «</a:t>
            </a:r>
            <a:r>
              <a:rPr lang="ru-RU" dirty="0" err="1">
                <a:latin typeface="Corbel"/>
              </a:rPr>
              <a:t>ByteDance</a:t>
            </a:r>
            <a:r>
              <a:rPr lang="ru-RU" dirty="0">
                <a:latin typeface="Corbel"/>
              </a:rPr>
              <a:t>». Запущенная в 2018 году международная версия является ведущей </a:t>
            </a:r>
            <a:r>
              <a:rPr lang="ru-RU" dirty="0" err="1">
                <a:latin typeface="Corbel"/>
              </a:rPr>
              <a:t>видеоплатформой</a:t>
            </a:r>
            <a:r>
              <a:rPr lang="ru-RU" dirty="0">
                <a:latin typeface="Corbel"/>
              </a:rPr>
              <a:t> для коротких видео в </a:t>
            </a:r>
            <a:r>
              <a:rPr lang="ru-RU" dirty="0" err="1">
                <a:latin typeface="Corbel"/>
              </a:rPr>
              <a:t>Китае</a:t>
            </a:r>
            <a:r>
              <a:rPr lang="ru-RU" dirty="0">
                <a:latin typeface="Corbel"/>
              </a:rPr>
              <a:t> и становится всё более популярной в других странах, став одним из наиболее быстрорастущих и скачиваемых приложений. </a:t>
            </a:r>
            <a:r>
              <a:rPr lang="ru-RU" dirty="0">
                <a:highlight>
                  <a:srgbClr val="FF0000"/>
                </a:highlight>
                <a:latin typeface="Corbel"/>
              </a:rPr>
              <a:t>НА ДАННЫЙ МОМЕНТ ЗАБЛОКИРОВАН В РОССИИ</a:t>
            </a:r>
            <a:endParaRPr lang="ru-RU" dirty="0">
              <a:highlight>
                <a:srgbClr val="FF0000"/>
              </a:highlight>
              <a:latin typeface="Corbel"/>
              <a:ea typeface="+mn-lt"/>
              <a:cs typeface="+mn-lt"/>
            </a:endParaRPr>
          </a:p>
          <a:p>
            <a:pPr marL="305435" indent="-305435"/>
            <a:endParaRPr lang="ru-RU" dirty="0">
              <a:highlight>
                <a:srgbClr val="FF0000"/>
              </a:highlight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32243549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57B237-8BFA-D797-5A25-9C024FBF7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ru-RU">
                <a:solidFill>
                  <a:srgbClr val="FFFFFF"/>
                </a:solidFill>
                <a:latin typeface="Corbel"/>
              </a:rPr>
              <a:t>instagram</a:t>
            </a: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E661D03-4DD4-45E7-A047-ED722E826D5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3" y="2180496"/>
            <a:ext cx="5404639" cy="4045683"/>
          </a:xfrm>
          <a:prstGeom prst="rect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Рисунок 6">
            <a:extLst>
              <a:ext uri="{FF2B5EF4-FFF2-40B4-BE49-F238E27FC236}">
                <a16:creationId xmlns:a16="http://schemas.microsoft.com/office/drawing/2014/main" id="{9D5B0D62-F206-DDEB-7849-DEC2596C5F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25" y="2789955"/>
            <a:ext cx="4962525" cy="2791420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32119344-6F01-A85E-F78A-5EE2D2CD0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5110" y="1805018"/>
            <a:ext cx="6180565" cy="4873943"/>
          </a:xfrm>
        </p:spPr>
        <p:txBody>
          <a:bodyPr>
            <a:normAutofit/>
          </a:bodyPr>
          <a:lstStyle/>
          <a:p>
            <a:pPr marL="305435" indent="-305435">
              <a:lnSpc>
                <a:spcPct val="90000"/>
              </a:lnSpc>
            </a:pPr>
            <a:r>
              <a:rPr lang="ru-RU" sz="1600" b="1" dirty="0" err="1">
                <a:latin typeface="Corbel"/>
              </a:rPr>
              <a:t>Instagram</a:t>
            </a:r>
            <a:r>
              <a:rPr lang="ru-RU" sz="1600" b="1" dirty="0">
                <a:latin typeface="Corbel"/>
              </a:rPr>
              <a:t> </a:t>
            </a:r>
            <a:r>
              <a:rPr lang="ru-RU" sz="1600" dirty="0">
                <a:latin typeface="Corbel"/>
              </a:rPr>
              <a:t> — американская социальная сеть для обмена фотографиями и видео. В апреле 2012 года компания Facebook Inc. (ныне </a:t>
            </a:r>
            <a:r>
              <a:rPr lang="ru-RU" sz="1600" dirty="0" err="1">
                <a:latin typeface="Corbel"/>
              </a:rPr>
              <a:t>Meta</a:t>
            </a:r>
            <a:r>
              <a:rPr lang="ru-RU" sz="1600" dirty="0">
                <a:latin typeface="Corbel"/>
              </a:rPr>
              <a:t>) приобрела сервис примерно за 1 миллиард долларов США наличными и акциями. Приложение позволяет пользователям загружать медиафайлы, которые можно редактировать с помощью фильтров и организовывать с помощью хештегов и географических меток. Сообщениями можно делиться публично или с заранее одобренными подписчиками. Пользователи могут просматривать контент других пользователей по тегам и местоположению, а также просматривать трендовые материалы. Пользователи могут лайкать фотографии и подписываться на других пользователей, чтобы добавить их контент в личную ленту. </a:t>
            </a:r>
            <a:r>
              <a:rPr lang="ru-RU" sz="1600" dirty="0">
                <a:highlight>
                  <a:srgbClr val="FF0000"/>
                </a:highlight>
                <a:latin typeface="Corbel"/>
              </a:rPr>
              <a:t>НА ДАННЫЙ МОМЕНТ ЗАБЛОКИРОВАН В РОССИИ.</a:t>
            </a:r>
            <a:endParaRPr lang="ru-RU" sz="1600" dirty="0">
              <a:highlight>
                <a:srgbClr val="FF0000"/>
              </a:highlight>
              <a:latin typeface="Corbel"/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279699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2B7D02C-F642-492B-8E97-FDE1C0FDA33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2D0BA34-24BC-4C63-945A-90AA854E19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3642"/>
            <a:ext cx="11298933" cy="512708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E1A226-18BC-3D9E-E7C2-C2E500E79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1875" y="1236640"/>
            <a:ext cx="5210007" cy="3903331"/>
          </a:xfrm>
          <a:ln w="57150">
            <a:noFill/>
          </a:ln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ru-RU" sz="3200" dirty="0">
                <a:latin typeface="Corbel"/>
              </a:rPr>
              <a:t>СПАСИБО ЗА ВНИМАНИЕ!!!</a:t>
            </a:r>
            <a:endParaRPr lang="ru-RU" sz="2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647415D-11C2-4BA0-A3EE-E0DA219B3A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5878019"/>
            <a:ext cx="11298933" cy="512708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490176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642</Words>
  <Application>Microsoft Office PowerPoint</Application>
  <PresentationFormat>Широкоэкранный</PresentationFormat>
  <Paragraphs>16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Corbel</vt:lpstr>
      <vt:lpstr>Gill Sans MT</vt:lpstr>
      <vt:lpstr>Wingdings 2</vt:lpstr>
      <vt:lpstr>Dividend</vt:lpstr>
      <vt:lpstr>Социальные сети </vt:lpstr>
      <vt:lpstr>Популярные социальные сети </vt:lpstr>
      <vt:lpstr>ВКонтакте</vt:lpstr>
      <vt:lpstr>youtube</vt:lpstr>
      <vt:lpstr>tiktok</vt:lpstr>
      <vt:lpstr>instagram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>trubm</cp:lastModifiedBy>
  <cp:revision>50</cp:revision>
  <dcterms:created xsi:type="dcterms:W3CDTF">2022-10-12T12:53:19Z</dcterms:created>
  <dcterms:modified xsi:type="dcterms:W3CDTF">2023-12-10T14:43:46Z</dcterms:modified>
</cp:coreProperties>
</file>