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8" r:id="rId19"/>
    <p:sldId id="272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3D538C-A454-4E21-B719-822100F1B29E}" type="datetimeFigureOut">
              <a:rPr lang="ru-RU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02B68C-BD83-45E1-957A-8E2D44934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88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556792"/>
            <a:ext cx="5904656" cy="2448271"/>
          </a:xfrm>
        </p:spPr>
        <p:txBody>
          <a:bodyPr/>
          <a:lstStyle/>
          <a:p>
            <a:r>
              <a:rPr lang="ru-RU" sz="3600" dirty="0" smtClean="0"/>
              <a:t>Развити</a:t>
            </a:r>
            <a:r>
              <a:rPr lang="ru-RU" sz="3600" dirty="0" smtClean="0"/>
              <a:t>е диалогической речи детей. </a:t>
            </a:r>
            <a:br>
              <a:rPr lang="ru-RU" sz="3600" dirty="0" smtClean="0"/>
            </a:br>
            <a:r>
              <a:rPr lang="ru-RU" sz="3600" dirty="0" smtClean="0"/>
              <a:t>Дидактические игры и приемы.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221088"/>
            <a:ext cx="5040560" cy="1152128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 воспитатель: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Фотина</a:t>
            </a:r>
            <a:r>
              <a:rPr lang="ru-RU" sz="2000" dirty="0" smtClean="0">
                <a:solidFill>
                  <a:schemeClr val="tx1"/>
                </a:solidFill>
              </a:rPr>
              <a:t> Н.С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1115_10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71736" y="1184860"/>
            <a:ext cx="6321439" cy="47410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1115_100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68538" y="993180"/>
            <a:ext cx="6624637" cy="4968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221115_100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68538" y="921742"/>
            <a:ext cx="6624637" cy="4968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1115_100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68538" y="957461"/>
            <a:ext cx="6624637" cy="4968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268538" y="285750"/>
            <a:ext cx="6624637" cy="638333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Игры с предметами. 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Дидактическая задача: учить строить диалог во время общения. Например,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д</a:t>
            </a:r>
            <a:r>
              <a:rPr lang="ru-RU" sz="2800" b="1" i="1" dirty="0" smtClean="0">
                <a:solidFill>
                  <a:srgbClr val="0070C0"/>
                </a:solidFill>
              </a:rPr>
              <a:t>/и «Телефон»  («Звонок в поликлинику, маме на работу, другу, заказ такси по телефону»)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1115_095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68538" y="957461"/>
            <a:ext cx="6624637" cy="4968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268538" y="214313"/>
            <a:ext cx="6624637" cy="645477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Словесные игры.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Дидактическая задача: 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учить воспринимать сообщения и высказывать в ответ свое мнение. Например, игры «Угадай, кто я», «Да и нет», «Будь внимателен» и др.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6624637" cy="37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6624637" cy="441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8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286000" y="214313"/>
            <a:ext cx="6624638" cy="64262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sz="2400" b="1" i="1" dirty="0" smtClean="0">
                <a:solidFill>
                  <a:srgbClr val="0070C0"/>
                </a:solidFill>
              </a:rPr>
              <a:t>Таким образом,</a:t>
            </a:r>
            <a:r>
              <a:rPr lang="ru-RU" sz="2400" b="1" i="1" dirty="0" smtClean="0">
                <a:solidFill>
                  <a:srgbClr val="FF0000"/>
                </a:solidFill>
              </a:rPr>
              <a:t> использование дидактических игр </a:t>
            </a:r>
            <a:r>
              <a:rPr lang="ru-RU" sz="2400" b="1" i="1" dirty="0" smtClean="0">
                <a:solidFill>
                  <a:srgbClr val="0070C0"/>
                </a:solidFill>
              </a:rPr>
              <a:t>и упражнений даёт большие возможности для развития диалогической речи у детей - дошкольников: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повышается речевая мотивация, успешно развиваются коммуникативные навыки;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0070C0"/>
                </a:solidFill>
              </a:rPr>
              <a:t> обеспечивается психологический комфорт;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0070C0"/>
                </a:solidFill>
              </a:rPr>
              <a:t> дети запоминают большое количество речевого материала;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0070C0"/>
                </a:solidFill>
              </a:rPr>
              <a:t> активизируются высшие психические функции (память, внимание, мышление)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571480"/>
            <a:ext cx="6624637" cy="6097608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Хорошая речь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– важное условие развития личности ребёнка.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Речь необходимо формировать и развивать в комплексе с общим развитием ребёнка. Гораздо успешнее это осуществлять, используя игры.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Овладение диалогической речью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–одна из главных задач речевого развития дошкольников.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142852"/>
            <a:ext cx="6624637" cy="6526236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Основной целью работы педагогов дошкольного образования состоит в том, чтобы научить детей пользоваться диалогической речью как формой речевого общения. Диалогическая речь – это один из компонентов связной речи.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 В диалогической речи совершенствуются и другие важные компоненты – речевой слух, правильное звукопроизношение, интонационная выразительность, закрепляются навыки правильной выразительной речи.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Таким образом, в процессе обучения дошкольников </a:t>
            </a:r>
            <a:r>
              <a:rPr lang="ru-RU" sz="2400" dirty="0" smtClean="0">
                <a:solidFill>
                  <a:srgbClr val="FF0000"/>
                </a:solidFill>
              </a:rPr>
              <a:t>диалогической речи </a:t>
            </a:r>
            <a:r>
              <a:rPr lang="ru-RU" sz="2400" dirty="0" smtClean="0">
                <a:solidFill>
                  <a:srgbClr val="0070C0"/>
                </a:solidFill>
              </a:rPr>
              <a:t>очень важно использование различных методов и приемов. Отличным приемом является использование </a:t>
            </a:r>
            <a:r>
              <a:rPr lang="ru-RU" sz="2400" dirty="0" smtClean="0">
                <a:solidFill>
                  <a:srgbClr val="FF0000"/>
                </a:solidFill>
              </a:rPr>
              <a:t>дидактических игр.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946496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altLang="ru-RU" dirty="0" smtClean="0">
                <a:solidFill>
                  <a:srgbClr val="C00000"/>
                </a:solidFill>
              </a:rPr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642918"/>
            <a:ext cx="6624637" cy="602617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 развитии дилогической речи дошкольников неоценима роль дидактической игры: пополняется словарный запас, формируется правильное звукопроизношение, развивается связная речь, умение правильно выражать свои мысли.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Игровой метод обучения способствует: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созданию заинтересованной, непринужденной обстановки;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  повышает речевую мотивацию;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побуждает детей к общению друг с другом;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процесс мышления протекает быстрее,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 новые навыки усваиваются прочнее.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142852"/>
            <a:ext cx="6624637" cy="6526236"/>
          </a:xfr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Дидактическая игра </a:t>
            </a:r>
            <a:r>
              <a:rPr lang="ru-RU" sz="2400" b="1" i="1" dirty="0" smtClean="0">
                <a:solidFill>
                  <a:schemeClr val="accent1"/>
                </a:solidFill>
              </a:rPr>
              <a:t>– прекрасное средство обучения и развития, используемое при усвоении любого программного материала.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Дидактические задачи </a:t>
            </a:r>
            <a:r>
              <a:rPr lang="ru-RU" sz="2400" b="1" i="1" dirty="0" smtClean="0">
                <a:solidFill>
                  <a:schemeClr val="accent1"/>
                </a:solidFill>
              </a:rPr>
              <a:t>многих игр составлены так, чтобы научить детей составлять самостоятельные рассказы о предметах, явлениях природы и умению делиться ими со сверстниками и взрослыми, вступая с ними в диалог.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214290"/>
            <a:ext cx="6624637" cy="645479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Одним из основных элементов дидактической </a:t>
            </a:r>
            <a:r>
              <a:rPr lang="ru-RU" sz="2400" b="1" i="1" dirty="0" smtClean="0">
                <a:solidFill>
                  <a:srgbClr val="0070C0"/>
                </a:solidFill>
              </a:rPr>
              <a:t>игры </a:t>
            </a:r>
            <a:r>
              <a:rPr lang="ru-RU" sz="2400" i="1" dirty="0" smtClean="0">
                <a:solidFill>
                  <a:srgbClr val="0070C0"/>
                </a:solidFill>
              </a:rPr>
              <a:t>– дидактическая</a:t>
            </a:r>
            <a:r>
              <a:rPr lang="ru-RU" sz="2400" b="1" i="1" dirty="0" smtClean="0">
                <a:solidFill>
                  <a:srgbClr val="0070C0"/>
                </a:solidFill>
              </a:rPr>
              <a:t> задача</a:t>
            </a:r>
            <a:r>
              <a:rPr lang="ru-RU" sz="2400" i="1" dirty="0" smtClean="0">
                <a:solidFill>
                  <a:srgbClr val="0070C0"/>
                </a:solidFill>
              </a:rPr>
              <a:t>, которая определяется целью обучающего и воспитательного воздействия. Наличие дидактической задачи или нескольких задач подчеркивает обучающий характер игры, направленность обучающего содержания на процессы в познавательной деятельности детей. Дидактическая задача определяется воспитателем и отражает его обучающую деятельность, поэтому она и является активным методом развития диалогической речи.</a:t>
            </a:r>
            <a:endParaRPr lang="ru-RU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214290"/>
            <a:ext cx="6624637" cy="645479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Дидактические игры можно использовать и во время образовательной деятельности, и в совместной деятельности воспитателя с детьми, а также и в самостоятельной деятельности детей, т.к. игра способствует активации у детей диалогического взаимодействия по поводу организации игры и в процессе самой игры.</a:t>
            </a:r>
            <a:endParaRPr lang="ru-RU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285728"/>
            <a:ext cx="6624637" cy="63833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Диалогическая речь включает в себя: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chemeClr val="tx2"/>
                </a:solidFill>
              </a:rPr>
              <a:t>Владение речью как средством общения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Обогащение словаря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Развитие речевого творчества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Развитие фонематического слуха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Развитие связной, грамматически правильной речи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Умение обмениваться фразами в общении с собеседниками</a:t>
            </a:r>
            <a:endParaRPr lang="ru-RU" sz="2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Виды дидактических игр: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Настольно –печатные игры. </a:t>
            </a:r>
            <a:r>
              <a:rPr lang="ru-RU" sz="2800" b="1" i="1" dirty="0" smtClean="0">
                <a:solidFill>
                  <a:srgbClr val="0070C0"/>
                </a:solidFill>
              </a:rPr>
              <a:t>Дидактическая задача: воспитание уступчивости, толерантного отношения к партнерам, а также умения сотрудничать и договариваться. Например,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пазлы</a:t>
            </a:r>
            <a:r>
              <a:rPr lang="ru-RU" sz="2800" b="1" i="1" dirty="0" smtClean="0">
                <a:solidFill>
                  <a:srgbClr val="0070C0"/>
                </a:solidFill>
              </a:rPr>
              <a:t>, лото, домино, шашки и др.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skShk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DetskShkol</Template>
  <TotalTime>300</TotalTime>
  <Words>505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DetskShkol</vt:lpstr>
      <vt:lpstr>Развитие диалогической речи детей.  Дидактические игры и приемы. </vt:lpstr>
      <vt:lpstr>Презентация PowerPoint</vt:lpstr>
      <vt:lpstr>Презентация PowerPoint</vt:lpstr>
      <vt:lpstr>Игровой метод обучения способствует: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дидактических игр: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dc:description>http://propowerpoint.ru - Бесплатные шаблоны для презентаций. Полезные советы и уроки  PowerPoint .</dc:description>
  <cp:lastModifiedBy>User</cp:lastModifiedBy>
  <cp:revision>61</cp:revision>
  <dcterms:created xsi:type="dcterms:W3CDTF">2017-01-16T17:49:29Z</dcterms:created>
  <dcterms:modified xsi:type="dcterms:W3CDTF">2023-11-29T19:17:40Z</dcterms:modified>
</cp:coreProperties>
</file>