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</p:sldIdLst>
  <p:sldSz cx="9144000" cy="5715000" type="screen16x10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66CCFF"/>
    <a:srgbClr val="00CC99"/>
    <a:srgbClr val="00E6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872" autoAdjust="0"/>
    <p:restoredTop sz="94660"/>
  </p:normalViewPr>
  <p:slideViewPr>
    <p:cSldViewPr>
      <p:cViewPr varScale="1">
        <p:scale>
          <a:sx n="83" d="100"/>
          <a:sy n="83" d="100"/>
        </p:scale>
        <p:origin x="-1254" y="-60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 userDrawn="1"/>
        </p:nvGrpSpPr>
        <p:grpSpPr>
          <a:xfrm>
            <a:off x="0" y="-6900"/>
            <a:ext cx="9150360" cy="5724000"/>
            <a:chOff x="0" y="-6900"/>
            <a:chExt cx="9150360" cy="5724000"/>
          </a:xfrm>
        </p:grpSpPr>
        <p:pic>
          <p:nvPicPr>
            <p:cNvPr id="7" name="Рисунок 6" descr="FabricColour3.png"/>
            <p:cNvPicPr>
              <a:picLocks noChangeAspect="1"/>
            </p:cNvPicPr>
            <p:nvPr userDrawn="1"/>
          </p:nvPicPr>
          <p:blipFill>
            <a:blip r:embed="rId2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0"/>
              <a:ext cx="5715000" cy="5715000"/>
            </a:xfrm>
            <a:prstGeom prst="rect">
              <a:avLst/>
            </a:prstGeom>
          </p:spPr>
        </p:pic>
        <p:pic>
          <p:nvPicPr>
            <p:cNvPr id="8" name="Рисунок 7" descr="FabricColour3.png"/>
            <p:cNvPicPr>
              <a:picLocks noChangeAspect="1"/>
            </p:cNvPicPr>
            <p:nvPr userDrawn="1"/>
          </p:nvPicPr>
          <p:blipFill>
            <a:blip r:embed="rId2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 l="22667" r="6667"/>
            <a:stretch>
              <a:fillRect/>
            </a:stretch>
          </p:blipFill>
          <p:spPr>
            <a:xfrm>
              <a:off x="5105400" y="-6900"/>
              <a:ext cx="4044960" cy="5724000"/>
            </a:xfrm>
            <a:prstGeom prst="rect">
              <a:avLst/>
            </a:prstGeom>
          </p:spPr>
        </p:pic>
      </p:grpSp>
      <p:sp>
        <p:nvSpPr>
          <p:cNvPr id="13" name="Прямоугольник 12"/>
          <p:cNvSpPr/>
          <p:nvPr userDrawn="1"/>
        </p:nvSpPr>
        <p:spPr>
          <a:xfrm>
            <a:off x="1447800" y="800100"/>
            <a:ext cx="6400800" cy="4343400"/>
          </a:xfrm>
          <a:prstGeom prst="rect">
            <a:avLst/>
          </a:prstGeom>
          <a:blipFill dpi="0" rotWithShape="1"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 t="-11000" b="-11000"/>
            </a:stretch>
          </a:blipFill>
          <a:ln w="76200" cmpd="thickThin"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Рамка 14"/>
          <p:cNvSpPr/>
          <p:nvPr userDrawn="1"/>
        </p:nvSpPr>
        <p:spPr>
          <a:xfrm>
            <a:off x="0" y="0"/>
            <a:ext cx="9144000" cy="5715000"/>
          </a:xfrm>
          <a:prstGeom prst="frame">
            <a:avLst>
              <a:gd name="adj1" fmla="val 2669"/>
            </a:avLst>
          </a:prstGeom>
          <a:solidFill>
            <a:srgbClr val="CC3300"/>
          </a:solidFill>
          <a:ln>
            <a:solidFill>
              <a:schemeClr val="accent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4" name="Рисунок 13" descr="grasshopper-clipart-face-19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 flipH="1">
            <a:off x="272930" y="2173092"/>
            <a:ext cx="2241670" cy="34276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TextBox 15"/>
          <p:cNvSpPr txBox="1"/>
          <p:nvPr userDrawn="1"/>
        </p:nvSpPr>
        <p:spPr>
          <a:xfrm>
            <a:off x="0" y="5537656"/>
            <a:ext cx="51809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dirty="0" smtClean="0">
                <a:solidFill>
                  <a:srgbClr val="C00000"/>
                </a:solidFill>
              </a:rPr>
              <a:t>©Ч.С.А.</a:t>
            </a:r>
            <a:endParaRPr lang="ru-RU" sz="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accent2">
            <a:lumMod val="60000"/>
            <a:lumOff val="40000"/>
            <a:alpha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 userDrawn="1"/>
        </p:nvSpPr>
        <p:spPr>
          <a:xfrm>
            <a:off x="533400" y="495300"/>
            <a:ext cx="8077200" cy="4724400"/>
          </a:xfrm>
          <a:prstGeom prst="rect">
            <a:avLst/>
          </a:prstGeom>
          <a:blipFill dpi="0" rotWithShape="1">
            <a:blip r:embed="rId2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 t="-11000" b="-11000"/>
            </a:stretch>
          </a:blipFill>
          <a:ln w="76200" cmpd="thickThin"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Рамка 6"/>
          <p:cNvSpPr/>
          <p:nvPr userDrawn="1"/>
        </p:nvSpPr>
        <p:spPr>
          <a:xfrm>
            <a:off x="0" y="0"/>
            <a:ext cx="9144000" cy="5715000"/>
          </a:xfrm>
          <a:prstGeom prst="frame">
            <a:avLst>
              <a:gd name="adj1" fmla="val 2669"/>
            </a:avLst>
          </a:prstGeom>
          <a:solidFill>
            <a:srgbClr val="CC3300"/>
          </a:solidFill>
          <a:ln>
            <a:solidFill>
              <a:schemeClr val="accent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0" y="5537656"/>
            <a:ext cx="51809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dirty="0" smtClean="0">
                <a:solidFill>
                  <a:srgbClr val="C00000"/>
                </a:solidFill>
              </a:rPr>
              <a:t>©Ч.С.А.</a:t>
            </a:r>
            <a:endParaRPr lang="ru-RU" sz="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 userDrawn="1"/>
        </p:nvGrpSpPr>
        <p:grpSpPr>
          <a:xfrm>
            <a:off x="152400" y="114300"/>
            <a:ext cx="8869200" cy="5436000"/>
            <a:chOff x="1447800" y="160500"/>
            <a:chExt cx="7497600" cy="5364000"/>
          </a:xfrm>
        </p:grpSpPr>
        <p:pic>
          <p:nvPicPr>
            <p:cNvPr id="8" name="Рисунок 7" descr="56a1ff8add98f15268ce369c.png"/>
            <p:cNvPicPr>
              <a:picLocks noChangeAspect="1"/>
            </p:cNvPicPr>
            <p:nvPr userDrawn="1"/>
          </p:nvPicPr>
          <p:blipFill>
            <a:blip r:embed="rId2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3581400" y="160500"/>
              <a:ext cx="5364000" cy="5364000"/>
            </a:xfrm>
            <a:prstGeom prst="rect">
              <a:avLst/>
            </a:prstGeom>
          </p:spPr>
        </p:pic>
        <p:pic>
          <p:nvPicPr>
            <p:cNvPr id="9" name="Рисунок 8" descr="56a1ff8add98f15268ce369c.png"/>
            <p:cNvPicPr>
              <a:picLocks noChangeAspect="1"/>
            </p:cNvPicPr>
            <p:nvPr userDrawn="1"/>
          </p:nvPicPr>
          <p:blipFill>
            <a:blip r:embed="rId2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  <a:lum/>
            </a:blip>
            <a:srcRect r="38915"/>
            <a:stretch>
              <a:fillRect/>
            </a:stretch>
          </p:blipFill>
          <p:spPr>
            <a:xfrm>
              <a:off x="1447800" y="160500"/>
              <a:ext cx="3276600" cy="5364000"/>
            </a:xfrm>
            <a:prstGeom prst="rect">
              <a:avLst/>
            </a:prstGeom>
          </p:spPr>
        </p:pic>
      </p:grpSp>
      <p:sp>
        <p:nvSpPr>
          <p:cNvPr id="10" name="Рамка 9"/>
          <p:cNvSpPr/>
          <p:nvPr userDrawn="1"/>
        </p:nvSpPr>
        <p:spPr>
          <a:xfrm>
            <a:off x="0" y="0"/>
            <a:ext cx="9144000" cy="5715000"/>
          </a:xfrm>
          <a:prstGeom prst="frame">
            <a:avLst>
              <a:gd name="adj1" fmla="val 2669"/>
            </a:avLst>
          </a:prstGeom>
          <a:solidFill>
            <a:srgbClr val="CC3300"/>
          </a:solidFill>
          <a:ln>
            <a:solidFill>
              <a:schemeClr val="accent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0" y="5537656"/>
            <a:ext cx="51809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dirty="0" smtClean="0">
                <a:solidFill>
                  <a:srgbClr val="C00000"/>
                </a:solidFill>
              </a:rPr>
              <a:t>©Ч.С.А.</a:t>
            </a:r>
            <a:endParaRPr lang="ru-RU" sz="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grasshopper-clipart-face-19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 flipH="1">
            <a:off x="228600" y="2961213"/>
            <a:ext cx="1676400" cy="2563287"/>
          </a:xfrm>
          <a:prstGeom prst="rect">
            <a:avLst/>
          </a:prstGeom>
        </p:spPr>
      </p:pic>
      <p:sp>
        <p:nvSpPr>
          <p:cNvPr id="9" name="Рамка 8"/>
          <p:cNvSpPr/>
          <p:nvPr userDrawn="1"/>
        </p:nvSpPr>
        <p:spPr>
          <a:xfrm>
            <a:off x="0" y="0"/>
            <a:ext cx="9144000" cy="5715000"/>
          </a:xfrm>
          <a:prstGeom prst="frame">
            <a:avLst>
              <a:gd name="adj1" fmla="val 2669"/>
            </a:avLst>
          </a:prstGeom>
          <a:solidFill>
            <a:srgbClr val="CC3300"/>
          </a:solidFill>
          <a:ln>
            <a:solidFill>
              <a:schemeClr val="accent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0" y="5537656"/>
            <a:ext cx="51809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dirty="0" smtClean="0">
                <a:solidFill>
                  <a:srgbClr val="C00000"/>
                </a:solidFill>
              </a:rPr>
              <a:t>©Ч.С.А.</a:t>
            </a:r>
            <a:endParaRPr lang="ru-RU" sz="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 userDrawn="1"/>
        </p:nvSpPr>
        <p:spPr>
          <a:xfrm>
            <a:off x="5105400" y="2781300"/>
            <a:ext cx="3276600" cy="2438400"/>
          </a:xfrm>
          <a:prstGeom prst="rect">
            <a:avLst/>
          </a:prstGeom>
          <a:blipFill dpi="0" rotWithShape="1"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 t="-11000" b="-11000"/>
            </a:stretch>
          </a:blipFill>
          <a:ln w="76200" cmpd="thickThin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3962400" y="266700"/>
            <a:ext cx="4800600" cy="2590800"/>
          </a:xfrm>
          <a:prstGeom prst="rect">
            <a:avLst/>
          </a:prstGeom>
          <a:blipFill dpi="0" rotWithShape="1"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 t="-11000" b="-11000"/>
            </a:stretch>
          </a:blipFill>
          <a:ln w="76200" cmpd="thickThin"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304800" y="342900"/>
            <a:ext cx="2819400" cy="2514600"/>
          </a:xfrm>
          <a:prstGeom prst="rect">
            <a:avLst/>
          </a:prstGeom>
          <a:blipFill dpi="0" rotWithShape="1"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 t="-11000" b="-11000"/>
            </a:stretch>
          </a:blipFill>
          <a:ln w="76200" cmpd="thickThin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2057400" y="2247900"/>
            <a:ext cx="3352800" cy="3200400"/>
          </a:xfrm>
          <a:prstGeom prst="rect">
            <a:avLst/>
          </a:prstGeom>
          <a:blipFill dpi="0" rotWithShape="1"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 t="-11000" b="-11000"/>
            </a:stretch>
          </a:blipFill>
          <a:ln w="76200" cmpd="thickThin"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 descr="grasshopper-clipart-face-19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 flipH="1">
            <a:off x="228600" y="2961214"/>
            <a:ext cx="1676400" cy="2563287"/>
          </a:xfrm>
          <a:prstGeom prst="rect">
            <a:avLst/>
          </a:prstGeom>
        </p:spPr>
      </p:pic>
      <p:sp>
        <p:nvSpPr>
          <p:cNvPr id="10" name="Рамка 9"/>
          <p:cNvSpPr/>
          <p:nvPr userDrawn="1"/>
        </p:nvSpPr>
        <p:spPr>
          <a:xfrm>
            <a:off x="0" y="0"/>
            <a:ext cx="9144000" cy="5715000"/>
          </a:xfrm>
          <a:prstGeom prst="frame">
            <a:avLst>
              <a:gd name="adj1" fmla="val 2669"/>
            </a:avLst>
          </a:prstGeom>
          <a:solidFill>
            <a:srgbClr val="CC3300"/>
          </a:solidFill>
          <a:ln>
            <a:solidFill>
              <a:schemeClr val="accent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790700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TextBox 15"/>
          <p:cNvSpPr txBox="1"/>
          <p:nvPr userDrawn="1"/>
        </p:nvSpPr>
        <p:spPr>
          <a:xfrm>
            <a:off x="0" y="5537656"/>
            <a:ext cx="51809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dirty="0" smtClean="0">
                <a:solidFill>
                  <a:srgbClr val="C00000"/>
                </a:solidFill>
              </a:rPr>
              <a:t>©Ч.С.А.</a:t>
            </a:r>
            <a:endParaRPr lang="ru-RU" sz="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 userDrawn="1"/>
        </p:nvGrpSpPr>
        <p:grpSpPr>
          <a:xfrm>
            <a:off x="0" y="-6900"/>
            <a:ext cx="9150360" cy="5724000"/>
            <a:chOff x="0" y="-6900"/>
            <a:chExt cx="9150360" cy="5724000"/>
          </a:xfrm>
        </p:grpSpPr>
        <p:pic>
          <p:nvPicPr>
            <p:cNvPr id="7" name="Рисунок 6" descr="FabricColour3.png"/>
            <p:cNvPicPr>
              <a:picLocks noChangeAspect="1"/>
            </p:cNvPicPr>
            <p:nvPr userDrawn="1"/>
          </p:nvPicPr>
          <p:blipFill>
            <a:blip r:embed="rId2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0"/>
              <a:ext cx="5715000" cy="5715000"/>
            </a:xfrm>
            <a:prstGeom prst="rect">
              <a:avLst/>
            </a:prstGeom>
          </p:spPr>
        </p:pic>
        <p:pic>
          <p:nvPicPr>
            <p:cNvPr id="8" name="Рисунок 7" descr="FabricColour3.png"/>
            <p:cNvPicPr>
              <a:picLocks noChangeAspect="1"/>
            </p:cNvPicPr>
            <p:nvPr userDrawn="1"/>
          </p:nvPicPr>
          <p:blipFill>
            <a:blip r:embed="rId2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 l="22667" r="6667"/>
            <a:stretch>
              <a:fillRect/>
            </a:stretch>
          </p:blipFill>
          <p:spPr>
            <a:xfrm>
              <a:off x="5105400" y="-6900"/>
              <a:ext cx="4044960" cy="5724000"/>
            </a:xfrm>
            <a:prstGeom prst="rect">
              <a:avLst/>
            </a:prstGeom>
          </p:spPr>
        </p:pic>
      </p:grpSp>
      <p:sp>
        <p:nvSpPr>
          <p:cNvPr id="11" name="Прямоугольник 10"/>
          <p:cNvSpPr/>
          <p:nvPr userDrawn="1"/>
        </p:nvSpPr>
        <p:spPr>
          <a:xfrm>
            <a:off x="1905000" y="495300"/>
            <a:ext cx="6705600" cy="4724400"/>
          </a:xfrm>
          <a:prstGeom prst="rect">
            <a:avLst/>
          </a:prstGeom>
          <a:solidFill>
            <a:schemeClr val="bg1"/>
          </a:solidFill>
          <a:ln w="76200" cmpd="thickThin"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Рамка 8"/>
          <p:cNvSpPr/>
          <p:nvPr userDrawn="1"/>
        </p:nvSpPr>
        <p:spPr>
          <a:xfrm>
            <a:off x="0" y="0"/>
            <a:ext cx="9144000" cy="5715000"/>
          </a:xfrm>
          <a:prstGeom prst="frame">
            <a:avLst>
              <a:gd name="adj1" fmla="val 2669"/>
            </a:avLst>
          </a:prstGeom>
          <a:solidFill>
            <a:srgbClr val="CC33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0" name="Рисунок 9" descr="grasshopper-clipart-face-19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 flipH="1">
            <a:off x="272928" y="2173090"/>
            <a:ext cx="2241671" cy="342761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 userDrawn="1"/>
        </p:nvSpPr>
        <p:spPr>
          <a:xfrm>
            <a:off x="0" y="5537656"/>
            <a:ext cx="51809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dirty="0" smtClean="0">
                <a:solidFill>
                  <a:srgbClr val="C00000"/>
                </a:solidFill>
              </a:rPr>
              <a:t>©Ч.С.А.</a:t>
            </a:r>
            <a:endParaRPr lang="ru-RU" sz="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rgbClr val="CC3300">
            <a:alpha val="4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grasshopper-clipart-face-19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 flipH="1">
            <a:off x="228600" y="2961213"/>
            <a:ext cx="1676400" cy="2563287"/>
          </a:xfrm>
          <a:prstGeom prst="rect">
            <a:avLst/>
          </a:prstGeom>
        </p:spPr>
      </p:pic>
      <p:sp>
        <p:nvSpPr>
          <p:cNvPr id="6" name="Рамка 5"/>
          <p:cNvSpPr/>
          <p:nvPr userDrawn="1"/>
        </p:nvSpPr>
        <p:spPr>
          <a:xfrm>
            <a:off x="0" y="0"/>
            <a:ext cx="9144000" cy="5715000"/>
          </a:xfrm>
          <a:prstGeom prst="frame">
            <a:avLst>
              <a:gd name="adj1" fmla="val 2669"/>
            </a:avLst>
          </a:prstGeom>
          <a:solidFill>
            <a:srgbClr val="CC33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0" y="5537656"/>
            <a:ext cx="51809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dirty="0" smtClean="0">
                <a:solidFill>
                  <a:srgbClr val="C00000"/>
                </a:solidFill>
              </a:rPr>
              <a:t>©Ч.С.А.</a:t>
            </a:r>
            <a:endParaRPr lang="ru-RU" sz="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FabricColour3.png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5715000" cy="5715000"/>
          </a:xfrm>
          <a:prstGeom prst="rect">
            <a:avLst/>
          </a:prstGeom>
        </p:spPr>
      </p:pic>
      <p:pic>
        <p:nvPicPr>
          <p:cNvPr id="8" name="Рисунок 7" descr="FabricColour3.png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22667" r="6667"/>
          <a:stretch>
            <a:fillRect/>
          </a:stretch>
        </p:blipFill>
        <p:spPr>
          <a:xfrm>
            <a:off x="5105400" y="-6900"/>
            <a:ext cx="4044960" cy="5724000"/>
          </a:xfrm>
          <a:prstGeom prst="rect">
            <a:avLst/>
          </a:prstGeom>
        </p:spPr>
      </p:pic>
      <p:sp>
        <p:nvSpPr>
          <p:cNvPr id="10" name="Прямоугольник 9"/>
          <p:cNvSpPr/>
          <p:nvPr userDrawn="1"/>
        </p:nvSpPr>
        <p:spPr>
          <a:xfrm>
            <a:off x="1295400" y="0"/>
            <a:ext cx="7812000" cy="5688000"/>
          </a:xfrm>
          <a:prstGeom prst="rect">
            <a:avLst/>
          </a:prstGeom>
          <a:solidFill>
            <a:schemeClr val="bg1"/>
          </a:solidFill>
          <a:ln w="76200" cmpd="thickThin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Рамка 12"/>
          <p:cNvSpPr/>
          <p:nvPr userDrawn="1"/>
        </p:nvSpPr>
        <p:spPr>
          <a:xfrm>
            <a:off x="0" y="0"/>
            <a:ext cx="1260000" cy="5715000"/>
          </a:xfrm>
          <a:prstGeom prst="frame">
            <a:avLst>
              <a:gd name="adj1" fmla="val 12608"/>
            </a:avLst>
          </a:prstGeom>
          <a:solidFill>
            <a:srgbClr val="CC33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Рамка 11"/>
          <p:cNvSpPr/>
          <p:nvPr userDrawn="1"/>
        </p:nvSpPr>
        <p:spPr>
          <a:xfrm>
            <a:off x="1260000" y="0"/>
            <a:ext cx="7884000" cy="5715000"/>
          </a:xfrm>
          <a:prstGeom prst="frame">
            <a:avLst>
              <a:gd name="adj1" fmla="val 2669"/>
            </a:avLst>
          </a:prstGeom>
          <a:solidFill>
            <a:srgbClr val="CC33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1" name="Рисунок 10" descr="grasshopper-clipart-face-19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 flipH="1">
            <a:off x="152400" y="2857501"/>
            <a:ext cx="1744229" cy="2667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 userDrawn="1"/>
        </p:nvSpPr>
        <p:spPr>
          <a:xfrm>
            <a:off x="0" y="5537656"/>
            <a:ext cx="51809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dirty="0" smtClean="0">
                <a:solidFill>
                  <a:srgbClr val="C00000"/>
                </a:solidFill>
              </a:rPr>
              <a:t>©Ч.С.А.</a:t>
            </a:r>
            <a:endParaRPr lang="ru-RU" sz="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FabricColour3.png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22667" r="6667"/>
          <a:stretch>
            <a:fillRect/>
          </a:stretch>
        </p:blipFill>
        <p:spPr>
          <a:xfrm>
            <a:off x="5105400" y="-6900"/>
            <a:ext cx="4044960" cy="5724000"/>
          </a:xfrm>
          <a:prstGeom prst="rect">
            <a:avLst/>
          </a:prstGeom>
        </p:spPr>
      </p:pic>
      <p:pic>
        <p:nvPicPr>
          <p:cNvPr id="8" name="Рисунок 7" descr="FabricColour3.png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5715000" cy="5715000"/>
          </a:xfrm>
          <a:prstGeom prst="rect">
            <a:avLst/>
          </a:prstGeom>
        </p:spPr>
      </p:pic>
      <p:sp>
        <p:nvSpPr>
          <p:cNvPr id="10" name="Прямоугольник 9"/>
          <p:cNvSpPr/>
          <p:nvPr userDrawn="1"/>
        </p:nvSpPr>
        <p:spPr>
          <a:xfrm>
            <a:off x="609600" y="419100"/>
            <a:ext cx="7848600" cy="4876800"/>
          </a:xfrm>
          <a:prstGeom prst="rect">
            <a:avLst/>
          </a:prstGeom>
          <a:solidFill>
            <a:schemeClr val="bg1"/>
          </a:solidFill>
          <a:ln w="76200" cmpd="thickThin"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 descr="grasshopper-clipart-face-19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 flipH="1">
            <a:off x="304800" y="2808813"/>
            <a:ext cx="1676400" cy="2563287"/>
          </a:xfrm>
          <a:prstGeom prst="rect">
            <a:avLst/>
          </a:prstGeom>
        </p:spPr>
      </p:pic>
      <p:sp>
        <p:nvSpPr>
          <p:cNvPr id="12" name="Рамка 11"/>
          <p:cNvSpPr/>
          <p:nvPr userDrawn="1"/>
        </p:nvSpPr>
        <p:spPr>
          <a:xfrm>
            <a:off x="0" y="0"/>
            <a:ext cx="9144000" cy="5715000"/>
          </a:xfrm>
          <a:prstGeom prst="frame">
            <a:avLst>
              <a:gd name="adj1" fmla="val 2669"/>
            </a:avLst>
          </a:prstGeom>
          <a:solidFill>
            <a:srgbClr val="CC33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Box 12"/>
          <p:cNvSpPr txBox="1"/>
          <p:nvPr userDrawn="1"/>
        </p:nvSpPr>
        <p:spPr>
          <a:xfrm>
            <a:off x="0" y="5537656"/>
            <a:ext cx="51809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dirty="0" smtClean="0">
                <a:solidFill>
                  <a:srgbClr val="C00000"/>
                </a:solidFill>
              </a:rPr>
              <a:t>©Ч.С.А.</a:t>
            </a:r>
            <a:endParaRPr lang="ru-RU" sz="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/>
              <a:t>Профессии. Кем быть?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43200" y="4152900"/>
            <a:ext cx="3124200" cy="990600"/>
          </a:xfrm>
        </p:spPr>
        <p:txBody>
          <a:bodyPr>
            <a:normAutofit lnSpcReduction="10000"/>
          </a:bodyPr>
          <a:lstStyle/>
          <a:p>
            <a:r>
              <a:rPr lang="ru-RU" sz="1400" b="1" i="1" dirty="0" smtClean="0"/>
              <a:t>Выполнил: воспитатель </a:t>
            </a:r>
          </a:p>
          <a:p>
            <a:r>
              <a:rPr lang="ru-RU" sz="1400" b="1" i="1" dirty="0" smtClean="0"/>
              <a:t>МБДОУ «Детский сад № 75» </a:t>
            </a:r>
          </a:p>
          <a:p>
            <a:r>
              <a:rPr lang="ru-RU" sz="1400" b="1" i="1" dirty="0" err="1" smtClean="0"/>
              <a:t>г.о</a:t>
            </a:r>
            <a:r>
              <a:rPr lang="ru-RU" sz="1400" b="1" i="1" dirty="0" smtClean="0"/>
              <a:t>. Самара </a:t>
            </a:r>
          </a:p>
          <a:p>
            <a:r>
              <a:rPr lang="ru-RU" sz="1400" b="1" i="1" dirty="0" err="1" smtClean="0"/>
              <a:t>Колодешникова</a:t>
            </a:r>
            <a:r>
              <a:rPr lang="ru-RU" sz="1400" b="1" i="1" dirty="0" smtClean="0"/>
              <a:t> О.В.</a:t>
            </a:r>
            <a:endParaRPr lang="ru-RU" sz="14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867400" y="3848100"/>
            <a:ext cx="3124200" cy="1676400"/>
          </a:xfrm>
        </p:spPr>
        <p:txBody>
          <a:bodyPr>
            <a:normAutofit/>
          </a:bodyPr>
          <a:lstStyle/>
          <a:p>
            <a:pPr algn="just"/>
            <a:r>
              <a:rPr lang="ru-RU" sz="1600" b="1" dirty="0" smtClean="0"/>
              <a:t>С огнём бороться мы должны -  </a:t>
            </a:r>
          </a:p>
          <a:p>
            <a:pPr algn="just"/>
            <a:r>
              <a:rPr lang="ru-RU" sz="1600" b="1" dirty="0" smtClean="0"/>
              <a:t>Мы смелые работники,</a:t>
            </a:r>
          </a:p>
          <a:p>
            <a:pPr algn="just"/>
            <a:r>
              <a:rPr lang="ru-RU" sz="1600" b="1" dirty="0" smtClean="0"/>
              <a:t>С водою мы напарники.</a:t>
            </a:r>
          </a:p>
          <a:p>
            <a:pPr algn="just"/>
            <a:r>
              <a:rPr lang="ru-RU" sz="1600" b="1" dirty="0" smtClean="0"/>
              <a:t>Мы очень людям всем нужны,</a:t>
            </a:r>
          </a:p>
          <a:p>
            <a:pPr algn="just"/>
            <a:r>
              <a:rPr lang="ru-RU" sz="1600" b="1" dirty="0" smtClean="0"/>
              <a:t>Так кто же мы? - …</a:t>
            </a:r>
            <a:endParaRPr lang="ru-RU" sz="1600" b="1" dirty="0"/>
          </a:p>
        </p:txBody>
      </p:sp>
      <p:pic>
        <p:nvPicPr>
          <p:cNvPr id="8194" name="Picture 2" descr="C:\Users\HOME\Downloads\kisspng-firefighter-f-d-18-fire-department-profession-fire-amp-quot-5b7c402bf0c537.525131291534869547986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19100"/>
            <a:ext cx="3901441" cy="4334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0795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5800" y="495300"/>
            <a:ext cx="2590800" cy="1828800"/>
          </a:xfrm>
        </p:spPr>
        <p:txBody>
          <a:bodyPr>
            <a:normAutofit/>
          </a:bodyPr>
          <a:lstStyle/>
          <a:p>
            <a:pPr algn="just"/>
            <a:r>
              <a:rPr lang="ru-RU" sz="1600" b="1" dirty="0" smtClean="0"/>
              <a:t>В прошлый раз был</a:t>
            </a:r>
          </a:p>
          <a:p>
            <a:pPr algn="just"/>
            <a:r>
              <a:rPr lang="ru-RU" sz="1600" b="1" dirty="0" smtClean="0"/>
              <a:t>Педагогом,</a:t>
            </a:r>
          </a:p>
          <a:p>
            <a:pPr algn="just"/>
            <a:r>
              <a:rPr lang="ru-RU" sz="1600" b="1" dirty="0" smtClean="0"/>
              <a:t>Послезавтра – машинист.</a:t>
            </a:r>
          </a:p>
          <a:p>
            <a:pPr algn="just"/>
            <a:r>
              <a:rPr lang="ru-RU" sz="1600" b="1" dirty="0" smtClean="0"/>
              <a:t>Должен знать он очень</a:t>
            </a:r>
          </a:p>
          <a:p>
            <a:pPr algn="just"/>
            <a:r>
              <a:rPr lang="ru-RU" sz="1600" b="1" dirty="0" smtClean="0"/>
              <a:t>Много,</a:t>
            </a:r>
          </a:p>
          <a:p>
            <a:pPr algn="just"/>
            <a:r>
              <a:rPr lang="ru-RU" sz="1600" b="1" dirty="0" smtClean="0"/>
              <a:t>Потому, что он - …</a:t>
            </a:r>
          </a:p>
          <a:p>
            <a:pPr algn="just"/>
            <a:endParaRPr lang="ru-RU" sz="1600" b="1" dirty="0" smtClean="0"/>
          </a:p>
          <a:p>
            <a:pPr algn="just"/>
            <a:endParaRPr lang="ru-RU" sz="1600" b="1" dirty="0"/>
          </a:p>
        </p:txBody>
      </p:sp>
      <p:pic>
        <p:nvPicPr>
          <p:cNvPr id="9218" name="Picture 2" descr="C:\Users\HOME\Downloads\kisspng-sock-puppet-hand-puppet-puppetry-clip-art-5af4ead48d6cb3.202154871526000340579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257300"/>
            <a:ext cx="4887191" cy="3700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0559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2171700"/>
            <a:ext cx="792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i="1" dirty="0" smtClean="0"/>
              <a:t>Попробуй сочинить загадки о профессиях сам …</a:t>
            </a:r>
            <a:endParaRPr lang="ru-RU" sz="2800" b="1" i="1" dirty="0"/>
          </a:p>
        </p:txBody>
      </p:sp>
    </p:spTree>
    <p:extLst>
      <p:ext uri="{BB962C8B-B14F-4D97-AF65-F5344CB8AC3E}">
        <p14:creationId xmlns:p14="http://schemas.microsoft.com/office/powerpoint/2010/main" val="1140789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495300"/>
            <a:ext cx="1524000" cy="457200"/>
          </a:xfrm>
        </p:spPr>
        <p:txBody>
          <a:bodyPr>
            <a:normAutofit/>
          </a:bodyPr>
          <a:lstStyle/>
          <a:p>
            <a:pPr algn="ctr"/>
            <a:r>
              <a:rPr lang="ru-RU" i="1" dirty="0" smtClean="0"/>
              <a:t>Например:</a:t>
            </a:r>
            <a:endParaRPr lang="ru-RU" i="1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286000" y="1028700"/>
            <a:ext cx="6096000" cy="457200"/>
          </a:xfrm>
        </p:spPr>
        <p:txBody>
          <a:bodyPr>
            <a:normAutofit/>
          </a:bodyPr>
          <a:lstStyle/>
          <a:p>
            <a:r>
              <a:rPr lang="ru-RU" sz="1600" b="1" dirty="0" smtClean="0"/>
              <a:t>Кому для работы нужны иголка, нитки, ножницы, ткань?</a:t>
            </a:r>
            <a:endParaRPr lang="ru-RU" sz="1600" b="1" dirty="0"/>
          </a:p>
        </p:txBody>
      </p:sp>
      <p:pic>
        <p:nvPicPr>
          <p:cNvPr id="1026" name="Picture 2" descr="C:\Users\HOME\Downloads\0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638300"/>
            <a:ext cx="29718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1731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895600" y="4686300"/>
            <a:ext cx="5410200" cy="457200"/>
          </a:xfrm>
        </p:spPr>
        <p:txBody>
          <a:bodyPr>
            <a:normAutofit/>
          </a:bodyPr>
          <a:lstStyle/>
          <a:p>
            <a:pPr algn="just"/>
            <a:r>
              <a:rPr lang="ru-RU" sz="1600" b="1" dirty="0" smtClean="0"/>
              <a:t>Кому для работы нужны кисти, краски, холст, мольберт?</a:t>
            </a:r>
            <a:endParaRPr lang="ru-RU" sz="1600" b="1" dirty="0"/>
          </a:p>
        </p:txBody>
      </p:sp>
      <p:pic>
        <p:nvPicPr>
          <p:cNvPr id="2050" name="Picture 2" descr="C:\Users\HOME\Downloads\img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5" t="16666" r="22750" b="7334"/>
          <a:stretch/>
        </p:blipFill>
        <p:spPr bwMode="auto">
          <a:xfrm>
            <a:off x="1905000" y="876300"/>
            <a:ext cx="434340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6715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10000" y="2781300"/>
            <a:ext cx="200805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i="1" dirty="0" smtClean="0">
                <a:solidFill>
                  <a:srgbClr val="FF0000"/>
                </a:solidFill>
              </a:rPr>
              <a:t>УДАЧИ!</a:t>
            </a:r>
          </a:p>
          <a:p>
            <a:endParaRPr lang="ru-RU" sz="44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8529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8400" y="2705100"/>
            <a:ext cx="3886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i="1" dirty="0" smtClean="0">
                <a:latin typeface="+mj-lt"/>
              </a:rPr>
              <a:t>ОТГАДАЙ…</a:t>
            </a:r>
            <a:endParaRPr lang="ru-RU" sz="6000" b="1" i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83337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800600" y="4076700"/>
            <a:ext cx="3657600" cy="1143000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1600" b="1" dirty="0" smtClean="0"/>
              <a:t>Кто учит буквы складывать, считать,</a:t>
            </a:r>
          </a:p>
          <a:p>
            <a:pPr algn="just"/>
            <a:r>
              <a:rPr lang="ru-RU" sz="1600" b="1" dirty="0" smtClean="0"/>
              <a:t>Цветы растить и бабочек ловить, </a:t>
            </a:r>
          </a:p>
          <a:p>
            <a:pPr algn="just"/>
            <a:r>
              <a:rPr lang="ru-RU" sz="1600" b="1" dirty="0" smtClean="0"/>
              <a:t>На всё смотреть и всё запоминать,</a:t>
            </a:r>
          </a:p>
          <a:p>
            <a:pPr algn="just"/>
            <a:r>
              <a:rPr lang="ru-RU" sz="1600" b="1" dirty="0" smtClean="0"/>
              <a:t>И всё родное, русское  любить?</a:t>
            </a:r>
            <a:endParaRPr lang="ru-RU" sz="1600" b="1" dirty="0"/>
          </a:p>
        </p:txBody>
      </p:sp>
      <p:pic>
        <p:nvPicPr>
          <p:cNvPr id="1027" name="Picture 3" descr="C:\Users\HOME\Downloads\4-1-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95300"/>
            <a:ext cx="3276599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1878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447800" y="190500"/>
            <a:ext cx="3352800" cy="160020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sz="1600" b="1" dirty="0" smtClean="0"/>
              <a:t>Кто у постели больного сидит?</a:t>
            </a:r>
          </a:p>
          <a:p>
            <a:pPr algn="just"/>
            <a:r>
              <a:rPr lang="ru-RU" sz="1600" b="1" dirty="0" smtClean="0"/>
              <a:t>И, как лечится, он всем говорит?</a:t>
            </a:r>
          </a:p>
          <a:p>
            <a:pPr algn="just"/>
            <a:r>
              <a:rPr lang="ru-RU" sz="1600" b="1" dirty="0" smtClean="0"/>
              <a:t>Кто болен – он капли предложит принять,</a:t>
            </a:r>
          </a:p>
          <a:p>
            <a:pPr algn="just"/>
            <a:r>
              <a:rPr lang="ru-RU" sz="1600" b="1" dirty="0" smtClean="0"/>
              <a:t>Тому, кто здоров – </a:t>
            </a:r>
          </a:p>
          <a:p>
            <a:pPr algn="just"/>
            <a:r>
              <a:rPr lang="ru-RU" sz="1600" b="1" dirty="0" smtClean="0"/>
              <a:t>Разрешит погулять.</a:t>
            </a:r>
          </a:p>
          <a:p>
            <a:pPr algn="just"/>
            <a:endParaRPr lang="ru-RU" sz="1600" b="1" dirty="0"/>
          </a:p>
        </p:txBody>
      </p:sp>
      <p:pic>
        <p:nvPicPr>
          <p:cNvPr id="2050" name="Picture 2" descr="C:\Users\HOME\Downloads\s12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571500"/>
            <a:ext cx="3829734" cy="491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0329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0" y="495300"/>
            <a:ext cx="2286000" cy="1600200"/>
          </a:xfrm>
        </p:spPr>
        <p:txBody>
          <a:bodyPr>
            <a:normAutofit/>
          </a:bodyPr>
          <a:lstStyle/>
          <a:p>
            <a:pPr algn="just"/>
            <a:r>
              <a:rPr lang="ru-RU" sz="1600" b="1" dirty="0" smtClean="0"/>
              <a:t>Скажи, кто так вкусно</a:t>
            </a:r>
          </a:p>
          <a:p>
            <a:pPr algn="just"/>
            <a:r>
              <a:rPr lang="ru-RU" sz="1600" b="1" dirty="0" smtClean="0"/>
              <a:t>Готовит щи капустные,</a:t>
            </a:r>
          </a:p>
          <a:p>
            <a:pPr algn="just"/>
            <a:r>
              <a:rPr lang="ru-RU" sz="1600" b="1" dirty="0" smtClean="0"/>
              <a:t>Пахучие котлеты,</a:t>
            </a:r>
          </a:p>
          <a:p>
            <a:pPr algn="just"/>
            <a:r>
              <a:rPr lang="ru-RU" sz="1600" b="1" dirty="0" smtClean="0"/>
              <a:t>Салаты, винегреты,</a:t>
            </a:r>
          </a:p>
          <a:p>
            <a:pPr algn="just"/>
            <a:r>
              <a:rPr lang="ru-RU" sz="1600" b="1" dirty="0" smtClean="0"/>
              <a:t>Все завтраки, обеды?</a:t>
            </a:r>
            <a:endParaRPr lang="ru-RU" sz="1600" b="1" dirty="0"/>
          </a:p>
        </p:txBody>
      </p:sp>
      <p:pic>
        <p:nvPicPr>
          <p:cNvPr id="3074" name="Picture 2" descr="C:\Users\HOME\Downloads\s1200 (1)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8" t="4889" r="2032" b="5999"/>
          <a:stretch/>
        </p:blipFill>
        <p:spPr bwMode="auto">
          <a:xfrm>
            <a:off x="1828800" y="2019300"/>
            <a:ext cx="46482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7200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3924300"/>
            <a:ext cx="2514600" cy="1295400"/>
          </a:xfrm>
        </p:spPr>
        <p:txBody>
          <a:bodyPr>
            <a:normAutofit/>
          </a:bodyPr>
          <a:lstStyle/>
          <a:p>
            <a:pPr algn="just"/>
            <a:r>
              <a:rPr lang="ru-RU" sz="1600" b="1" dirty="0" smtClean="0"/>
              <a:t>Встаём мы очень рано,</a:t>
            </a:r>
          </a:p>
          <a:p>
            <a:pPr algn="just"/>
            <a:r>
              <a:rPr lang="ru-RU" sz="1600" b="1" dirty="0" smtClean="0"/>
              <a:t>Ведь наша забота – </a:t>
            </a:r>
          </a:p>
          <a:p>
            <a:pPr algn="just"/>
            <a:r>
              <a:rPr lang="ru-RU" sz="1600" b="1" dirty="0" smtClean="0"/>
              <a:t>Всех отвозить по утрам</a:t>
            </a:r>
          </a:p>
          <a:p>
            <a:pPr algn="just"/>
            <a:r>
              <a:rPr lang="ru-RU" sz="1600" b="1" dirty="0" smtClean="0"/>
              <a:t>На работу.</a:t>
            </a:r>
          </a:p>
          <a:p>
            <a:pPr algn="just"/>
            <a:endParaRPr lang="ru-RU" sz="1600" b="1" dirty="0" smtClean="0"/>
          </a:p>
          <a:p>
            <a:pPr algn="just"/>
            <a:endParaRPr lang="ru-RU" sz="1600" dirty="0"/>
          </a:p>
        </p:txBody>
      </p:sp>
      <p:pic>
        <p:nvPicPr>
          <p:cNvPr id="4098" name="Picture 2" descr="C:\Users\HOME\Downloads\09-RCBnv82Z9xk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9" t="2200" r="3635" b="7601"/>
          <a:stretch/>
        </p:blipFill>
        <p:spPr bwMode="auto">
          <a:xfrm>
            <a:off x="4648200" y="647700"/>
            <a:ext cx="3646170" cy="4571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0012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447800" y="4533900"/>
            <a:ext cx="3200400" cy="685800"/>
          </a:xfrm>
        </p:spPr>
        <p:txBody>
          <a:bodyPr>
            <a:normAutofit/>
          </a:bodyPr>
          <a:lstStyle/>
          <a:p>
            <a:r>
              <a:rPr lang="ru-RU" sz="1600" b="1" dirty="0" smtClean="0"/>
              <a:t>Наведёт стеклянный глаз,</a:t>
            </a:r>
          </a:p>
          <a:p>
            <a:r>
              <a:rPr lang="ru-RU" sz="1600" b="1" dirty="0" smtClean="0"/>
              <a:t>Щёлкнет раз – и помним вас.</a:t>
            </a:r>
            <a:endParaRPr lang="ru-RU" sz="1600" b="1" dirty="0"/>
          </a:p>
        </p:txBody>
      </p:sp>
      <p:pic>
        <p:nvPicPr>
          <p:cNvPr id="5122" name="Picture 2" descr="C:\Users\HOME\Downloads\young-female-photographer-take-a-photo-vector-1913113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00"/>
          <a:stretch/>
        </p:blipFill>
        <p:spPr bwMode="auto">
          <a:xfrm>
            <a:off x="4648200" y="571500"/>
            <a:ext cx="3657600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4470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447800" y="190501"/>
            <a:ext cx="2667000" cy="685799"/>
          </a:xfrm>
        </p:spPr>
        <p:txBody>
          <a:bodyPr>
            <a:normAutofit/>
          </a:bodyPr>
          <a:lstStyle/>
          <a:p>
            <a:pPr algn="just"/>
            <a:r>
              <a:rPr lang="ru-RU" sz="1600" b="1" dirty="0" smtClean="0"/>
              <a:t>Кто по рельсам, по путям</a:t>
            </a:r>
          </a:p>
          <a:p>
            <a:pPr algn="just"/>
            <a:r>
              <a:rPr lang="ru-RU" sz="1600" b="1" dirty="0" smtClean="0"/>
              <a:t>Поезда приводит к нам?</a:t>
            </a:r>
            <a:endParaRPr lang="ru-RU" sz="1600" b="1" dirty="0"/>
          </a:p>
        </p:txBody>
      </p:sp>
      <p:pic>
        <p:nvPicPr>
          <p:cNvPr id="6146" name="Picture 2" descr="C:\Users\HOME\Downloads\maxresdefault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43" r="25577"/>
          <a:stretch/>
        </p:blipFill>
        <p:spPr bwMode="auto">
          <a:xfrm>
            <a:off x="4802505" y="876300"/>
            <a:ext cx="3646170" cy="424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3764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486400" y="495300"/>
            <a:ext cx="2895600" cy="1219200"/>
          </a:xfrm>
        </p:spPr>
        <p:txBody>
          <a:bodyPr>
            <a:normAutofit/>
          </a:bodyPr>
          <a:lstStyle/>
          <a:p>
            <a:pPr algn="just"/>
            <a:r>
              <a:rPr lang="ru-RU" sz="1600" b="1" dirty="0" smtClean="0"/>
              <a:t>Вот на краешке с опаской</a:t>
            </a:r>
          </a:p>
          <a:p>
            <a:pPr algn="just"/>
            <a:r>
              <a:rPr lang="ru-RU" sz="1600" b="1" dirty="0" smtClean="0"/>
              <a:t>Он железо красит краской.</a:t>
            </a:r>
          </a:p>
          <a:p>
            <a:pPr algn="just"/>
            <a:r>
              <a:rPr lang="ru-RU" sz="1600" b="1" dirty="0" smtClean="0"/>
              <a:t>У него в руках ведро.</a:t>
            </a:r>
          </a:p>
          <a:p>
            <a:pPr algn="just"/>
            <a:r>
              <a:rPr lang="ru-RU" sz="1600" b="1" dirty="0" smtClean="0"/>
              <a:t>Сам расписан он пестро.</a:t>
            </a:r>
            <a:endParaRPr lang="ru-RU" sz="1600" b="1" dirty="0"/>
          </a:p>
        </p:txBody>
      </p:sp>
      <p:pic>
        <p:nvPicPr>
          <p:cNvPr id="7170" name="Picture 2" descr="C:\Users\HOME\Downloads\unnam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952500"/>
            <a:ext cx="3505200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0446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</TotalTime>
  <Words>246</Words>
  <Application>Microsoft Office PowerPoint</Application>
  <PresentationFormat>Экран (16:10)</PresentationFormat>
  <Paragraphs>48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Office Theme</vt:lpstr>
      <vt:lpstr>Профессии. Кем быть?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Например: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Профессии. Кем быть.</dc:title>
  <dc:creator>HOME</dc:creator>
  <cp:lastModifiedBy>HOME</cp:lastModifiedBy>
  <cp:revision>32</cp:revision>
  <dcterms:created xsi:type="dcterms:W3CDTF">2018-09-30T02:58:43Z</dcterms:created>
  <dcterms:modified xsi:type="dcterms:W3CDTF">2020-04-21T15:58:08Z</dcterms:modified>
</cp:coreProperties>
</file>