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79" r:id="rId36"/>
    <p:sldId id="295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363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E3BC5C-2480-4666-97F3-65CC59474866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7C02B7-B37F-42AF-8BAE-D1346EBF8F4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Приобщение </a:t>
            </a:r>
            <a:r>
              <a:rPr lang="ru-RU" b="1" dirty="0"/>
              <a:t>ребенка к культуре своего народа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 О важности приобщения ребенка к культуре своего народа написано много, поскольку обращение к отеческому наследию воспитывает уважение, гордость за землю, на которой живешь. Поэтому детям необходимо знать и изучать культуру своих предков. Именно акцент на знание истории народа, его культуры поможет в дальнейшем с уважением и интересом относиться к культурным традициям других народов.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Большой интерес проявляют дети к башкирским играм. Дидактические</a:t>
            </a:r>
            <a:endParaRPr lang="ru-RU" dirty="0"/>
          </a:p>
        </p:txBody>
      </p:sp>
      <p:pic>
        <p:nvPicPr>
          <p:cNvPr id="7" name="Рисунок 6" descr="20210323_165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2625756" cy="3501008"/>
          </a:xfrm>
          <a:prstGeom prst="rect">
            <a:avLst/>
          </a:prstGeom>
        </p:spPr>
      </p:pic>
      <p:pic>
        <p:nvPicPr>
          <p:cNvPr id="8" name="Рисунок 7" descr="20210323_170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924944"/>
            <a:ext cx="2592288" cy="3456384"/>
          </a:xfrm>
          <a:prstGeom prst="rect">
            <a:avLst/>
          </a:prstGeom>
        </p:spPr>
      </p:pic>
      <p:pic>
        <p:nvPicPr>
          <p:cNvPr id="9" name="Рисунок 8" descr="20210323_170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7626" y="2924944"/>
            <a:ext cx="259228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Сюжетно-ролевые игры также практикуем.</a:t>
            </a:r>
            <a:endParaRPr lang="ru-RU" dirty="0"/>
          </a:p>
        </p:txBody>
      </p:sp>
      <p:pic>
        <p:nvPicPr>
          <p:cNvPr id="4" name="Рисунок 3" descr="20210325_152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581128"/>
            <a:ext cx="2651787" cy="1988840"/>
          </a:xfrm>
          <a:prstGeom prst="rect">
            <a:avLst/>
          </a:prstGeom>
        </p:spPr>
      </p:pic>
      <p:pic>
        <p:nvPicPr>
          <p:cNvPr id="5" name="Рисунок 4" descr="20210325_152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348880"/>
            <a:ext cx="2651786" cy="1988840"/>
          </a:xfrm>
          <a:prstGeom prst="rect">
            <a:avLst/>
          </a:prstGeom>
        </p:spPr>
      </p:pic>
      <p:pic>
        <p:nvPicPr>
          <p:cNvPr id="7" name="Рисунок 6" descr="20210325_152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348880"/>
            <a:ext cx="3165816" cy="422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 малую роль уделяю физическому воспитанию, при этом стремлюсь вызывать интерес к народным играм, танцам, воспитывать стремление участвовать в играх и в танцах с элементами соревнования. Часто на занятиях физкультуры и на прогулке предлагаю детям поиграть в национальные башкирские игры. Такие как: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Юрта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/>
              <a:t>Юрта</a:t>
            </a:r>
            <a:endParaRPr lang="ru-RU" dirty="0" smtClean="0"/>
          </a:p>
          <a:p>
            <a:r>
              <a:rPr lang="ru-RU" b="1" dirty="0" smtClean="0"/>
              <a:t>Развивающая задача:</a:t>
            </a:r>
            <a:r>
              <a:rPr lang="ru-RU" dirty="0" smtClean="0"/>
              <a:t> развивать умение ориентироваться в пространстве.</a:t>
            </a:r>
          </a:p>
          <a:p>
            <a:r>
              <a:rPr lang="ru-RU" b="1" dirty="0" smtClean="0"/>
              <a:t>Организация игры.</a:t>
            </a:r>
            <a:r>
              <a:rPr lang="ru-RU" dirty="0" smtClean="0"/>
              <a:t> В игре участвуют четыре подгруппы детей, каждая из которых образует круг по углам площадки. В центре каждого круга стоит стул, на котором повешен платок с национальным узором. Взявшись за руки, все идут четырьмя кругами переменным шагом и поют:</a:t>
            </a:r>
          </a:p>
          <a:p>
            <a:r>
              <a:rPr lang="ru-RU" dirty="0" smtClean="0"/>
              <a:t>«Мы, веселые ребята, соберемся все в кружок. Поиграем, и попляшем, и помчимся на лужок.»</a:t>
            </a:r>
          </a:p>
          <a:p>
            <a:r>
              <a:rPr lang="ru-RU" dirty="0" smtClean="0"/>
              <a:t>На мелодию без слов ребята переменным шагом перемещаются в общий круг. По окончании музыки они быстро бегут к своим стульям, берут платок и натягивают его над головой в виде шатра (крыши), получается юрта.</a:t>
            </a:r>
          </a:p>
          <a:p>
            <a:r>
              <a:rPr lang="ru-RU" b="1" dirty="0" smtClean="0"/>
              <a:t>Методические приемы:</a:t>
            </a:r>
            <a:r>
              <a:rPr lang="ru-RU" dirty="0" smtClean="0"/>
              <a:t> рассматривание картины с изображением юрты – старинное жилище башкирского народа. Рассматривание башкирского орнамента на платочках.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/>
              <a:t>Дополнительные рекомендации: </a:t>
            </a:r>
            <a:r>
              <a:rPr lang="ru-RU" dirty="0" smtClean="0"/>
              <a:t>с окончанием музыки надо быстро подбежать к своему стулу и образовать юрту. Выигрывает группа детей, первой построившая юрту.</a:t>
            </a:r>
          </a:p>
          <a:p>
            <a:r>
              <a:rPr lang="ru-RU" b="1" dirty="0" smtClean="0"/>
              <a:t>Материал:</a:t>
            </a:r>
            <a:r>
              <a:rPr lang="ru-RU" dirty="0" smtClean="0"/>
              <a:t> платочки с башкирским орнаментом, картинка с изображением юрты, 4 стула.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6_082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3360373" cy="2520280"/>
          </a:xfrm>
        </p:spPr>
      </p:pic>
      <p:pic>
        <p:nvPicPr>
          <p:cNvPr id="5" name="Рисунок 4" descr="20210326_082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60648"/>
            <a:ext cx="3347864" cy="2510898"/>
          </a:xfrm>
          <a:prstGeom prst="rect">
            <a:avLst/>
          </a:prstGeom>
        </p:spPr>
      </p:pic>
      <p:pic>
        <p:nvPicPr>
          <p:cNvPr id="6" name="Рисунок 5" descr="20210326_0823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45024"/>
            <a:ext cx="3360373" cy="2520280"/>
          </a:xfrm>
          <a:prstGeom prst="rect">
            <a:avLst/>
          </a:prstGeom>
        </p:spPr>
      </p:pic>
      <p:pic>
        <p:nvPicPr>
          <p:cNvPr id="7" name="Рисунок 6" descr="20210326_082314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645024"/>
            <a:ext cx="3347864" cy="251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Стрелок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Развивающая задача:</a:t>
            </a:r>
            <a:r>
              <a:rPr lang="ru-RU" dirty="0" smtClean="0"/>
              <a:t> развивать умение у детей метать мяч.</a:t>
            </a:r>
          </a:p>
          <a:p>
            <a:r>
              <a:rPr lang="ru-RU" b="1" dirty="0" smtClean="0"/>
              <a:t>Организация игры:</a:t>
            </a:r>
            <a:r>
              <a:rPr lang="ru-RU" dirty="0" smtClean="0"/>
              <a:t> проводятся две параллельные линии на расстоянии 10 – 15 м одна от другой. В середине между ними чертится круг диаметром 2 м. Один Игрок – стрелок. Он с мячом в руках стоит в кругу. Остальные игроки начинают перебежку от одной линии к другой. Стрелок старается попасть в них мячом. Тот, в кого попал, становится стрелком.</a:t>
            </a:r>
          </a:p>
          <a:p>
            <a:r>
              <a:rPr lang="ru-RU" b="1" dirty="0" smtClean="0"/>
              <a:t>Дополнительные рекомендации:</a:t>
            </a:r>
            <a:r>
              <a:rPr lang="ru-RU" dirty="0" smtClean="0"/>
              <a:t> в начале игры стрелком становится тот, кто после внезапной команды «Сесть!» присел последним. Момент броска мяча определяется самим стрелком. Мяч, брошенный мимо, игроки перебрасывают стрелку. Если игрок поймал мяч, брошенный в него, то это не считается попаданием.</a:t>
            </a:r>
          </a:p>
          <a:p>
            <a:r>
              <a:rPr lang="ru-RU" b="1" dirty="0" smtClean="0"/>
              <a:t>Оборудование:</a:t>
            </a:r>
            <a:r>
              <a:rPr lang="ru-RU" dirty="0" smtClean="0"/>
              <a:t> мяч.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4_120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2828132" cy="2121099"/>
          </a:xfrm>
        </p:spPr>
      </p:pic>
      <p:pic>
        <p:nvPicPr>
          <p:cNvPr id="5" name="Рисунок 4" descr="20210324_120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492896"/>
            <a:ext cx="2976331" cy="2232248"/>
          </a:xfrm>
          <a:prstGeom prst="rect">
            <a:avLst/>
          </a:prstGeom>
        </p:spPr>
      </p:pic>
      <p:pic>
        <p:nvPicPr>
          <p:cNvPr id="6" name="Рисунок 5" descr="20210324_1204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1" y="4509120"/>
            <a:ext cx="2904323" cy="2178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Липкие пеньки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Развивающая задача: </a:t>
            </a:r>
            <a:r>
              <a:rPr lang="ru-RU" dirty="0" smtClean="0"/>
              <a:t>развивать умение ориентироваться в пространстве, развивать ловкость.</a:t>
            </a:r>
          </a:p>
          <a:p>
            <a:r>
              <a:rPr lang="ru-RU" b="1" dirty="0" smtClean="0"/>
              <a:t>Организация игры:</a:t>
            </a:r>
            <a:r>
              <a:rPr lang="ru-RU" dirty="0" smtClean="0"/>
              <a:t> три-четыре игрока садятся на корточки как можно дальше друг от друга. Они изображают липкие пеньки. Остальные играющие бегают по площадке, стараясь не подходить близко к пенькам. Пенечки должны постараться коснуться пробегающих мимо детей. Осаленные игроки становятся пеньками.</a:t>
            </a:r>
          </a:p>
          <a:p>
            <a:r>
              <a:rPr lang="ru-RU" b="1" dirty="0" smtClean="0"/>
              <a:t>Дополнительные рекомендации:</a:t>
            </a:r>
            <a:r>
              <a:rPr lang="ru-RU" dirty="0" smtClean="0"/>
              <a:t> пеньки не должны вставать с мест.</a:t>
            </a:r>
          </a:p>
          <a:p>
            <a:r>
              <a:rPr lang="ru-RU" b="1" dirty="0" smtClean="0"/>
              <a:t>Материал:</a:t>
            </a:r>
            <a:r>
              <a:rPr lang="ru-RU" dirty="0" smtClean="0"/>
              <a:t> маски на голову с изображением пенечка.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4_113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427" y="2562932"/>
            <a:ext cx="4177145" cy="3133898"/>
          </a:xfrm>
        </p:spPr>
      </p:pic>
      <p:pic>
        <p:nvPicPr>
          <p:cNvPr id="5" name="Рисунок 4" descr="20210324_113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284984"/>
            <a:ext cx="4187957" cy="3140968"/>
          </a:xfrm>
          <a:prstGeom prst="rect">
            <a:avLst/>
          </a:prstGeom>
        </p:spPr>
      </p:pic>
      <p:pic>
        <p:nvPicPr>
          <p:cNvPr id="6" name="Рисунок 5" descr="20210324_113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8864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Медный пень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Развивающая задача: </a:t>
            </a:r>
            <a:r>
              <a:rPr lang="ru-RU" dirty="0" smtClean="0"/>
              <a:t>развивать ориентировку в пространстве, упражнять в беге.</a:t>
            </a:r>
          </a:p>
          <a:p>
            <a:r>
              <a:rPr lang="ru-RU" b="1" dirty="0" smtClean="0"/>
              <a:t>Организация игры:</a:t>
            </a:r>
            <a:r>
              <a:rPr lang="ru-RU" dirty="0" smtClean="0"/>
              <a:t> играющие парами располагаются по кругу. Дети, изображающие медные пни, сидят на стульях. Дети-хозяева становятся за стульями.</a:t>
            </a:r>
          </a:p>
          <a:p>
            <a:r>
              <a:rPr lang="ru-RU" dirty="0" smtClean="0"/>
              <a:t>Под башкирскую народную мелодию водящий–покупатель двигается по кругу переменным шагом, смотрит внимательно на детей, сидящих на стульях, как бы выбирая себе пень. С окончанием музыки останавливается около пары и спрашивает у хозяина:</a:t>
            </a:r>
          </a:p>
          <a:p>
            <a:r>
              <a:rPr lang="ru-RU" dirty="0" smtClean="0"/>
              <a:t>«– Я хочу у вас спросить,</a:t>
            </a:r>
          </a:p>
          <a:p>
            <a:r>
              <a:rPr lang="ru-RU" dirty="0" smtClean="0"/>
              <a:t>Можно ль мне ваш пень купить?»</a:t>
            </a:r>
          </a:p>
          <a:p>
            <a:r>
              <a:rPr lang="ru-RU" dirty="0" smtClean="0"/>
              <a:t>Хозяин отвечает:</a:t>
            </a:r>
          </a:p>
          <a:p>
            <a:r>
              <a:rPr lang="ru-RU" dirty="0" smtClean="0"/>
              <a:t>«– Коль джигит ты удалой,</a:t>
            </a:r>
          </a:p>
          <a:p>
            <a:r>
              <a:rPr lang="ru-RU" dirty="0" smtClean="0"/>
              <a:t>Медный пень тот будет твой»</a:t>
            </a:r>
          </a:p>
          <a:p>
            <a:r>
              <a:rPr lang="ru-RU" dirty="0" smtClean="0"/>
              <a:t>После этих слов хозяин и покупатель выходят за круг, встают за выбранным пнем друг к другу спиной и на слова: «Раз, два, три - беги!» - разбегаются в разные стороны. Добежавший первым игрок, встает за медным пнем.</a:t>
            </a:r>
          </a:p>
          <a:p>
            <a:r>
              <a:rPr lang="ru-RU" b="1" dirty="0" smtClean="0"/>
              <a:t>Дополнительные рекомендации:</a:t>
            </a:r>
            <a:r>
              <a:rPr lang="ru-RU" dirty="0" smtClean="0"/>
              <a:t> бежать только по сигналу. Победитель становится хозяином.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/>
          </a:bodyPr>
          <a:lstStyle/>
          <a:p>
            <a:r>
              <a:rPr lang="ru-RU" sz="2400" dirty="0"/>
              <a:t>Сегодня ведущим принципом воспитания дошкольников следует считать воспитание, осуществляемое на корнях национальной </a:t>
            </a:r>
            <a:r>
              <a:rPr lang="ru-RU" sz="2400" dirty="0" smtClean="0"/>
              <a:t>традиции. Для этого я использую всевозможную литературу.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 descr="20210323_154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284984"/>
            <a:ext cx="5040560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6_0828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7"/>
            <a:ext cx="3600399" cy="2700299"/>
          </a:xfrm>
        </p:spPr>
      </p:pic>
      <p:pic>
        <p:nvPicPr>
          <p:cNvPr id="5" name="Рисунок 4" descr="20210326_082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5" y="260648"/>
            <a:ext cx="3563888" cy="2672916"/>
          </a:xfrm>
          <a:prstGeom prst="rect">
            <a:avLst/>
          </a:prstGeom>
        </p:spPr>
      </p:pic>
      <p:pic>
        <p:nvPicPr>
          <p:cNvPr id="6" name="Рисунок 5" descr="20210326_082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140968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Палка-кидалка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b="1" dirty="0" smtClean="0"/>
              <a:t>Развивающая задача:</a:t>
            </a:r>
            <a:r>
              <a:rPr lang="ru-RU" dirty="0" smtClean="0"/>
              <a:t> Развивать внимание, ловкость. Упражнять детей в метании предмета вдаль. Воспитывать взаимовыручку.</a:t>
            </a:r>
          </a:p>
          <a:p>
            <a:r>
              <a:rPr lang="ru-RU" b="1" dirty="0" smtClean="0"/>
              <a:t>Организация игры:</a:t>
            </a:r>
            <a:r>
              <a:rPr lang="ru-RU" dirty="0" smtClean="0"/>
              <a:t> Чертится круг диаметром 1,5 м. В круг кладут </a:t>
            </a:r>
            <a:r>
              <a:rPr lang="ru-RU" dirty="0" err="1" smtClean="0"/>
              <a:t>палку-кидалку</a:t>
            </a:r>
            <a:r>
              <a:rPr lang="ru-RU" dirty="0" smtClean="0"/>
              <a:t> длиной 50 см. Считалкой выбирают пастуха. Один игрок кидает палку вдаль. Пастух выбегает за брошенной палкой. В это время игроки прячутся. Пастух возвращается с палкой, кладет ее на место и ищет детей. Заметив спрятавшегося, он называет его по имени. Пастух и названный по имени ребенок бегут к палке. Если игрок прибежал раньше пастуха, то он берет палку и опять кидает ее, а сам снова прячется. Если же игрок прибежал позже, то становится пленником. Его может выручить только игрок, который назовет его имя и успеет взять палку раньше пастуха. Когда все будут найдены, пастухом становится тот, кто первым был обнаружен.</a:t>
            </a:r>
          </a:p>
          <a:p>
            <a:r>
              <a:rPr lang="ru-RU" b="1" dirty="0" smtClean="0"/>
              <a:t>Методические приемы: </a:t>
            </a:r>
            <a:r>
              <a:rPr lang="ru-RU" dirty="0" smtClean="0"/>
              <a:t>Считалкой выбирают пастуха. Выработка правила с детьми: пастухом становится тот, кто первым (или последним) был обнаружен.</a:t>
            </a:r>
          </a:p>
          <a:p>
            <a:r>
              <a:rPr lang="ru-RU" b="1" dirty="0" smtClean="0"/>
              <a:t>Дополнительные рекомендации:</a:t>
            </a:r>
            <a:r>
              <a:rPr lang="ru-RU" dirty="0" smtClean="0"/>
              <a:t> начинать искать игроков можно только тогда, когда палочка найдена и положена в круг. Названный по имени игрок должен сразу выйти из укрытия. Пленника спасает игрок, добежавший до палки раньше пастуха.</a:t>
            </a:r>
          </a:p>
          <a:p>
            <a:r>
              <a:rPr lang="ru-RU" b="1" dirty="0" smtClean="0"/>
              <a:t>Оборудование:</a:t>
            </a:r>
            <a:r>
              <a:rPr lang="ru-RU" dirty="0" smtClean="0"/>
              <a:t> считалка, палка, длиной 50 см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4_114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460313" cy="3345235"/>
          </a:xfrm>
        </p:spPr>
      </p:pic>
      <p:pic>
        <p:nvPicPr>
          <p:cNvPr id="5" name="Рисунок 4" descr="20210324_114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6992"/>
            <a:ext cx="4475989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 smtClean="0"/>
              <a:t>Мөйөш алыш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(Уголки)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Организация игры:</a:t>
            </a:r>
            <a:r>
              <a:rPr lang="ru-RU" dirty="0" smtClean="0"/>
              <a:t> По четырем углам площадки стоят четыре стула, на них четверо детей. В центре стоит водящий. Он по – очереди подходит  к сидящим и задает каждому вопрос:</a:t>
            </a:r>
          </a:p>
          <a:p>
            <a:r>
              <a:rPr lang="ru-RU" dirty="0" smtClean="0"/>
              <a:t>- Хозяйка, можно истопить у тебя баню?</a:t>
            </a:r>
          </a:p>
          <a:p>
            <a:r>
              <a:rPr lang="ru-RU" dirty="0" smtClean="0"/>
              <a:t>1 играющий отвечает: «Моя баня занята».</a:t>
            </a:r>
          </a:p>
          <a:p>
            <a:r>
              <a:rPr lang="ru-RU" dirty="0" smtClean="0"/>
              <a:t>2 играющий отвечает: «Моя собака ощенилась»</a:t>
            </a:r>
          </a:p>
          <a:p>
            <a:r>
              <a:rPr lang="ru-RU" dirty="0" smtClean="0"/>
              <a:t>3 играющий отвечает: «Печка обвалилась»</a:t>
            </a:r>
          </a:p>
          <a:p>
            <a:r>
              <a:rPr lang="ru-RU" dirty="0" smtClean="0"/>
              <a:t>4 играющий отвечает: «Воды нет»</a:t>
            </a:r>
          </a:p>
          <a:p>
            <a:r>
              <a:rPr lang="ru-RU" dirty="0" smtClean="0"/>
              <a:t>Водящий выходит на центр площадки, хлопает в ладоши три раза и кричит: Хоп, хоп, хоп! За это время хозяева быстро меняются местами. Водящий должен успеть занять свободный стул.</a:t>
            </a:r>
          </a:p>
          <a:p>
            <a:r>
              <a:rPr lang="ru-RU" b="1" dirty="0" smtClean="0"/>
              <a:t>Правила:</a:t>
            </a:r>
            <a:r>
              <a:rPr lang="ru-RU" dirty="0" smtClean="0"/>
              <a:t> меняться только после хлопков водящего. Игра может проводиться и с большим количеством детей: в этом случае воспитателю следует поставить столько стульев, сколько играющих и составить дополнительные ответы для «хозяев».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4_11304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3788238" cy="2841179"/>
          </a:xfrm>
        </p:spPr>
      </p:pic>
      <p:pic>
        <p:nvPicPr>
          <p:cNvPr id="5" name="Рисунок 4" descr="20210324_113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6632"/>
            <a:ext cx="3816424" cy="2862318"/>
          </a:xfrm>
          <a:prstGeom prst="rect">
            <a:avLst/>
          </a:prstGeom>
        </p:spPr>
      </p:pic>
      <p:pic>
        <p:nvPicPr>
          <p:cNvPr id="6" name="Рисунок 5" descr="20210324_113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3717032"/>
            <a:ext cx="3803914" cy="2852936"/>
          </a:xfrm>
          <a:prstGeom prst="rect">
            <a:avLst/>
          </a:prstGeom>
        </p:spPr>
      </p:pic>
      <p:pic>
        <p:nvPicPr>
          <p:cNvPr id="7" name="Рисунок 6" descr="20210324_113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717032"/>
            <a:ext cx="3779912" cy="2834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Аҡ тирәк, күк тирәк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(Белый тополь, синий тополь)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/>
              <a:t>Организация игры:</a:t>
            </a:r>
            <a:r>
              <a:rPr lang="ru-RU" dirty="0" smtClean="0"/>
              <a:t> Дети стоят в две шеренги по краю площадки напротив друг друга. Первая команда хором спрашивает: «Белый тополь, синий тополь, что есть на небе?»</a:t>
            </a:r>
          </a:p>
          <a:p>
            <a:r>
              <a:rPr lang="ru-RU" dirty="0" smtClean="0"/>
              <a:t>Вторая команда хором отвечает: «Пестрые птицы».</a:t>
            </a:r>
          </a:p>
          <a:p>
            <a:r>
              <a:rPr lang="ru-RU" dirty="0" smtClean="0"/>
              <a:t>Первая команда спрашивает: «Что есть у них на крыльях?»</a:t>
            </a:r>
          </a:p>
          <a:p>
            <a:r>
              <a:rPr lang="ru-RU" dirty="0" smtClean="0"/>
              <a:t>Вторая команда отвечает: «Есть сахар и мед».</a:t>
            </a:r>
          </a:p>
          <a:p>
            <a:r>
              <a:rPr lang="ru-RU" dirty="0" smtClean="0"/>
              <a:t>Первая команда просит: «Дайте нам сахар».</a:t>
            </a:r>
          </a:p>
          <a:p>
            <a:r>
              <a:rPr lang="ru-RU" dirty="0" smtClean="0"/>
              <a:t>Вторая команда спрашивает: «Зачем вам?»</a:t>
            </a:r>
          </a:p>
          <a:p>
            <a:r>
              <a:rPr lang="ru-RU" dirty="0" smtClean="0"/>
              <a:t>Первая команда зовет: «Белый тополь, синий тополь».</a:t>
            </a:r>
          </a:p>
          <a:p>
            <a:r>
              <a:rPr lang="ru-RU" dirty="0" smtClean="0"/>
              <a:t>Вторая команда спрашивает: «Кого выбираете из нас?»</a:t>
            </a:r>
          </a:p>
          <a:p>
            <a:r>
              <a:rPr lang="ru-RU" dirty="0" smtClean="0"/>
              <a:t>Первая команда называют имя одного из играющих из противоположной команды. Выбранный ребенок бежит навстречу шеренге соперников, которые стоят, сомкнув крепко руки, и старается разорвать «цепь» соперника. Если он разорвет «цепь», то забирает играющего из команды соперников в свою команду, если нет, то остается в этой команде. Выигрывает та команда, в которой оказывается больше всего игроков.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6_083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260648"/>
            <a:ext cx="2688299" cy="2016224"/>
          </a:xfrm>
        </p:spPr>
      </p:pic>
      <p:pic>
        <p:nvPicPr>
          <p:cNvPr id="5" name="Рисунок 4" descr="20210326_0832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88640"/>
            <a:ext cx="2747797" cy="2060848"/>
          </a:xfrm>
          <a:prstGeom prst="rect">
            <a:avLst/>
          </a:prstGeom>
        </p:spPr>
      </p:pic>
      <p:pic>
        <p:nvPicPr>
          <p:cNvPr id="6" name="Рисунок 5" descr="20210326_0832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365104"/>
            <a:ext cx="2843808" cy="2132856"/>
          </a:xfrm>
          <a:prstGeom prst="rect">
            <a:avLst/>
          </a:prstGeom>
        </p:spPr>
      </p:pic>
      <p:pic>
        <p:nvPicPr>
          <p:cNvPr id="7" name="Рисунок 6" descr="20210326_083150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4509120"/>
            <a:ext cx="2808312" cy="2106234"/>
          </a:xfrm>
          <a:prstGeom prst="rect">
            <a:avLst/>
          </a:prstGeom>
        </p:spPr>
      </p:pic>
      <p:pic>
        <p:nvPicPr>
          <p:cNvPr id="8" name="Рисунок 7" descr="20210326_0831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1988840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Букән ҡайыш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(Поймай воробья поясом)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Организация игры:</a:t>
            </a:r>
            <a:r>
              <a:rPr lang="ru-RU" dirty="0" smtClean="0"/>
              <a:t> Дети парами стоят по кругу: впереди девочка сзади мальчик. Водящий, в руке у которого пояс (веревка), ходит за кругом и произносит текст:</a:t>
            </a:r>
          </a:p>
          <a:p>
            <a:r>
              <a:rPr lang="ru-RU" dirty="0" smtClean="0"/>
              <a:t>«Лето прошло, осень пришла,</a:t>
            </a:r>
          </a:p>
          <a:p>
            <a:r>
              <a:rPr lang="ru-RU" dirty="0" smtClean="0"/>
              <a:t>Утки улетели, гуси улетели.</a:t>
            </a:r>
          </a:p>
          <a:p>
            <a:r>
              <a:rPr lang="ru-RU" dirty="0" smtClean="0"/>
              <a:t>Соловьи пропели.</a:t>
            </a:r>
          </a:p>
          <a:p>
            <a:r>
              <a:rPr lang="ru-RU" dirty="0" smtClean="0"/>
              <a:t>Ворона стой! Воробей лети!»</a:t>
            </a:r>
          </a:p>
          <a:p>
            <a:r>
              <a:rPr lang="ru-RU" dirty="0" smtClean="0"/>
              <a:t>Ребенок, которого выбрали «воробьем» убегает от водящего по кругу, а тот старается догнать и осалить поясом. Если водящий осалит, то занимает место играющего, а осаленный становится водящим.</a:t>
            </a:r>
          </a:p>
          <a:p>
            <a:r>
              <a:rPr lang="ru-RU" b="1" dirty="0" smtClean="0"/>
              <a:t>Правила:</a:t>
            </a:r>
            <a:r>
              <a:rPr lang="ru-RU" dirty="0" smtClean="0"/>
              <a:t> не касаться убегающего рукой, а только поясом. Убегать после слова «лети».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6_083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3116164" cy="2337123"/>
          </a:xfrm>
        </p:spPr>
      </p:pic>
      <p:pic>
        <p:nvPicPr>
          <p:cNvPr id="5" name="Рисунок 4" descr="20210326_083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60648"/>
            <a:ext cx="3203848" cy="2402886"/>
          </a:xfrm>
          <a:prstGeom prst="rect">
            <a:avLst/>
          </a:prstGeom>
        </p:spPr>
      </p:pic>
      <p:pic>
        <p:nvPicPr>
          <p:cNvPr id="6" name="Рисунок 5" descr="20210326_083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861048"/>
            <a:ext cx="3168352" cy="2376264"/>
          </a:xfrm>
          <a:prstGeom prst="rect">
            <a:avLst/>
          </a:prstGeom>
        </p:spPr>
      </p:pic>
      <p:pic>
        <p:nvPicPr>
          <p:cNvPr id="7" name="Рисунок 6" descr="20210326_083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833664"/>
            <a:ext cx="316835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Энә менән еп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(Иголка и нитка)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Организация игры:</a:t>
            </a:r>
            <a:r>
              <a:rPr lang="ru-RU" dirty="0" smtClean="0"/>
              <a:t> Дети делятся на две команды, выстраиваются в колонны друг за другом на одной стороне площадки. Перед каждой командой на расстоянии 5 метров ставится ориентир (куб, башня, флажок). По сигналу первые игроки («иголки») обегают ориентиры, возвращаются к команде. К ним зацепляется следующий игрок («нитка»), они обегают ориентир вдвоем. Таким образом, все игроки команды («нитки»), по очереди зацепляясь, друг за дружкой, обегают ориентиры. Побеждает та команда («иголка с ниткой»), все игроки которой зацепились и обежали ориентиры первыми.</a:t>
            </a:r>
          </a:p>
          <a:p>
            <a:r>
              <a:rPr lang="ru-RU" b="1" dirty="0" smtClean="0"/>
              <a:t>Правила:</a:t>
            </a:r>
            <a:r>
              <a:rPr lang="ru-RU" dirty="0" smtClean="0"/>
              <a:t> играющим во время бега не разрешается расцеплять руки. Если это случилось, то нарушившая правила команда начинает игру заново.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Свои занятия планирую таким образом, чтобы дать детям представление о традициях башкирского народа, способствовать расширению и углублению знаний о внутреннем обустройстве дома, назначении и местоположении основных предметов быта. Ознакомлению с историей и географией республики Башкортостан, с природой родного края, формирование экологической культуры. В нашем детском саду в каждой группе созданы центры по ознакомлению с родным краем, которые содержат разнообразные дидактические материалы.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10326_083939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828132" cy="2121099"/>
          </a:xfrm>
        </p:spPr>
      </p:pic>
      <p:pic>
        <p:nvPicPr>
          <p:cNvPr id="5" name="Рисунок 4" descr="20210326_083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052736"/>
            <a:ext cx="2843808" cy="2132856"/>
          </a:xfrm>
          <a:prstGeom prst="rect">
            <a:avLst/>
          </a:prstGeom>
        </p:spPr>
      </p:pic>
      <p:pic>
        <p:nvPicPr>
          <p:cNvPr id="6" name="Рисунок 5" descr="20210326_083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88640"/>
            <a:ext cx="2736304" cy="2052228"/>
          </a:xfrm>
          <a:prstGeom prst="rect">
            <a:avLst/>
          </a:prstGeom>
        </p:spPr>
      </p:pic>
      <p:pic>
        <p:nvPicPr>
          <p:cNvPr id="7" name="Рисунок 6" descr="20210326_0839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356992"/>
            <a:ext cx="2987824" cy="2240868"/>
          </a:xfrm>
          <a:prstGeom prst="rect">
            <a:avLst/>
          </a:prstGeom>
        </p:spPr>
      </p:pic>
      <p:pic>
        <p:nvPicPr>
          <p:cNvPr id="8" name="Рисунок 7" descr="20210326_0839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365104"/>
            <a:ext cx="2880320" cy="2160240"/>
          </a:xfrm>
          <a:prstGeom prst="rect">
            <a:avLst/>
          </a:prstGeom>
        </p:spPr>
      </p:pic>
      <p:pic>
        <p:nvPicPr>
          <p:cNvPr id="9" name="Рисунок 8" descr="20210326_0839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52186" y="3356992"/>
            <a:ext cx="2747797" cy="2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Бесәй менән сысҡан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(Кот и мыши)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Организация игры:</a:t>
            </a:r>
            <a:r>
              <a:rPr lang="ru-RU" dirty="0" smtClean="0"/>
              <a:t> Кот сидит в кругу на краю площадки, закрыв глаза. Дети - мыши бегают по площадке очень тихо, на носочках, чтобы не разбудить кота. Как только кот открывает глаза и поднимается с места, дети - мыши должны присесть и не двигаться. Кот произносит слова:</a:t>
            </a:r>
          </a:p>
          <a:p>
            <a:r>
              <a:rPr lang="ru-RU" dirty="0" smtClean="0"/>
              <a:t>«Котик вышел погулять,</a:t>
            </a:r>
          </a:p>
          <a:p>
            <a:r>
              <a:rPr lang="ru-RU" dirty="0" smtClean="0"/>
              <a:t>Серых мышек поймать.</a:t>
            </a:r>
          </a:p>
          <a:p>
            <a:r>
              <a:rPr lang="ru-RU" dirty="0" smtClean="0"/>
              <a:t>Сейчас догоню, схвачу и проглочу»</a:t>
            </a:r>
          </a:p>
          <a:p>
            <a:r>
              <a:rPr lang="ru-RU" dirty="0" smtClean="0"/>
              <a:t>После окончания слов кот ловит мышей, которые встают и убегают от него. В конце игры подсчитывают количество пойманных мышей. Выбирается новый кот, игра повторяется.</a:t>
            </a:r>
          </a:p>
          <a:p>
            <a:r>
              <a:rPr lang="ru-RU" b="1" dirty="0" smtClean="0"/>
              <a:t>Правила:</a:t>
            </a:r>
            <a:r>
              <a:rPr lang="ru-RU" dirty="0" smtClean="0"/>
              <a:t> не двигаться во время слов кота; осаленные мыши должны прекратить игру, собраться у кота в домике.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10326_084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332656"/>
            <a:ext cx="3072341" cy="2304256"/>
          </a:xfrm>
        </p:spPr>
      </p:pic>
      <p:pic>
        <p:nvPicPr>
          <p:cNvPr id="5" name="Рисунок 4" descr="20210326_084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60648"/>
            <a:ext cx="3035829" cy="2276872"/>
          </a:xfrm>
          <a:prstGeom prst="rect">
            <a:avLst/>
          </a:prstGeom>
        </p:spPr>
      </p:pic>
      <p:pic>
        <p:nvPicPr>
          <p:cNvPr id="6" name="Рисунок 5" descr="20210326_084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221088"/>
            <a:ext cx="3227851" cy="2420888"/>
          </a:xfrm>
          <a:prstGeom prst="rect">
            <a:avLst/>
          </a:prstGeom>
        </p:spPr>
      </p:pic>
      <p:pic>
        <p:nvPicPr>
          <p:cNvPr id="7" name="Рисунок 6" descr="20210326_0840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8130" y="4293096"/>
            <a:ext cx="3179845" cy="2384884"/>
          </a:xfrm>
          <a:prstGeom prst="rect">
            <a:avLst/>
          </a:prstGeom>
        </p:spPr>
      </p:pic>
      <p:pic>
        <p:nvPicPr>
          <p:cNvPr id="8" name="Рисунок 7" descr="20210326_0840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772816"/>
            <a:ext cx="3851920" cy="288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Бүре менән ҡуян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(Волк и зайцы)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Организация игры:</a:t>
            </a:r>
            <a:r>
              <a:rPr lang="ru-RU" dirty="0" smtClean="0"/>
              <a:t> Для игры выбираются волк и водящий. Остальные дети - зайцы. Волк прячется - приседает на одной стороне площадки, а дети - зайцы стоят на другой стороне площадки, ограниченной чертой. На слова ведущего «зайцы» выходят из дома и прыгают на двух ногах по всей площадке:</a:t>
            </a:r>
          </a:p>
          <a:p>
            <a:r>
              <a:rPr lang="ru-RU" dirty="0" smtClean="0"/>
              <a:t>«Белый заяц, мягкий заяц</a:t>
            </a:r>
          </a:p>
          <a:p>
            <a:r>
              <a:rPr lang="ru-RU" dirty="0" smtClean="0"/>
              <a:t>В гости к нам пришел.</a:t>
            </a:r>
          </a:p>
          <a:p>
            <a:r>
              <a:rPr lang="ru-RU" dirty="0" smtClean="0"/>
              <a:t>Ушки - длинные.</a:t>
            </a:r>
          </a:p>
          <a:p>
            <a:r>
              <a:rPr lang="ru-RU" dirty="0" smtClean="0"/>
              <a:t>Короткий хвост».</a:t>
            </a:r>
          </a:p>
          <a:p>
            <a:r>
              <a:rPr lang="ru-RU" dirty="0" smtClean="0"/>
              <a:t>На сигнал ведущего «Буре» («Волк») дети-зайцы прыжками быстро возвращаются в свой дом, а волк старается поймать как можно больше детей.</a:t>
            </a:r>
          </a:p>
          <a:p>
            <a:r>
              <a:rPr lang="ru-RU" b="1" dirty="0" smtClean="0"/>
              <a:t>Правила:</a:t>
            </a:r>
            <a:r>
              <a:rPr lang="ru-RU" dirty="0" smtClean="0"/>
              <a:t> передвигаться по площадке можно только прыжками на двух ногах; убегать в дом только после сигнала водящего; ловить, касаясь игрока рукой.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10326_084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3668779" cy="2751584"/>
          </a:xfrm>
        </p:spPr>
      </p:pic>
      <p:pic>
        <p:nvPicPr>
          <p:cNvPr id="7" name="Рисунок 6" descr="20210326_084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32656"/>
            <a:ext cx="3611893" cy="2708920"/>
          </a:xfrm>
          <a:prstGeom prst="rect">
            <a:avLst/>
          </a:prstGeom>
        </p:spPr>
      </p:pic>
      <p:pic>
        <p:nvPicPr>
          <p:cNvPr id="8" name="Рисунок 7" descr="20210326_0844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429000"/>
            <a:ext cx="4139952" cy="3104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Взаимодействие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 менее важным условием является тесная связь с родителями. Дошкольники делятся полученными знаниями со своими близкими людьми, а родные включаются в обсуждение, рассказывают о чем то своем. Таким образом, родители стали нашими единомышленниками. Также по нашей рекомендации совместно посещают музеи, памятники культуры и достопримечательности нашего города.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0210325_202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987824" cy="2987824"/>
          </a:xfrm>
        </p:spPr>
      </p:pic>
      <p:pic>
        <p:nvPicPr>
          <p:cNvPr id="5" name="Рисунок 4" descr="20210325_202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88640"/>
            <a:ext cx="3024336" cy="3024336"/>
          </a:xfrm>
          <a:prstGeom prst="rect">
            <a:avLst/>
          </a:prstGeom>
        </p:spPr>
      </p:pic>
      <p:pic>
        <p:nvPicPr>
          <p:cNvPr id="6" name="Рисунок 5" descr="20210325_202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717032"/>
            <a:ext cx="3024336" cy="3024336"/>
          </a:xfrm>
          <a:prstGeom prst="rect">
            <a:avLst/>
          </a:prstGeom>
        </p:spPr>
      </p:pic>
      <p:pic>
        <p:nvPicPr>
          <p:cNvPr id="7" name="Рисунок 6" descr="20210325_202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3717032"/>
            <a:ext cx="2987824" cy="2987824"/>
          </a:xfrm>
          <a:prstGeom prst="rect">
            <a:avLst/>
          </a:prstGeom>
        </p:spPr>
      </p:pic>
      <p:pic>
        <p:nvPicPr>
          <p:cNvPr id="8" name="Рисунок 7" descr="IMG-20210324-WA0008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1844824"/>
            <a:ext cx="2751770" cy="3669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</a:t>
            </a:r>
            <a:r>
              <a:rPr lang="ru-RU" sz="4400" dirty="0" smtClean="0"/>
              <a:t>Спасибо за внимание !</a:t>
            </a:r>
            <a:endParaRPr lang="ru-RU" sz="4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Это иллюстрации о родном крае, открытки с достопримечательностями города, предметы быта, бутафории образцов национальной кухни, куклы в национальных костюмах, образцы национальных игр</a:t>
            </a:r>
            <a:endParaRPr lang="ru-RU" sz="2400" dirty="0"/>
          </a:p>
        </p:txBody>
      </p:sp>
      <p:pic>
        <p:nvPicPr>
          <p:cNvPr id="8" name="Рисунок 7" descr="20210323_155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212976"/>
            <a:ext cx="2448272" cy="3068960"/>
          </a:xfrm>
          <a:prstGeom prst="rect">
            <a:avLst/>
          </a:prstGeom>
        </p:spPr>
      </p:pic>
      <p:pic>
        <p:nvPicPr>
          <p:cNvPr id="13" name="Рисунок 12" descr="20210323_155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573016"/>
            <a:ext cx="2939818" cy="2204864"/>
          </a:xfrm>
          <a:prstGeom prst="rect">
            <a:avLst/>
          </a:prstGeom>
        </p:spPr>
      </p:pic>
      <p:pic>
        <p:nvPicPr>
          <p:cNvPr id="14" name="Рисунок 13" descr="20210323_1533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501008"/>
            <a:ext cx="2939819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Социально-коммуникативное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Мне очень хочется, чтобы наши дети переняли мудрость башкирского народа, научились любить свой родной край. Постепенно расширяясь эта любовь переходит в любовь к Родине, ее истории, прошлому и настоящему, ко всему человечеству. При работе с детьми, я стараюсь воспитывать патриотизм и чувство гражданственности у дошкольников; развивать нравственные качества личности ребенка: доброту, </a:t>
            </a:r>
            <a:r>
              <a:rPr lang="ru-RU" dirty="0" err="1" smtClean="0"/>
              <a:t>отзвывчивость</a:t>
            </a:r>
            <a:r>
              <a:rPr lang="ru-RU" dirty="0" smtClean="0"/>
              <a:t>, способность сопереживать. Учить ценить сохранившиеся до нашего времени старинные предметы быта.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Речевое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Немаловажное значение уделяю беседам и чтению книг о родном крае, а также прослушиванию музыкальных композиций.</a:t>
            </a:r>
            <a:endParaRPr lang="ru-RU" dirty="0"/>
          </a:p>
        </p:txBody>
      </p:sp>
      <p:pic>
        <p:nvPicPr>
          <p:cNvPr id="6" name="Рисунок 5" descr="20210325_150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789040"/>
            <a:ext cx="3515882" cy="2636912"/>
          </a:xfrm>
          <a:prstGeom prst="rect">
            <a:avLst/>
          </a:prstGeom>
        </p:spPr>
      </p:pic>
      <p:pic>
        <p:nvPicPr>
          <p:cNvPr id="9" name="Рисунок 8" descr="20210325_151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89040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Художественно-эстетическое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Особую роль уделяю художественно-эстетическому развитию детей. Это и изобразительное искусство.</a:t>
            </a:r>
            <a:endParaRPr lang="ru-RU" dirty="0"/>
          </a:p>
        </p:txBody>
      </p:sp>
      <p:pic>
        <p:nvPicPr>
          <p:cNvPr id="4" name="Рисунок 3" descr="20210324_09585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717032"/>
            <a:ext cx="2459765" cy="1844824"/>
          </a:xfrm>
          <a:prstGeom prst="rect">
            <a:avLst/>
          </a:prstGeom>
        </p:spPr>
      </p:pic>
      <p:pic>
        <p:nvPicPr>
          <p:cNvPr id="5" name="Рисунок 4" descr="20210324_095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717032"/>
            <a:ext cx="2459766" cy="1844824"/>
          </a:xfrm>
          <a:prstGeom prst="rect">
            <a:avLst/>
          </a:prstGeom>
        </p:spPr>
      </p:pic>
      <p:pic>
        <p:nvPicPr>
          <p:cNvPr id="6" name="Рисунок 5" descr="20210324_103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717032"/>
            <a:ext cx="2376264" cy="1782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орнамента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и формирование умения составлять узор из выбранных элементов в аппликации.</a:t>
            </a:r>
            <a:endParaRPr lang="ru-RU" dirty="0"/>
          </a:p>
        </p:txBody>
      </p:sp>
      <p:pic>
        <p:nvPicPr>
          <p:cNvPr id="4" name="Рисунок 3" descr="20210324_091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212976"/>
            <a:ext cx="3995936" cy="2996952"/>
          </a:xfrm>
          <a:prstGeom prst="rect">
            <a:avLst/>
          </a:prstGeom>
        </p:spPr>
      </p:pic>
      <p:pic>
        <p:nvPicPr>
          <p:cNvPr id="5" name="Рисунок 4" descr="20210324_09352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212976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 из соленого теста.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На своих занятиях практикую и нетрадиционные способы лепки. Дети с удовольствием принимают участие в изготовлении национальных блюд из теста, а также предметы быта из пластилина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 descr="20210325_160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4797152"/>
            <a:ext cx="2555776" cy="1916832"/>
          </a:xfrm>
          <a:prstGeom prst="rect">
            <a:avLst/>
          </a:prstGeom>
        </p:spPr>
      </p:pic>
      <p:pic>
        <p:nvPicPr>
          <p:cNvPr id="5" name="Рисунок 4" descr="20210325_155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861048"/>
            <a:ext cx="2555776" cy="1916832"/>
          </a:xfrm>
          <a:prstGeom prst="rect">
            <a:avLst/>
          </a:prstGeom>
        </p:spPr>
      </p:pic>
      <p:pic>
        <p:nvPicPr>
          <p:cNvPr id="7" name="Рисунок 6" descr="20210325_154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67544" y="3356992"/>
            <a:ext cx="2463738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340</TotalTime>
  <Words>462</Words>
  <Application>Microsoft Office PowerPoint</Application>
  <PresentationFormat>Экран (4:3)</PresentationFormat>
  <Paragraphs>115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Приобщение ребенка к культуре своего народа</vt:lpstr>
      <vt:lpstr>Познавательное развитие</vt:lpstr>
      <vt:lpstr>Презентация PowerPoint</vt:lpstr>
      <vt:lpstr>Презентация PowerPoint</vt:lpstr>
      <vt:lpstr>Социально-коммуникативное развитие</vt:lpstr>
      <vt:lpstr>Речевое развитие</vt:lpstr>
      <vt:lpstr>Художественно-эстетическое развитие</vt:lpstr>
      <vt:lpstr>Особенности орнамента</vt:lpstr>
      <vt:lpstr>Лепка из соленого теста.</vt:lpstr>
      <vt:lpstr>Игры</vt:lpstr>
      <vt:lpstr>Презентация PowerPoint</vt:lpstr>
      <vt:lpstr>Физическое развитие</vt:lpstr>
      <vt:lpstr>Юрта</vt:lpstr>
      <vt:lpstr>Презентация PowerPoint</vt:lpstr>
      <vt:lpstr>Стрелок</vt:lpstr>
      <vt:lpstr>Презентация PowerPoint</vt:lpstr>
      <vt:lpstr>Липкие пеньки</vt:lpstr>
      <vt:lpstr>Презентация PowerPoint</vt:lpstr>
      <vt:lpstr>Медный пень </vt:lpstr>
      <vt:lpstr>Презентация PowerPoint</vt:lpstr>
      <vt:lpstr>Палка-кидалка </vt:lpstr>
      <vt:lpstr>Презентация PowerPoint</vt:lpstr>
      <vt:lpstr>Мөйөш алыш (Уголки) </vt:lpstr>
      <vt:lpstr>Презентация PowerPoint</vt:lpstr>
      <vt:lpstr>Аҡ тирәк, күк тирәк (Белый тополь, синий тополь) </vt:lpstr>
      <vt:lpstr>Презентация PowerPoint</vt:lpstr>
      <vt:lpstr>Букән ҡайыш (Поймай воробья поясом) </vt:lpstr>
      <vt:lpstr>Презентация PowerPoint</vt:lpstr>
      <vt:lpstr>Энә менән еп (Иголка и нитка) </vt:lpstr>
      <vt:lpstr>Презентация PowerPoint</vt:lpstr>
      <vt:lpstr>Бесәй менән сысҡан (Кот и мыши) </vt:lpstr>
      <vt:lpstr>Презентация PowerPoint</vt:lpstr>
      <vt:lpstr>Бүре менән ҡуян (Волк и зайцы) </vt:lpstr>
      <vt:lpstr>Презентация PowerPoint</vt:lpstr>
      <vt:lpstr>Взаимодействие с родителями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33</cp:revision>
  <dcterms:created xsi:type="dcterms:W3CDTF">2021-03-24T12:08:59Z</dcterms:created>
  <dcterms:modified xsi:type="dcterms:W3CDTF">2023-11-08T06:00:21Z</dcterms:modified>
</cp:coreProperties>
</file>