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105" d="100"/>
          <a:sy n="105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5F0E-3BD2-4D87-9317-F54A5F9D730D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5B743-0FF1-4487-9ECF-6AFCB7DE16B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5F0E-3BD2-4D87-9317-F54A5F9D730D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5B743-0FF1-4487-9ECF-6AFCB7DE1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5F0E-3BD2-4D87-9317-F54A5F9D730D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5B743-0FF1-4487-9ECF-6AFCB7DE1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5F0E-3BD2-4D87-9317-F54A5F9D730D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5B743-0FF1-4487-9ECF-6AFCB7DE1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5F0E-3BD2-4D87-9317-F54A5F9D730D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5B743-0FF1-4487-9ECF-6AFCB7DE16B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5F0E-3BD2-4D87-9317-F54A5F9D730D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5B743-0FF1-4487-9ECF-6AFCB7DE1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5F0E-3BD2-4D87-9317-F54A5F9D730D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5B743-0FF1-4487-9ECF-6AFCB7DE16B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5F0E-3BD2-4D87-9317-F54A5F9D730D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5B743-0FF1-4487-9ECF-6AFCB7DE1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5F0E-3BD2-4D87-9317-F54A5F9D730D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5B743-0FF1-4487-9ECF-6AFCB7DE1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5F0E-3BD2-4D87-9317-F54A5F9D730D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5B743-0FF1-4487-9ECF-6AFCB7DE16B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5F0E-3BD2-4D87-9317-F54A5F9D730D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5B743-0FF1-4487-9ECF-6AFCB7DE1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A1E5F0E-3BD2-4D87-9317-F54A5F9D730D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E15B743-0FF1-4487-9ECF-6AFCB7DE1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Логопедия\фоны\Без названия (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89" y="476670"/>
            <a:ext cx="8075592" cy="594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84713" y="980728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Педагогический проект</a:t>
            </a:r>
          </a:p>
          <a:p>
            <a:pPr algn="ctr"/>
            <a:r>
              <a:rPr lang="ru-RU" sz="3600" b="1" dirty="0" smtClean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«Мы любим сказки </a:t>
            </a:r>
            <a:r>
              <a:rPr lang="ru-RU" sz="3600" b="1" dirty="0" err="1" smtClean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В.Сутеева</a:t>
            </a:r>
            <a:r>
              <a:rPr lang="ru-RU" sz="3600" b="1" dirty="0" smtClean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>
              <a:ln>
                <a:solidFill>
                  <a:srgbClr val="C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3888" y="3212976"/>
            <a:ext cx="4500569" cy="113877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i="1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Н.В. Попова</a:t>
            </a:r>
          </a:p>
          <a:p>
            <a:pPr algn="ctr"/>
            <a:r>
              <a:rPr lang="ru-RU" sz="20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МБДОУ № 2   г.  Заполярный</a:t>
            </a:r>
          </a:p>
          <a:p>
            <a:pPr algn="ctr"/>
            <a:r>
              <a:rPr lang="ru-RU" sz="20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2021-2022 г.</a:t>
            </a:r>
            <a:endParaRPr lang="ru-RU" sz="2000" dirty="0">
              <a:ln>
                <a:solidFill>
                  <a:srgbClr val="0070C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9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688700"/>
            <a:ext cx="6296852" cy="46166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РЕАЛИЗАЦИЯ ПРОЕКТА. ИЗО-ДЕЯТЕЛЬНОСТЬ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СУТЕЕВ\Сутеев\6G-m5rciChJFynrpQ50WKd-0UaYzgwoOMiP_iE6Loo3Beu1p6TPRhn0qtCIIdPljj_2llFU2-GDZDSJLJ-Z16EtH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7" y="1556792"/>
            <a:ext cx="2688299" cy="201622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2051" name="Picture 3" descr="F:\СУТЕЕВ\Сутеев\ENpL80Pd3PFWN6xahsQ1KKBbkv8i-Sbm6cAmeLArW8SQbScJl9MXw12mNTdOjb257-nYvDL0Ja_xYDcx5B7TxbPp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168" y="1628800"/>
            <a:ext cx="2664296" cy="1998222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2052" name="Picture 4" descr="F:\СУТЕЕВ\Сутеев\D-Z0kYVVRISgZDhQMVd-0ygv78FqG0nRw-I2BBXCfxI_8j6MV4f-Ebn7PsurQMxmx7gSfNFi7jvsJE5cy0JEznDu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5856" y="3501008"/>
            <a:ext cx="2304256" cy="3072342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2053" name="Picture 5" descr="E:\Логопедия\Педпроекты\Сутеев\Ракраски\Мышонок и карандаш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437112"/>
            <a:ext cx="1611670" cy="14401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2054" name="Picture 6" descr="E:\Логопедия\Педпроекты\Сутеев\Ракраски\9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1628800"/>
            <a:ext cx="1452575" cy="146419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2056" name="Picture 8" descr="E:\Логопедия\Педпроекты\Сутеев\Ракраски\raskraska-begemot-7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4221088"/>
            <a:ext cx="1767685" cy="151137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71681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7756867" cy="46166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РЕАЛИЗАЦИЯ ПРОЕКТА. КОНКУРС «ВЕСЕННЯЯ КАПЕЛЬ»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СУТЕЕВ\Сутеев\50J0-dGj1jskSx_7Qmvoqv0PQYEB67xuDdQWnd5oNVW6q86UPTEKVzRPpLn-Vu3_4J7UvmYPhhZj2uMi3D6-Frcq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556792"/>
            <a:ext cx="4032449" cy="3024336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4099" name="Picture 3" descr="F:\СУТЕЕВ\Сутеев\W2w6xW7goX-UFMO6CApFZ2cgyyccvs0e1RVA9ZSJtMEud9C4WwLpYNxvv52LFv06Rz0R6RcNOep-hHXjjRwMK6y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2852936"/>
            <a:ext cx="4032448" cy="3024336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0347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581351"/>
            <a:ext cx="4728730" cy="40011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ЗАКЛЮЧИТЕЛЬНЫЙ ЭТАП. ИТОГИ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300118"/>
            <a:ext cx="8424936" cy="507831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результате реализации проекта, достигнуты поставленные цели,  решены  задачи: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глубже познакомились с творчеством 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Сутеева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проявили активность 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заинтересованность к книге, процессу чтения.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Большинство родителей регулярно читали детям сказки, водили в библиотеку,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совместно готовились к конкурсам и викторинам.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Участвовали в театральном фестивале  ДОУ с постановкой «Дядя Миша»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Оформлены  выставки книг 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Сутеева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раскрасок и рисунков по его творчеству.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Организована беседа в библиотеке по теме «Путешествие по сказкам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В.Сутеева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Проведена викторина «Я знаю сказки 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Сутеева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Участвовали в муниципальном конкурсе для детей с ОВЗ  «Весенняя капель» 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В номинации «Рукописная книга» – победители, в номинации «Декоративно-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прикладное творчество» с поделкой «Под грибом» - 2 место, в номинации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«Театрализованная деятельность»   - 3 место.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Расширился, активизировался словарный запас детей, связная речь.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Формировались положительные личностные качества – доброта, сопереживание, взаимопомощь.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смогли проявить свои творческие способности в различных видах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38178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19872" y="476672"/>
            <a:ext cx="2674640" cy="504056"/>
          </a:xfrm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 ПРОЕКТЕ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1" y="1261170"/>
            <a:ext cx="381000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6" y="3717032"/>
            <a:ext cx="3676650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05857"/>
            <a:ext cx="2998787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44208" y="1484784"/>
            <a:ext cx="204524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Проект</a:t>
            </a:r>
          </a:p>
          <a:p>
            <a:pPr algn="ctr"/>
            <a:r>
              <a:rPr lang="ru-RU" dirty="0" smtClean="0"/>
              <a:t> среднесрочный, </a:t>
            </a:r>
          </a:p>
          <a:p>
            <a:pPr algn="ctr"/>
            <a:r>
              <a:rPr lang="ru-RU" dirty="0" smtClean="0"/>
              <a:t>творческий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68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1628800"/>
            <a:ext cx="7696427" cy="440120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Невозможно представить развитие ребенка без книги!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Она не только знакомит его с окружающим миром, чувствами и взаимоотношениями в нем, взаимосвязи  предметов и явлений, но и развивает внимание, речь, мыслительные процессы, стимулирует творческое воображение. Ребенка привлекает книга с интересным героями, яркими иллюстрациями, захватывающим сюжетом.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Именно такими являются книги Владимира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Сутеева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которые написаны прекрасным  литературным языком.  В его историях и замечательных сказках, ребенок встречается со знакомыми героями, учится сопереживать, фантазировать, размышлять. 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Сутеев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замечательный иллюстратор не только своих книг. Его рисованные  истории в картинках, их персонажи любимы и  узнаваемы.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Книги 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Сутеева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воспитывают и развивают, прививают интерес к книге, к чтению, формируют личность ребенка.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5776" y="718108"/>
            <a:ext cx="3746290" cy="40011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АКТУАЛЬНОСТЬ ТЕМЫ</a:t>
            </a:r>
          </a:p>
        </p:txBody>
      </p:sp>
    </p:spTree>
    <p:extLst>
      <p:ext uri="{BB962C8B-B14F-4D97-AF65-F5344CB8AC3E}">
        <p14:creationId xmlns:p14="http://schemas.microsoft.com/office/powerpoint/2010/main" val="389323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 txBox="1">
            <a:spLocks/>
          </p:cNvSpPr>
          <p:nvPr/>
        </p:nvSpPr>
        <p:spPr>
          <a:xfrm>
            <a:off x="3203848" y="476672"/>
            <a:ext cx="2890664" cy="43204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 ПРОЕКТЕ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1052736"/>
            <a:ext cx="7056784" cy="120032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Цель проекта:</a:t>
            </a:r>
          </a:p>
          <a:p>
            <a:r>
              <a:rPr lang="ru-RU" dirty="0" smtClean="0"/>
              <a:t>Расширить представления детей о произведениях В. </a:t>
            </a:r>
            <a:r>
              <a:rPr lang="ru-RU" dirty="0" err="1" smtClean="0"/>
              <a:t>Сутеева</a:t>
            </a:r>
            <a:r>
              <a:rPr lang="ru-RU" dirty="0" smtClean="0"/>
              <a:t>, привить их интерес к  книге, привлечь родителей к регулярному чтению </a:t>
            </a:r>
            <a:r>
              <a:rPr lang="ru-RU" dirty="0">
                <a:solidFill>
                  <a:prstClr val="black"/>
                </a:solidFill>
              </a:rPr>
              <a:t>художественной </a:t>
            </a:r>
            <a:r>
              <a:rPr lang="ru-RU" dirty="0" smtClean="0">
                <a:solidFill>
                  <a:prstClr val="black"/>
                </a:solidFill>
              </a:rPr>
              <a:t>литературы своим детям.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03939" y="2564904"/>
            <a:ext cx="7856123" cy="397031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Задачи проекта: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Расширить  представления у детей  о творчестве В. Г. </a:t>
            </a:r>
            <a:r>
              <a:rPr lang="ru-RU" dirty="0" err="1" smtClean="0"/>
              <a:t>Сутеева</a:t>
            </a:r>
            <a:r>
              <a:rPr lang="ru-RU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Способствовать развитию коммуникативных способностей детей.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Совершенствовать лексико-грамматический строй речи, обогащать </a:t>
            </a:r>
          </a:p>
          <a:p>
            <a:r>
              <a:rPr lang="ru-RU" dirty="0"/>
              <a:t> </a:t>
            </a:r>
            <a:r>
              <a:rPr lang="ru-RU" dirty="0" smtClean="0"/>
              <a:t>     и активизировать словарный запас.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Развивать фонематические представления, слуховое внимание и память.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Научить отражать содержание сказки в играх-драматизациях, развивать театральные  способности ребенка.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Воспитывать отзывчивость, внимание, доброту , сострадание к людям.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Развивать  творческие проявления  на  изо – деятельности по мотивам сказок В. </a:t>
            </a:r>
            <a:r>
              <a:rPr lang="ru-RU" dirty="0" err="1" smtClean="0"/>
              <a:t>Сутеева</a:t>
            </a:r>
            <a:r>
              <a:rPr lang="ru-RU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Вовлекать родителей в совместную деятельность с детьми.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83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398330"/>
            <a:ext cx="3964290" cy="4001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859995"/>
            <a:ext cx="8208913" cy="563231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Определить минимальный список сказок и историй В. </a:t>
            </a:r>
            <a:r>
              <a:rPr lang="ru-RU" dirty="0" err="1" smtClean="0"/>
              <a:t>Сутеева</a:t>
            </a:r>
            <a:r>
              <a:rPr lang="ru-RU" dirty="0" smtClean="0"/>
              <a:t>,      </a:t>
            </a:r>
          </a:p>
          <a:p>
            <a:r>
              <a:rPr lang="ru-RU" dirty="0"/>
              <a:t> </a:t>
            </a:r>
            <a:r>
              <a:rPr lang="ru-RU" dirty="0" smtClean="0"/>
              <a:t>  с  которыми родители должны познакомить детей (книги, фильмы)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Сообщить родителям о начале проекта, его целях и задачах.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Договориться с библиотекой о беседе по творчеству В. </a:t>
            </a:r>
            <a:r>
              <a:rPr lang="ru-RU" dirty="0" err="1" smtClean="0"/>
              <a:t>Сутеева</a:t>
            </a:r>
            <a:r>
              <a:rPr lang="ru-RU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Организовать выставку книг В. </a:t>
            </a:r>
            <a:r>
              <a:rPr lang="ru-RU" dirty="0" err="1" smtClean="0"/>
              <a:t>Сутеева</a:t>
            </a:r>
            <a:r>
              <a:rPr lang="ru-RU" dirty="0" smtClean="0"/>
              <a:t>, писателя и иллюстратора.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Подобрать, распечатать  раскраски по  сказкам автора.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Провести  </a:t>
            </a:r>
            <a:r>
              <a:rPr lang="ru-RU" dirty="0" smtClean="0"/>
              <a:t>несколько занятий  </a:t>
            </a:r>
            <a:r>
              <a:rPr lang="ru-RU" dirty="0"/>
              <a:t>по развитию речи </a:t>
            </a:r>
            <a:r>
              <a:rPr lang="ru-RU" dirty="0" smtClean="0"/>
              <a:t>по сказкам   В </a:t>
            </a:r>
            <a:r>
              <a:rPr lang="ru-RU" dirty="0" err="1" smtClean="0"/>
              <a:t>Сутеева</a:t>
            </a:r>
            <a:r>
              <a:rPr lang="ru-RU" dirty="0" smtClean="0"/>
              <a:t>  на </a:t>
            </a:r>
            <a:r>
              <a:rPr lang="ru-RU" dirty="0"/>
              <a:t>тему взаимопомощи, добра</a:t>
            </a:r>
            <a:r>
              <a:rPr lang="ru-RU" dirty="0" smtClean="0"/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Разработать и провести логопедические  занятия: </a:t>
            </a:r>
            <a:r>
              <a:rPr lang="ru-RU" dirty="0" smtClean="0"/>
              <a:t> </a:t>
            </a:r>
            <a:r>
              <a:rPr lang="ru-RU" dirty="0"/>
              <a:t>развитие   просодических компонентов речи (диалоги</a:t>
            </a:r>
            <a:r>
              <a:rPr lang="ru-RU" dirty="0" smtClean="0"/>
              <a:t>); развитие </a:t>
            </a:r>
            <a:r>
              <a:rPr lang="ru-RU" dirty="0"/>
              <a:t>лексико-грамматических компонентов речи (</a:t>
            </a:r>
            <a:r>
              <a:rPr lang="ru-RU" dirty="0" smtClean="0"/>
              <a:t>антонимы, синонимы, предлоги);</a:t>
            </a:r>
            <a:endParaRPr lang="ru-RU" dirty="0"/>
          </a:p>
          <a:p>
            <a:r>
              <a:rPr lang="ru-RU" dirty="0" smtClean="0"/>
              <a:t>     </a:t>
            </a:r>
            <a:r>
              <a:rPr lang="ru-RU" dirty="0"/>
              <a:t>развитие связной </a:t>
            </a:r>
            <a:r>
              <a:rPr lang="ru-RU" dirty="0" smtClean="0"/>
              <a:t>речи, истории по серии сюжетных картинок.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Подготовить материалы для  оформления рукописной  книги вместе с родителями.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/>
              <a:t>Разработать  </a:t>
            </a:r>
            <a:r>
              <a:rPr lang="ru-RU" dirty="0"/>
              <a:t>викторину по сказкам </a:t>
            </a:r>
            <a:r>
              <a:rPr lang="ru-RU" dirty="0" err="1" smtClean="0"/>
              <a:t>Сутеева</a:t>
            </a:r>
            <a:r>
              <a:rPr lang="ru-RU" dirty="0" smtClean="0"/>
              <a:t>, подготовить атрибутику.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Подготовить  </a:t>
            </a:r>
            <a:r>
              <a:rPr lang="ru-RU" dirty="0"/>
              <a:t>театральную постановку «Дядя Миша</a:t>
            </a:r>
            <a:r>
              <a:rPr lang="ru-RU" dirty="0" smtClean="0"/>
              <a:t>» для участия в театральном фестивале ДОУ.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Подготовиться для участия в муниципальном конкурсе «Весенняя капель» по разным номинациям (театральная постановка, рукописная книга, декоративно-прикладное творчество)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02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32475"/>
            <a:ext cx="7420749" cy="40011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РЕАЛИЗАЦИЯ ПРОЕКТА. ТЕАТРАЛЬНРАЯ ПОСТАНОВКА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2601751" cy="172271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56792"/>
            <a:ext cx="2482530" cy="1697342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:\СУТЕЕВ\Дядя Миша\IMG_92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933056"/>
            <a:ext cx="2735178" cy="187220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1028" name="Picture 4" descr="F:\СУТЕЕВ\Дядя Миша\IMG_92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7" y="4005064"/>
            <a:ext cx="2771681" cy="187220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029" name="Picture 5" descr="F:\СУТЕЕВ\Дядя Миша\IMG_92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90623" y="3933056"/>
            <a:ext cx="2597954" cy="194421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1031" name="Picture 7" descr="F:\СУТЕЕВ\Сутеев\RIfxlMkVsHSyVwJ719LBxc7gUyav80uzYXQOM-LWfk-2-XY9ZPlworuSxNx6kYB8FrYYUCXzPcd5z1eCBXl3Z2zq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1484784"/>
            <a:ext cx="2579125" cy="193434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65658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680196"/>
            <a:ext cx="7265002" cy="40011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РЕАЛИЗАЦИЯ ПРОЕКТА. ЧТЕНИЕ СКАЗОК В. СУТЕЕВА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СУТЕЕВ\Сутеев\7XRoOGoT0duoSWvoZBoev3mYbJHO-TBZZ6zVsodR2Z5jUMzpyas_9BSjDHh1z9QzBwlHD3rNOVd4AlV-mrjfMbl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848" y="1412776"/>
            <a:ext cx="2232248" cy="202297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3075" name="Picture 3" descr="F:\СУТЕЕВ\Сутеев\CmtBP-fUVfZ0YUsfDLB0XpsvwDETfQhFPpJMMXsvHZmdsAdJPamlKT6SJNe9yJUGiLbaoqdbOJzEmgNkmR2348g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0" y="3717032"/>
            <a:ext cx="2261828" cy="22252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076" name="Picture 4" descr="F:\СУТЕЕВ\Сутеев\xVKirigtxJqkL3EUL6EU2TsIlZFnRGRwqHW3Zo4ThMHVJ8wKeWnbPr9NYohqR8sXeXfAu3qBrJv0wMRIzAsum3PP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3538" y="2060848"/>
            <a:ext cx="2106234" cy="28083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077" name="Picture 5" descr="F:\СУТЕЕВ\Сутеев\V58oEuJSAQbX7Oh_5avXQkSTK3zHYFTbm9cgusm00pNSey2sgvh0JxAtsz6QTj--e9mPfyC822lgrsPGYuuLhhrY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13279" y="1916832"/>
            <a:ext cx="2161663" cy="302433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28546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533871"/>
            <a:ext cx="5340116" cy="40011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РЕАЛИЗАЦИЯ ПРОЕКТА. БИБЛИОТЕКА.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СУТЕЕВ\Сутеев\20211222_1015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4168" y="1196752"/>
            <a:ext cx="2736304" cy="2052228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5123" name="Picture 3" descr="F:\СУТЕЕВ\Сутеев\20211222_1021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645024"/>
            <a:ext cx="2808311" cy="210623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5124" name="Picture 4" descr="F:\СУТЕЕВ\Сутеев\20211222_10244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152" y="3645024"/>
            <a:ext cx="2904323" cy="217824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5125" name="Picture 5" descr="F:\СУТЕЕВ\Сутеев\fD9EaH0VR06Fz00XDcYAgX0wtSuQPxeALn5I-moilxZFVYCOnsdElM5rTfVrlq1toH91KlYOI26EHLXknjS-huxu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07904" y="2993076"/>
            <a:ext cx="1728192" cy="30689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5126" name="Picture 6" descr="F:\СУТЕЕВ\Сутеев\20211222_10002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528" y="1124744"/>
            <a:ext cx="2688299" cy="2016224"/>
          </a:xfrm>
          <a:prstGeom prst="rect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5127" name="Picture 7" descr="F:\СУТЕЕВ\Сутеев\20211222_10054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91880" y="1124744"/>
            <a:ext cx="2184243" cy="1638182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6772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678070"/>
            <a:ext cx="5181227" cy="46166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РЕАЛИЗАЦИЯ ПРОЕКТА. ВИКТОРИНА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:\СУТЕЕВ\Сутеев\20220309_1551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221088"/>
            <a:ext cx="1836204" cy="244827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6147" name="Picture 3" descr="F:\СУТЕЕВ\Сутеев\20220309_16105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39694" y="1412776"/>
            <a:ext cx="1782198" cy="23762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6148" name="Picture 4" descr="F:\СУТЕЕВ\Сутеев\nVAUGFZs3ACKFxMmlA6Xdji6NI1k8fVaVMh7Gkz6JNikhbC1A6EV1EYn9WbLC7Ak3DgR7e1P3K_52vhSeDk-bVUq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60232" y="4149080"/>
            <a:ext cx="1841340" cy="230425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pic>
        <p:nvPicPr>
          <p:cNvPr id="6149" name="Picture 5" descr="F:\СУТЕЕВ\Сутеев\pDF8j1-3uAqfw71HaAYC6xXd0JRLwL-6FxpuRyd_bVCjK-bq4icvuYymQZQsxk6XyAkxaQIba--tYmodm_YA4Ekc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71800" y="1484784"/>
            <a:ext cx="3072341" cy="230425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6150" name="Picture 6" descr="F:\СУТЕЕВ\Сутеев\20220309_15452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7544" y="1484783"/>
            <a:ext cx="1800200" cy="24002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6151" name="Picture 7" descr="F:\СУТЕЕВ\Сутеев\A2orIyW5imOl7WAsbK6zNm1TJsnL4TC0KlPGwfysPRWcJNg-dtXJePD8gN2VpZkcOKz7HrsSgr1w61mF82C-uwyZ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95803" y="4149080"/>
            <a:ext cx="3072341" cy="230425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28489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483</TotalTime>
  <Words>676</Words>
  <Application>Microsoft Office PowerPoint</Application>
  <PresentationFormat>Экран (4:3)</PresentationFormat>
  <Paragraphs>64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Ясность</vt:lpstr>
      <vt:lpstr>Презентация PowerPoint</vt:lpstr>
      <vt:lpstr>О ПРОЕКТЕ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Гость</dc:creator>
  <cp:lastModifiedBy>NOVO</cp:lastModifiedBy>
  <cp:revision>26</cp:revision>
  <dcterms:created xsi:type="dcterms:W3CDTF">2022-06-02T06:28:58Z</dcterms:created>
  <dcterms:modified xsi:type="dcterms:W3CDTF">2023-12-13T07:58:11Z</dcterms:modified>
</cp:coreProperties>
</file>