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79" r:id="rId8"/>
    <p:sldId id="280" r:id="rId9"/>
    <p:sldId id="271" r:id="rId10"/>
    <p:sldId id="261" r:id="rId11"/>
    <p:sldId id="277" r:id="rId12"/>
    <p:sldId id="264" r:id="rId13"/>
    <p:sldId id="273" r:id="rId14"/>
    <p:sldId id="278" r:id="rId15"/>
    <p:sldId id="281" r:id="rId16"/>
    <p:sldId id="262" r:id="rId17"/>
    <p:sldId id="269" r:id="rId18"/>
    <p:sldId id="270" r:id="rId19"/>
    <p:sldId id="282" r:id="rId20"/>
    <p:sldId id="265" r:id="rId21"/>
    <p:sldId id="275" r:id="rId22"/>
    <p:sldId id="276" r:id="rId23"/>
    <p:sldId id="267" r:id="rId24"/>
    <p:sldId id="272" r:id="rId25"/>
    <p:sldId id="26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483-517A-429C-B3E8-3B5B13296842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5D68-CCA0-4E2C-A05F-A2605C298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020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483-517A-429C-B3E8-3B5B13296842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5D68-CCA0-4E2C-A05F-A2605C298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28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483-517A-429C-B3E8-3B5B13296842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5D68-CCA0-4E2C-A05F-A2605C298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71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483-517A-429C-B3E8-3B5B13296842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5D68-CCA0-4E2C-A05F-A2605C298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92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483-517A-429C-B3E8-3B5B13296842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5D68-CCA0-4E2C-A05F-A2605C298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995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483-517A-429C-B3E8-3B5B13296842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5D68-CCA0-4E2C-A05F-A2605C298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015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483-517A-429C-B3E8-3B5B13296842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5D68-CCA0-4E2C-A05F-A2605C298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41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483-517A-429C-B3E8-3B5B13296842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5D68-CCA0-4E2C-A05F-A2605C298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736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483-517A-429C-B3E8-3B5B13296842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5D68-CCA0-4E2C-A05F-A2605C298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8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483-517A-429C-B3E8-3B5B13296842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5D68-CCA0-4E2C-A05F-A2605C298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026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2483-517A-429C-B3E8-3B5B13296842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45D68-CCA0-4E2C-A05F-A2605C298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09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22483-517A-429C-B3E8-3B5B13296842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45D68-CCA0-4E2C-A05F-A2605C298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4729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1584" y="2277208"/>
            <a:ext cx="9144000" cy="138222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работа на тему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«Нагреватель воздуха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418" y="190378"/>
            <a:ext cx="11931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Республики Башкортостан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профессиональное образовательное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Уфимский топливно-энергетический колледж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8603272" y="4982736"/>
            <a:ext cx="3458308" cy="1655762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2ТС-1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Гарданов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Валеева З.А.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29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793" y="102331"/>
            <a:ext cx="11490080" cy="78044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72" y="1032241"/>
            <a:ext cx="4736122" cy="3232638"/>
          </a:xfrm>
        </p:spPr>
      </p:pic>
      <p:sp>
        <p:nvSpPr>
          <p:cNvPr id="6" name="TextBox 5"/>
          <p:cNvSpPr txBox="1"/>
          <p:nvPr/>
        </p:nvSpPr>
        <p:spPr>
          <a:xfrm>
            <a:off x="389793" y="4792418"/>
            <a:ext cx="11490080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14000" algn="ctr">
              <a:lnSpc>
                <a:spcPct val="114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Воздухонагреватель сконструирован с использованием ряда трубок или каналов, которые обеспечивают прохождение воздуха через устройство. Эти трубки обычно изготавливаются из термостойкого материала, такого как нержавеющая сталь или керамика, и расположены таким образом, чтобы максимизировать теплопередачу от нагревательного элемента к воздуху.</a:t>
            </a:r>
          </a:p>
        </p:txBody>
      </p:sp>
    </p:spTree>
    <p:extLst>
      <p:ext uri="{BB962C8B-B14F-4D97-AF65-F5344CB8AC3E}">
        <p14:creationId xmlns:p14="http://schemas.microsoft.com/office/powerpoint/2010/main" val="286101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069" y="136525"/>
            <a:ext cx="10515600" cy="6723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Механизмы теплопередачи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46394"/>
            <a:ext cx="2696308" cy="26963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46" y="946394"/>
            <a:ext cx="2696308" cy="2696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92" y="946394"/>
            <a:ext cx="2696308" cy="26963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069" y="3780204"/>
            <a:ext cx="34964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Конвекция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механизм теплопередачи, при котором тепло передается посредством движения жидкостей или газов. Это происходит, когда жидкость вступает в контакт с твердой поверхностью и поглощает от нее тепловую энергию. Затем нагретая жидкость поднимается и заменяется более холодной жидкостью, создавая непрерывный поток теплопередачи.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9731" y="3780204"/>
            <a:ext cx="30333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Излучение - это механизм теплопередачи, при котором тепловая энергия передается посредством электромагнитных волн. Для передачи тепла не требуется среда, и это может происходить в вакууме. Тепло излучается от горячего объекта в виде инфракрасного излучения и поглощается более холодными объектами, повышая их температуру.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72852" y="3780204"/>
            <a:ext cx="37191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Теплопроводность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механизм теплопередачи, при котором тепло передается посредством прямого контакта между двумя объектами с разной температурой. Это происходит, когда тепловая энергия передается от более горячего объекта к более холодному объекту посредством молекулярных столкновений. Скорость теплопроводности зависит от теплопроводности используемых материалов.</a:t>
            </a:r>
          </a:p>
        </p:txBody>
      </p:sp>
    </p:spTree>
    <p:extLst>
      <p:ext uri="{BB962C8B-B14F-4D97-AF65-F5344CB8AC3E}">
        <p14:creationId xmlns:p14="http://schemas.microsoft.com/office/powerpoint/2010/main" val="391737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89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18955"/>
            <a:ext cx="10515600" cy="1717675"/>
          </a:xfrm>
        </p:spPr>
        <p:txBody>
          <a:bodyPr>
            <a:normAutofit fontScale="92500" lnSpcReduction="10000"/>
          </a:bodyPr>
          <a:lstStyle/>
          <a:p>
            <a:pPr marL="0" indent="45000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Воздухонагреватели работают за счет пропускания воздуха через нагревательный элемент, что повышает температуру воздуха. Затем нагретый воздух распределяется в нужное место через систему воздуховодов или вентиляторов.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35293"/>
            <a:ext cx="4472354" cy="3547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446" y="2936630"/>
            <a:ext cx="4472354" cy="35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5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Энергоэффективность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2955" y="1688121"/>
            <a:ext cx="5685692" cy="4455626"/>
          </a:xfrm>
        </p:spPr>
        <p:txBody>
          <a:bodyPr>
            <a:normAutofit/>
          </a:bodyPr>
          <a:lstStyle/>
          <a:p>
            <a:pPr marL="0" indent="45000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ключевым фактором в воздухонагревателях, поскольку она напрямую влияет на эксплуатационные расходы и воздействие на окружающую среду. Оптимизируя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воздухонагреватели могут обеспечить более высокую производительность при меньшем потреблении энергии.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9" y="1325563"/>
            <a:ext cx="4818184" cy="481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7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123" y="285994"/>
            <a:ext cx="10515600" cy="1325563"/>
          </a:xfrm>
        </p:spPr>
        <p:txBody>
          <a:bodyPr/>
          <a:lstStyle/>
          <a:p>
            <a:r>
              <a:rPr lang="ru-RU" dirty="0"/>
              <a:t>Преимущества воздухонагревателей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130" y="1333255"/>
            <a:ext cx="3135923" cy="5463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Энергоэффективность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отличаются высокой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энергоэффективностью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преобразуя почти всю потребляемую энергию в тепло. Они обладают высокой скоростью теплопередачи, обеспечивая эффективный нагрев воздуха без потерь.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1177" y="1353403"/>
            <a:ext cx="38510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Экономичность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экономичными решениями для отопления, поскольку они потребляют меньше топлива или электроэнергии по сравнению с другими методами отопления. Они помогают снизить счета за электроэнергию и эксплуатационные расходы.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58201" y="1333255"/>
            <a:ext cx="29043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экологически чистыми вариантами отопления, поскольку они производят меньше выбросов по сравнению с традиционными методами отопления. Они помогают уменьшить выбросы углекислого газа и способствуют устойчивому развитию.</a:t>
            </a:r>
          </a:p>
        </p:txBody>
      </p:sp>
    </p:spTree>
    <p:extLst>
      <p:ext uri="{BB962C8B-B14F-4D97-AF65-F5344CB8AC3E}">
        <p14:creationId xmlns:p14="http://schemas.microsoft.com/office/powerpoint/2010/main" val="54955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Экологические </a:t>
            </a:r>
            <a:r>
              <a:rPr lang="ru-RU" dirty="0"/>
              <a:t>последствия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223" y="1687513"/>
            <a:ext cx="4072304" cy="4680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выбросов углекислого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газа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играют решающую роль в сокращении выбросов углекислого газа и содействии устойчивому развитию.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10854" y="1687514"/>
            <a:ext cx="43521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 в устойчивое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эффективному обогреву внутренних помещений воздухонагреватели помогают уменьшить зависимость от ископаемого топлива и снизить потребление энергии, что приводит к меньшему выбросу углекислого газа.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07" y="1690688"/>
            <a:ext cx="3294185" cy="329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4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классифицировать на основе нескольких факторов, таких как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конструкция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 теплопередачи и типы используемого топлива.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35" y="1492617"/>
            <a:ext cx="3449005" cy="4679583"/>
          </a:xfrm>
        </p:spPr>
      </p:pic>
      <p:sp>
        <p:nvSpPr>
          <p:cNvPr id="7" name="TextBox 6"/>
          <p:cNvSpPr txBox="1"/>
          <p:nvPr/>
        </p:nvSpPr>
        <p:spPr>
          <a:xfrm>
            <a:off x="4492869" y="2069037"/>
            <a:ext cx="70426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сконструированы с использованием различных типов материалов, таких как трубы, пластины или роторы. Трубчатые воздухонагреватели являются наиболее распространенным типом, но в определенных областях применения также используются пластинчатые и ротационные воздухонагреватели.</a:t>
            </a:r>
          </a:p>
        </p:txBody>
      </p:sp>
    </p:spTree>
    <p:extLst>
      <p:ext uri="{BB962C8B-B14F-4D97-AF65-F5344CB8AC3E}">
        <p14:creationId xmlns:p14="http://schemas.microsoft.com/office/powerpoint/2010/main" val="387978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3856893" y="2213095"/>
            <a:ext cx="8335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Теплопередача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передавать тепло воздуху различными способами, такими как конвекция, теплопроводность или излучение. Конвекция является наиболее распространенным методом, но некоторые воздухонагреватели также используют комбинацию конвекции и излучения для достижения более высокой эффективности.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7" y="1325563"/>
            <a:ext cx="3449005" cy="498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1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07014" y="2376813"/>
            <a:ext cx="72084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топлива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Воздухонагреватели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работать на различных видах топлива, таких как природный газ, дизельное топливо или электричество. Выбор топлива зависит от таких факторов, как доступность, стоимость и воздействие на окружающую среду.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13" y="1325563"/>
            <a:ext cx="3449006" cy="458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3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Меры по контролю качества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6"/>
            <a:ext cx="5017477" cy="4268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Строгие процедуры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тестирования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воздухонагреватели проходят тщательное тестирование на каждом этапе производственного процесса, чтобы гарантировать их надежность и производительность.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33392" y="1693253"/>
            <a:ext cx="50204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производительности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воздухонагреватель проходит тщательную оценку, чтобы убедиться, что он соответствует требуемым стандартам производительности, включая тепловую мощность,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энергоэффективность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контроль температуры.</a:t>
            </a:r>
          </a:p>
        </p:txBody>
      </p:sp>
    </p:spTree>
    <p:extLst>
      <p:ext uri="{BB962C8B-B14F-4D97-AF65-F5344CB8AC3E}">
        <p14:creationId xmlns:p14="http://schemas.microsoft.com/office/powerpoint/2010/main" val="2371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954" y="448408"/>
            <a:ext cx="11043138" cy="5728555"/>
          </a:xfrm>
        </p:spPr>
        <p:txBody>
          <a:bodyPr>
            <a:normAutofit/>
          </a:bodyPr>
          <a:lstStyle/>
          <a:p>
            <a:pPr marL="0" indent="45000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работа рассматривает тему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«Нагреватель воздуха». </a:t>
            </a:r>
          </a:p>
          <a:p>
            <a:pPr marL="0" indent="45000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актуальна для специальности 13.02.02 теплоснабжение и теплотехническое оборудование. Исследовательская работа апробирована в дистанционном конкурсе "...".</a:t>
            </a:r>
          </a:p>
        </p:txBody>
      </p:sp>
    </p:spTree>
    <p:extLst>
      <p:ext uri="{BB962C8B-B14F-4D97-AF65-F5344CB8AC3E}">
        <p14:creationId xmlns:p14="http://schemas.microsoft.com/office/powerpoint/2010/main" val="19277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324" y="360487"/>
            <a:ext cx="7329854" cy="1951891"/>
          </a:xfrm>
        </p:spPr>
        <p:txBody>
          <a:bodyPr>
            <a:noAutofit/>
          </a:bodyPr>
          <a:lstStyle/>
          <a:p>
            <a:pPr indent="450000">
              <a:lnSpc>
                <a:spcPct val="114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типов воздухонагревателей, каждый из которых обладает своими уникальными характеристиками и преимуществами.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4" y="219808"/>
            <a:ext cx="3450497" cy="3446585"/>
          </a:xfrm>
        </p:spPr>
      </p:pic>
      <p:sp>
        <p:nvSpPr>
          <p:cNvPr id="5" name="TextBox 4"/>
          <p:cNvSpPr txBox="1"/>
          <p:nvPr/>
        </p:nvSpPr>
        <p:spPr>
          <a:xfrm>
            <a:off x="240324" y="4228274"/>
            <a:ext cx="6318738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>
              <a:lnSpc>
                <a:spcPct val="114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Воздухонагреватели принудительного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</a:t>
            </a:r>
          </a:p>
          <a:p>
            <a:pPr indent="450000" algn="just">
              <a:lnSpc>
                <a:spcPct val="114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Воздухонагреватели принудительного действия работают путем обдува воздухом источника тепла, такого как нагревательный элемент или пламя. Они обычно используются в домах и коммерческих зданиях для целей отопления.</a:t>
            </a:r>
          </a:p>
          <a:p>
            <a:pPr indent="450000" algn="just">
              <a:lnSpc>
                <a:spcPct val="114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2154" y="3877409"/>
            <a:ext cx="5345726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ctr">
              <a:lnSpc>
                <a:spcPct val="114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Радиационные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обогреватели</a:t>
            </a:r>
          </a:p>
          <a:p>
            <a:pPr indent="450000" algn="just">
              <a:lnSpc>
                <a:spcPct val="114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Радиационные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обогреватели работают за счет испускания инфракрасного излучения, которое непосредственно нагревает предметы и людей, а не воздух вокруг них. Они обычно используются на открытых площадках и в промышленных установках.</a:t>
            </a:r>
          </a:p>
          <a:p>
            <a:pPr indent="450000" algn="just">
              <a:lnSpc>
                <a:spcPct val="114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обслуживание и устранение неполадок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268657"/>
            <a:ext cx="5122985" cy="4815620"/>
          </a:xfrm>
        </p:spPr>
        <p:txBody>
          <a:bodyPr>
            <a:noAutofit/>
          </a:bodyPr>
          <a:lstStyle/>
          <a:p>
            <a:pPr marL="0" indent="45000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Регулярное техническое обслуживание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Для обеспечения оптимальной производительности и долговечности вашего воздухонагревателя важно следовать этим рекомендациям по техническому обслуживанию: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Регулярно очищайте или заменяйте воздушные фильтры, чтобы предотвратить скопление пыли и мусора.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Проверяйте и чистите нагревательные элементы, чтобы обеспечить эффективную передачу тепла.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Проверьте и затяните электрические соединения, чтобы предотвратить ослабление соединений или короткое замыкание.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Осмотрите и очистите лопасти вентилятора для поддержания надлежащего воздушного потока.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Проверьте и смажьте подшипники двигателя, чтобы уменьшить трение и шум.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6984" y="1268657"/>
            <a:ext cx="4958861" cy="4565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>
              <a:lnSpc>
                <a:spcPct val="114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Советы по устранению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неполадок</a:t>
            </a:r>
            <a:b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Если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вас возникли какие-либо проблемы с вашим воздухонагревателем, попробуйте эти советы по устранению неполадок, прежде чем обращаться к специалисту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Проверьте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питания и убедитесь, что он правильно подключен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Проверьте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настройки термостата и при необходимости отрегулируйте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Очистите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замените воздушные фильтры, если поток воздуха ограничен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Проверьте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нет ли незакрепленных или поврежденных электрических соединений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Осмотрите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нагревательные элементы на наличие любых признаков повреждения или неисправности.</a:t>
            </a:r>
          </a:p>
        </p:txBody>
      </p:sp>
    </p:spTree>
    <p:extLst>
      <p:ext uri="{BB962C8B-B14F-4D97-AF65-F5344CB8AC3E}">
        <p14:creationId xmlns:p14="http://schemas.microsoft.com/office/powerpoint/2010/main" val="166758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7928" y="360485"/>
            <a:ext cx="10583007" cy="624254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предосторожности по технике безопасности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82" y="1937582"/>
            <a:ext cx="7579022" cy="3157926"/>
          </a:xfrm>
        </p:spPr>
      </p:pic>
      <p:sp>
        <p:nvSpPr>
          <p:cNvPr id="6" name="TextBox 5"/>
          <p:cNvSpPr txBox="1"/>
          <p:nvPr/>
        </p:nvSpPr>
        <p:spPr>
          <a:xfrm>
            <a:off x="457199" y="984739"/>
            <a:ext cx="3798277" cy="5071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>
              <a:lnSpc>
                <a:spcPct val="114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меры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</a:t>
            </a:r>
            <a:b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использовании воздухонагревателей важно соблюдать следующие меры предосторожности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следуйте инструкциям производителя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Обеспечьте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надлежащую вентиляцию, чтобы предотвратить накопление окиси углерода и других вредных газов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Следите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тем, чтобы вокруг воздухонагревателя не было легковоспламеняющихся материалов и предметов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осматривайте и чистите воздухонагреватель, чтобы предотвратить скопление пыли и мусора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воздухонагреватель во влажных условиях во избежание поражения электрическим током.</a:t>
            </a:r>
          </a:p>
        </p:txBody>
      </p:sp>
    </p:spTree>
    <p:extLst>
      <p:ext uri="{BB962C8B-B14F-4D97-AF65-F5344CB8AC3E}">
        <p14:creationId xmlns:p14="http://schemas.microsoft.com/office/powerpoint/2010/main" val="7939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254" y="2006234"/>
            <a:ext cx="5601518" cy="3039863"/>
          </a:xfrm>
        </p:spPr>
      </p:pic>
      <p:sp>
        <p:nvSpPr>
          <p:cNvPr id="6" name="TextBox 5"/>
          <p:cNvSpPr txBox="1"/>
          <p:nvPr/>
        </p:nvSpPr>
        <p:spPr>
          <a:xfrm>
            <a:off x="287299" y="1325563"/>
            <a:ext cx="59288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заключение следует отметить, что воздухонагреватели являются важным компонентом теплоснабжения и теплотехнического оборудования. Они широко используются как в промышленных, так и в жилых помещениях для обеспечения эффективных и надежных решений в области отопления. В ходе наших исследований мы изучили различные доступные типы воздухонагревателей, их преимущества и недостатки, а также факторы, которые следует учитывать при выборе воздухонагревателя. Мы также рассмотрели конструкцию и эксплуатацию воздухонагревателей, а также вопросы их технического обслуживания и безопасности.</a:t>
            </a:r>
          </a:p>
        </p:txBody>
      </p:sp>
    </p:spTree>
    <p:extLst>
      <p:ext uri="{BB962C8B-B14F-4D97-AF65-F5344CB8AC3E}">
        <p14:creationId xmlns:p14="http://schemas.microsoft.com/office/powerpoint/2010/main" val="420956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1" y="2261916"/>
            <a:ext cx="5557302" cy="3020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32684" y="1325563"/>
            <a:ext cx="55127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целом, наши исследования показали, что воздухонагреватели являются ценным и универсальным решением для отопления, которое может быть настроено в соответствии с конкретными потребностями различных областей применения. По мере дальнейшего развития технологий мы можем ожидать дальнейших инноваций в конструкции и эксплуатации воздухонагревателей, которые еще больше повысят их производительность и КПД.</a:t>
            </a:r>
          </a:p>
        </p:txBody>
      </p:sp>
    </p:spTree>
    <p:extLst>
      <p:ext uri="{BB962C8B-B14F-4D97-AF65-F5344CB8AC3E}">
        <p14:creationId xmlns:p14="http://schemas.microsoft.com/office/powerpoint/2010/main" val="19539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Название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книги: Технология электростанций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М.М.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Эль-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Вакиль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Название книги: Руководство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теплопередаче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Адриан </a:t>
            </a:r>
            <a:r>
              <a:rPr lang="ru-RU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Бежан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Краус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https://ru.wikipedia.org/wiki/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Электрический_обогреватель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4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82810"/>
            <a:ext cx="9440008" cy="217487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Изучить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нагреватель воздуха.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Рассмотреть работу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нагревателя воздуха.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Обобщить изученный материал и участвовать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34055"/>
            <a:ext cx="4067908" cy="3804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62" y="2839715"/>
            <a:ext cx="4371241" cy="379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4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Обзор темы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000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Воздухонагреватели являются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важным компонентом теплоснабжения и теплотехнического оборудования. Они используются для нагрева воздуха в различных помещениях, включая промышленные и жилые помещения. В этой исследовательской работе мы рассмотрим различные типы воздухонагревателей, их преимущества и недостатки, а также их применение в области теплоснабжения и теплотехнического оборудования.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329792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38477"/>
            <a:ext cx="10515600" cy="78471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Определение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993531"/>
            <a:ext cx="10515599" cy="3367454"/>
          </a:xfrm>
        </p:spPr>
        <p:txBody>
          <a:bodyPr>
            <a:normAutofit/>
          </a:bodyPr>
          <a:lstStyle/>
          <a:p>
            <a:pPr marL="0" indent="45000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Воздухонагреватели - это устройства, которые нагревают воздух и обычно используются в промышленных и коммерческих целях. Они важны для поддержания комфортной температуры в зданиях, а также для промышленных процессов, требующих определенных температурных диапазонов. Существует несколько типов воздухонагревателей, каждый из которых имеет свой собственный принцип работы, области применения, преимущества и недостатки, а также требования к техническому обслуживанию и безопасности.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3861777"/>
            <a:ext cx="10515600" cy="270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8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615" y="114300"/>
            <a:ext cx="11562923" cy="84929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прибора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44" y="1010077"/>
            <a:ext cx="4643379" cy="35066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00" y="963599"/>
            <a:ext cx="4704923" cy="35531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4615" y="4516730"/>
            <a:ext cx="11369493" cy="2169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4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Воздухонагреватели используются для нагрева воздуха перед его циркуляцией по зданию или промышленному помещению. Их можно использовать для самых разных целей, включая поддержание комфортной температуры для пассажиров, сушку материалов и предотвращение образования конденсата. Воздухонагреватели также могут использоваться в промышленных процессах, например, в пищевой промышленности для сушки и выпечки.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11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применения воздухонагревателей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Воздухонагреватели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устройства, которые находят применение в различных отраслях промышленности. Они широко используются в системах отопления зданий, промышленных процессах и т.д. Эффективно нагревая воздух, они обеспечивают тепло и комфорт в различных условиях. Давайте рассмотрим некоторые из ключевых областей применения воздухонагревателей.</a:t>
            </a:r>
          </a:p>
        </p:txBody>
      </p:sp>
    </p:spTree>
    <p:extLst>
      <p:ext uri="{BB962C8B-B14F-4D97-AF65-F5344CB8AC3E}">
        <p14:creationId xmlns:p14="http://schemas.microsoft.com/office/powerpoint/2010/main" val="356756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отбора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861" y="1690687"/>
            <a:ext cx="3100754" cy="48156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Теплопроизводите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ьность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Учитывайте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требуемую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теплопроизводительность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убедиться, что воздухонагреватель может соответствовать требованиям конкретного применения к отоплению.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6877" y="1690687"/>
            <a:ext cx="31124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воздухонагревателя, чтобы добиться максимальной экономии энергии и снизить эксплуатационные расходы.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97616" y="1690687"/>
            <a:ext cx="36253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техническому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обслуживанию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техническому обслуживанию воздухонагревателя, включая очистку, замену фильтра и регулярные проверки.</a:t>
            </a:r>
          </a:p>
        </p:txBody>
      </p:sp>
    </p:spTree>
    <p:extLst>
      <p:ext uri="{BB962C8B-B14F-4D97-AF65-F5344CB8AC3E}">
        <p14:creationId xmlns:p14="http://schemas.microsoft.com/office/powerpoint/2010/main" val="285005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210" y="102331"/>
            <a:ext cx="11490080" cy="78044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26" y="2282599"/>
            <a:ext cx="6307048" cy="43048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793" y="882771"/>
            <a:ext cx="11602915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4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Нагревательный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 (например, резистивный электронагреватель) Каналы или трубки для подачи воздуха Изоляционный материал (например, керамическое волокно) Наружный корпус (например, листовой металл)</a:t>
            </a:r>
          </a:p>
        </p:txBody>
      </p:sp>
    </p:spTree>
    <p:extLst>
      <p:ext uri="{BB962C8B-B14F-4D97-AF65-F5344CB8AC3E}">
        <p14:creationId xmlns:p14="http://schemas.microsoft.com/office/powerpoint/2010/main" val="401434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</TotalTime>
  <Words>1049</Words>
  <Application>Microsoft Office PowerPoint</Application>
  <PresentationFormat>Широкоэкранный</PresentationFormat>
  <Paragraphs>84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Исследовательская работа на тему: «Нагреватель воздуха» </vt:lpstr>
      <vt:lpstr>Презентация PowerPoint</vt:lpstr>
      <vt:lpstr>Цели и задачи:</vt:lpstr>
      <vt:lpstr>Обзор темы</vt:lpstr>
      <vt:lpstr>Определение</vt:lpstr>
      <vt:lpstr>Назначение прибора</vt:lpstr>
      <vt:lpstr>Области применения воздухонагревателей</vt:lpstr>
      <vt:lpstr>Критерии отбора</vt:lpstr>
      <vt:lpstr>Конструкция</vt:lpstr>
      <vt:lpstr>Конструкция</vt:lpstr>
      <vt:lpstr>Механизмы теплопередачи</vt:lpstr>
      <vt:lpstr>Принцип работы</vt:lpstr>
      <vt:lpstr>Энергоэффективность</vt:lpstr>
      <vt:lpstr>Преимущества воздухонагревателей</vt:lpstr>
      <vt:lpstr>Экологические последствия</vt:lpstr>
      <vt:lpstr>Классификация Воздухонагреватели можно классифицировать на основе нескольких факторов, таких как их конструкция, способ теплопередачи и типы используемого топлива.</vt:lpstr>
      <vt:lpstr>Классификация </vt:lpstr>
      <vt:lpstr>Классификация </vt:lpstr>
      <vt:lpstr>Меры по контролю качества</vt:lpstr>
      <vt:lpstr>Типы воздухонагревателей Существует несколько типов воздухонагревателей, каждый из которых обладает своими уникальными характеристиками и преимуществами. </vt:lpstr>
      <vt:lpstr>Техническое обслуживание и устранение неполадок</vt:lpstr>
      <vt:lpstr>Меры предосторожности по технике безопасности</vt:lpstr>
      <vt:lpstr>Заключение</vt:lpstr>
      <vt:lpstr>Заключение</vt:lpstr>
      <vt:lpstr>Список литературы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33</cp:revision>
  <dcterms:created xsi:type="dcterms:W3CDTF">2023-11-21T11:46:31Z</dcterms:created>
  <dcterms:modified xsi:type="dcterms:W3CDTF">2023-12-16T22:11:20Z</dcterms:modified>
</cp:coreProperties>
</file>