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7" r:id="rId3"/>
    <p:sldId id="310" r:id="rId4"/>
    <p:sldId id="301" r:id="rId5"/>
    <p:sldId id="313" r:id="rId6"/>
    <p:sldId id="314" r:id="rId7"/>
    <p:sldId id="315" r:id="rId8"/>
    <p:sldId id="316" r:id="rId9"/>
    <p:sldId id="317" r:id="rId10"/>
    <p:sldId id="311" r:id="rId11"/>
    <p:sldId id="303" r:id="rId12"/>
    <p:sldId id="304" r:id="rId13"/>
    <p:sldId id="305" r:id="rId14"/>
    <p:sldId id="306" r:id="rId15"/>
    <p:sldId id="307" r:id="rId16"/>
    <p:sldId id="320" r:id="rId17"/>
    <p:sldId id="270" r:id="rId18"/>
    <p:sldId id="319" r:id="rId19"/>
    <p:sldId id="271" r:id="rId20"/>
    <p:sldId id="318" r:id="rId21"/>
    <p:sldId id="282" r:id="rId22"/>
    <p:sldId id="325" r:id="rId23"/>
    <p:sldId id="321" r:id="rId24"/>
    <p:sldId id="324" r:id="rId25"/>
    <p:sldId id="322" r:id="rId26"/>
    <p:sldId id="326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1AF2-9CAD-447C-AB24-36CDF73F2115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51A1AF2-9CAD-447C-AB24-36CDF73F2115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D356DE-5E6F-4779-87CF-48BEE68D75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556792"/>
            <a:ext cx="8208912" cy="26208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dirty="0">
                <a:solidFill>
                  <a:srgbClr val="FF0000"/>
                </a:solidFill>
                <a:latin typeface="Arial Black" pitchFamily="34" charset="0"/>
              </a:rPr>
              <a:t>Волонтерское движение </a:t>
            </a:r>
          </a:p>
          <a:p>
            <a:pPr marL="0" indent="0" algn="ctr">
              <a:buNone/>
            </a:pPr>
            <a:r>
              <a:rPr lang="ru-RU" sz="7200" dirty="0">
                <a:solidFill>
                  <a:srgbClr val="FF0000"/>
                </a:solidFill>
                <a:latin typeface="Arial Black" pitchFamily="34" charset="0"/>
              </a:rPr>
              <a:t>в России</a:t>
            </a:r>
            <a:endParaRPr lang="es-ES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Волонтерская группа "Мир в ладошке"  оказывает помощь социальным учреждениям в основном по работе с детьми.</a:t>
            </a:r>
          </a:p>
        </p:txBody>
      </p:sp>
      <p:pic>
        <p:nvPicPr>
          <p:cNvPr id="82948" name="Picture 4" descr="http://www.danilovcy.ru/wp-content/uploads/2014/05/10348649_51-60119990765348_16950864453393747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40968"/>
            <a:ext cx="4896544" cy="3429000"/>
          </a:xfrm>
          <a:prstGeom prst="rect">
            <a:avLst/>
          </a:prstGeom>
          <a:noFill/>
        </p:spPr>
      </p:pic>
      <p:pic>
        <p:nvPicPr>
          <p:cNvPr id="6" name="Picture 4" descr="http://www.mosblago.ru/image/news/2064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17032"/>
            <a:ext cx="1872208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61926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В Москве существует группа «Доноры – детям». Волонтеры устраивают занятия кружков в гематологическом отделении, детские конкурсы и походы в театр для детей и родителей, организовывали сбор средств на поиск доноров костного мозга и лекарства.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И просто приходят поиграть с детьми и пообщаться с их родителями.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Все эти люди – доноры, и неважно, сдают они кровь или нет.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81922" name="Picture 2" descr="http://v.dreamwidth.org/7544650/219168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52500" cy="952500"/>
          </a:xfrm>
          <a:prstGeom prst="rect">
            <a:avLst/>
          </a:prstGeom>
          <a:noFill/>
        </p:spPr>
      </p:pic>
      <p:pic>
        <p:nvPicPr>
          <p:cNvPr id="81924" name="Picture 4" descr="http://rusneurorad.ru/sites/default/files/images/spasi-rebenka-222x140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700808"/>
            <a:ext cx="1907704" cy="1352550"/>
          </a:xfrm>
          <a:prstGeom prst="rect">
            <a:avLst/>
          </a:prstGeom>
          <a:noFill/>
        </p:spPr>
      </p:pic>
      <p:pic>
        <p:nvPicPr>
          <p:cNvPr id="81926" name="Picture 6" descr="http://s48.radikal.ru/i122/0911/8d/18a13581ef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9080"/>
            <a:ext cx="3891980" cy="2708920"/>
          </a:xfrm>
          <a:prstGeom prst="rect">
            <a:avLst/>
          </a:prstGeom>
          <a:noFill/>
        </p:spPr>
      </p:pic>
      <p:pic>
        <p:nvPicPr>
          <p:cNvPr id="81928" name="Picture 8" descr="http://www.vlg20.ru/photo/07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77072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7884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Волонтерская группа детского отделения Московского областного онкологического диспансера   "Седьмой лепесток", пациентам  которого нужны друзья. Это может быть как один человек, так и семья, группа друзей. </a:t>
            </a:r>
          </a:p>
          <a:p>
            <a:pPr algn="ctr" fontAlgn="base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Можно перезваниваться, навещать, общаться, дарить подарки с поводом и без. Если есть возможность, то оказывать поддержку в покупке лекарств, одежды, продуктов.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06900"/>
            <a:ext cx="2251100" cy="22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mosblago.ru/image/news/2064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1475656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7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Общественный фонд помощи престарелым</a:t>
            </a:r>
          </a:p>
          <a:p>
            <a:pPr algn="ctr" fontAlgn="base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"Доброе Дело»</a:t>
            </a:r>
          </a:p>
        </p:txBody>
      </p:sp>
      <p:pic>
        <p:nvPicPr>
          <p:cNvPr id="3" name="Picture 2" descr="C:\Users\Александр\Pictures\714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6480720" cy="3888432"/>
          </a:xfrm>
          <a:prstGeom prst="rect">
            <a:avLst/>
          </a:prstGeom>
          <a:noFill/>
        </p:spPr>
      </p:pic>
      <p:pic>
        <p:nvPicPr>
          <p:cNvPr id="5" name="Picture 4" descr="http://www.mosblago.ru/image/news/2064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1475656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56490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Добровольная общественная молодежная природоохранная организация.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78850" name="Picture 2" descr="http://gkh64.ru/uploads/posts/2015-12/1449236594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2808312" cy="2204864"/>
          </a:xfrm>
          <a:prstGeom prst="rect">
            <a:avLst/>
          </a:prstGeom>
          <a:noFill/>
        </p:spPr>
      </p:pic>
      <p:pic>
        <p:nvPicPr>
          <p:cNvPr id="78852" name="Picture 4" descr="http://ldpr.ru/static/uploads/70c1cb824d038cf5fe24a35061e55a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933056"/>
            <a:ext cx="4896544" cy="2736304"/>
          </a:xfrm>
          <a:prstGeom prst="rect">
            <a:avLst/>
          </a:prstGeom>
          <a:noFill/>
        </p:spPr>
      </p:pic>
      <p:pic>
        <p:nvPicPr>
          <p:cNvPr id="78854" name="Picture 6" descr="https://www.ridus.ru/_ah/img/J7q7jNfsnuxz6nqCeRD-c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8640"/>
            <a:ext cx="3763566" cy="2160240"/>
          </a:xfrm>
          <a:prstGeom prst="rect">
            <a:avLst/>
          </a:prstGeom>
          <a:noFill/>
        </p:spPr>
      </p:pic>
      <p:pic>
        <p:nvPicPr>
          <p:cNvPr id="6" name="Picture 4" descr="http://www.mosblago.ru/image/news/2064-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445224"/>
            <a:ext cx="1475656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Добровольная помощь животным, зоопаркам и заповедникам.</a:t>
            </a:r>
          </a:p>
        </p:txBody>
      </p:sp>
      <p:pic>
        <p:nvPicPr>
          <p:cNvPr id="87042" name="Picture 2" descr="https://static.irk.ru/media/img/site/gallery/211/9c9b40c7-3348-4df1-8777-0d6da95f4946_1_jpg_800x600_x-False_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627784" cy="2232248"/>
          </a:xfrm>
          <a:prstGeom prst="rect">
            <a:avLst/>
          </a:prstGeom>
          <a:noFill/>
        </p:spPr>
      </p:pic>
      <p:pic>
        <p:nvPicPr>
          <p:cNvPr id="87044" name="Picture 4" descr="http://mivotvete.ru/images/024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5712569" cy="4149080"/>
          </a:xfrm>
          <a:prstGeom prst="rect">
            <a:avLst/>
          </a:prstGeom>
          <a:noFill/>
        </p:spPr>
      </p:pic>
      <p:pic>
        <p:nvPicPr>
          <p:cNvPr id="5" name="Picture 4" descr="http://www.mosblago.ru/image/news/2064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301208"/>
            <a:ext cx="1475656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Любой человек, живущий в Москве или Санкт -Петербурге, может стать членом постоянной группы волонтеров Гринпис.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В других городах тоже можно участвовать в деятельности Гринпис, через Интернет или самостоятельно организуя свои практические природоохранные проекты.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Например,  в рамках Движения "Возродим наш лес", можно организовать работы по уборке мусора, пропагандировать  раздельный сбор и переработку отходов.</a:t>
            </a:r>
          </a:p>
        </p:txBody>
      </p:sp>
      <p:pic>
        <p:nvPicPr>
          <p:cNvPr id="23554" name="Picture 2" descr="http://ecopatrol.pro/wp-content/uploads/2015/02/project.jpg"/>
          <p:cNvPicPr>
            <a:picLocks noChangeAspect="1" noChangeArrowheads="1"/>
          </p:cNvPicPr>
          <p:nvPr/>
        </p:nvPicPr>
        <p:blipFill>
          <a:blip r:embed="rId2" cstate="print"/>
          <a:srcRect l="3846" t="10636" r="67950" b="5459"/>
          <a:stretch>
            <a:fillRect/>
          </a:stretch>
        </p:blipFill>
        <p:spPr bwMode="auto">
          <a:xfrm>
            <a:off x="5580112" y="4221088"/>
            <a:ext cx="3312368" cy="2636912"/>
          </a:xfrm>
          <a:prstGeom prst="rect">
            <a:avLst/>
          </a:prstGeom>
          <a:noFill/>
        </p:spPr>
      </p:pic>
      <p:pic>
        <p:nvPicPr>
          <p:cNvPr id="4" name="Picture 2" descr="http://exchange.1maysk.ru/img/fevr2016/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221088"/>
            <a:ext cx="3240360" cy="2636912"/>
          </a:xfrm>
          <a:prstGeom prst="rect">
            <a:avLst/>
          </a:prstGeom>
          <a:noFill/>
        </p:spPr>
      </p:pic>
      <p:pic>
        <p:nvPicPr>
          <p:cNvPr id="5" name="Picture 4" descr="http://www.mosblago.ru/image/news/2064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1475656" cy="1268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8575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Александр\Pictures\71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3456384" cy="2564904"/>
          </a:xfrm>
          <a:prstGeom prst="rect">
            <a:avLst/>
          </a:prstGeom>
          <a:noFill/>
        </p:spPr>
      </p:pic>
      <p:pic>
        <p:nvPicPr>
          <p:cNvPr id="3" name="Picture 2" descr="C:\Users\Александр\Pictures\714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060848"/>
            <a:ext cx="3405758" cy="2448272"/>
          </a:xfrm>
          <a:prstGeom prst="rect">
            <a:avLst/>
          </a:prstGeom>
          <a:noFill/>
        </p:spPr>
      </p:pic>
      <p:pic>
        <p:nvPicPr>
          <p:cNvPr id="6" name="Picture 2" descr="C:\Users\Александр\Pictures\11778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149080"/>
            <a:ext cx="3563888" cy="23488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4653135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Посадка цветов, клумб, газонов, кустов и деревьев благоустройство дворов, участков, городских улиц.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8100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Существует волонтерское движение в благотворительном Фонде брошенных младенцев  «Я без мамы»,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где  волонтеры ведут активную работу с детскими домами и больницами, помогая  сбором вещей для детей, организуя досуг,</a:t>
            </a:r>
            <a:r>
              <a:rPr lang="ru-RU" sz="2800" dirty="0"/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благотворительные концерты, выступления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и многое другое. </a:t>
            </a:r>
          </a:p>
        </p:txBody>
      </p:sp>
      <p:pic>
        <p:nvPicPr>
          <p:cNvPr id="4" name="Picture 2" descr="https://yt3.ggpht.com/-er6d7uWLN04/AAAAAAAAAAI/AAAAAAAAAAA/pDTGDZLZYdY/s900-c-k-no-mo-rj-c0xffffff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628800"/>
          </a:xfrm>
          <a:prstGeom prst="rect">
            <a:avLst/>
          </a:prstGeom>
          <a:noFill/>
        </p:spPr>
      </p:pic>
      <p:pic>
        <p:nvPicPr>
          <p:cNvPr id="5" name="Picture 2" descr="C:\Users\Александр\Pictures\714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3059832" cy="2348880"/>
          </a:xfrm>
          <a:prstGeom prst="rect">
            <a:avLst/>
          </a:prstGeom>
          <a:noFill/>
        </p:spPr>
      </p:pic>
      <p:pic>
        <p:nvPicPr>
          <p:cNvPr id="22530" name="Picture 2" descr="https://im3-tub-ru.yandex.net/i?id=59d94fbc42df8fab34a754faa429c2d3&amp;n=33&amp;h=150&amp;w=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09120"/>
            <a:ext cx="5868144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8100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Проекты, направленные на  здоровый образ жизни, борьбу с пьянством, алкоголизмом, наркоманией.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Например, волонтерское движение «Город против наркотиков».</a:t>
            </a:r>
          </a:p>
        </p:txBody>
      </p:sp>
      <p:pic>
        <p:nvPicPr>
          <p:cNvPr id="5" name="Picture 2" descr="http://www.molgvardia.ru/sites/default/files/2015/07/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456384" cy="2736304"/>
          </a:xfrm>
          <a:prstGeom prst="rect">
            <a:avLst/>
          </a:prstGeom>
          <a:noFill/>
        </p:spPr>
      </p:pic>
      <p:pic>
        <p:nvPicPr>
          <p:cNvPr id="4" name="Picture 2" descr="https://fadm.gov.ru/files/photo/118fa3fa-4e64-40cc-ae14-d8dab24a147b/full_screen_1100x620_2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140968"/>
            <a:ext cx="3744416" cy="2564904"/>
          </a:xfrm>
          <a:prstGeom prst="rect">
            <a:avLst/>
          </a:prstGeom>
          <a:noFill/>
        </p:spPr>
      </p:pic>
      <p:pic>
        <p:nvPicPr>
          <p:cNvPr id="86018" name="Picture 2" descr="http://novostivl.ru/files/files/41/22441.jpg"/>
          <p:cNvPicPr>
            <a:picLocks noChangeAspect="1" noChangeArrowheads="1"/>
          </p:cNvPicPr>
          <p:nvPr/>
        </p:nvPicPr>
        <p:blipFill>
          <a:blip r:embed="rId4" cstate="print"/>
          <a:srcRect l="7964" r="6423" b="6897"/>
          <a:stretch>
            <a:fillRect/>
          </a:stretch>
        </p:blipFill>
        <p:spPr bwMode="auto">
          <a:xfrm>
            <a:off x="5652120" y="4365104"/>
            <a:ext cx="3491880" cy="2492896"/>
          </a:xfrm>
          <a:prstGeom prst="rect">
            <a:avLst/>
          </a:prstGeom>
          <a:noFill/>
        </p:spPr>
      </p:pic>
      <p:pic>
        <p:nvPicPr>
          <p:cNvPr id="6" name="Picture 4" descr="http://www.mosblago.ru/image/news/2064-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589240"/>
            <a:ext cx="1475656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tvoyaparallel.ru/wp-content/uploads/2016/11/z3nzAWF1u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4248472" cy="3429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3284984"/>
            <a:ext cx="7740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– это человек, который бесплатно, сознательно и добровольно трудится на благо других людей.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Бесплатно, не значит даром. Взамен он получает новую профессию или избавление от одиночества, или чувство нужности кому-то!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916832"/>
            <a:ext cx="4067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ВОЛОНТЕР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 descr="http://www.mosblago.ru/image/news/2064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1475656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yndagimn2.ucoz.ru/vospit_rabota/Sent_Noyab/ShkolaVolo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807296"/>
            <a:ext cx="6611888" cy="3050704"/>
          </a:xfrm>
          <a:prstGeom prst="rect">
            <a:avLst/>
          </a:prstGeom>
          <a:noFill/>
        </p:spPr>
      </p:pic>
      <p:pic>
        <p:nvPicPr>
          <p:cNvPr id="4" name="Picture 4" descr="http://pfapu.perm.ru/images/230x150v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312368" cy="190542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16573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828836"/>
            <a:ext cx="5814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Помощь спасателям: участие в прочёсе местности при поисках заблудившегося человека, опрос населения и т. д.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slamdag.ru/sites/default/files/img/news/2015/minm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292" y="3068960"/>
            <a:ext cx="6996708" cy="3789040"/>
          </a:xfrm>
          <a:prstGeom prst="rect">
            <a:avLst/>
          </a:prstGeom>
          <a:noFill/>
        </p:spPr>
      </p:pic>
      <p:pic>
        <p:nvPicPr>
          <p:cNvPr id="3" name="Picture 2" descr="http://sgpress.ru/60267_i_articlesL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627784" cy="19450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0"/>
            <a:ext cx="65882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Волонтёрская деятельность — это путь к оплачиваемой работе, здесь всегда есть возможность проявить и зарекомендовать себя с лучшей стороны, попробовать себя в разных сферах деятельности и определиться с выбором жизненного пути.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2770567" cy="20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riabir.ru/wp-content/uploads/2016/06/Volonteryi-razrabotali-vyiigryishnyiy-proe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727280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vsluh.ru/uploads/base_image/image/57332/69235f52-caa4-4933-9d44-83bf0c8aaa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6804248" cy="4941168"/>
          </a:xfrm>
          <a:prstGeom prst="rect">
            <a:avLst/>
          </a:prstGeom>
          <a:noFill/>
        </p:spPr>
      </p:pic>
      <p:pic>
        <p:nvPicPr>
          <p:cNvPr id="56322" name="Picture 2" descr="http://tonshcdt.edunn.ru/sites/default/files/444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5856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tymolod59.ru/wp-content/uploads/2016/06/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6696744" cy="31683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4149080"/>
            <a:ext cx="80283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Волонтерами не рождаются, </a:t>
            </a:r>
          </a:p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ими становятся!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B384-2FB7-4F26-8F21-85F7CEAF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hlinkClick r:id="rId2"/>
              </a:rPr>
              <a:t>Скачано с www.znanio.ru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A304-5656-4905-8B69-0F5865603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0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6660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Синонимом слова "волонтер" является слово "доброволец".</a:t>
            </a:r>
          </a:p>
        </p:txBody>
      </p:sp>
      <p:pic>
        <p:nvPicPr>
          <p:cNvPr id="3" name="Picture 2" descr="http://socnews.by/wp-content/uploads/2015/03/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2348880"/>
            <a:ext cx="7334250" cy="45091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mol-temruk.ru/upload/000/u7/000/4682b6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2619375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.inform69.ru/section/newsIconCis2/upload/images/news/icon/----------------62_144759744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320480" cy="30415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" y="1"/>
            <a:ext cx="89959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ВОЛОНТЕР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88640"/>
            <a:ext cx="199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-веселый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980728"/>
            <a:ext cx="285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-отзывчивый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1772816"/>
            <a:ext cx="3751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-любознательный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2636912"/>
            <a:ext cx="334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-ответственный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3429000"/>
            <a:ext cx="295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-настойчивый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608" y="4221088"/>
            <a:ext cx="307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-трудолюбивый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608" y="5085184"/>
            <a:ext cx="175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-емкий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608" y="5949280"/>
            <a:ext cx="2385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-радостный</a:t>
            </a:r>
          </a:p>
        </p:txBody>
      </p:sp>
      <p:pic>
        <p:nvPicPr>
          <p:cNvPr id="14" name="Picture 4" descr="http://www.mosblago.ru/image/news/2064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1475656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0"/>
          <a:stretch>
            <a:fillRect/>
          </a:stretch>
        </p:blipFill>
        <p:spPr bwMode="auto">
          <a:xfrm>
            <a:off x="1115616" y="620688"/>
            <a:ext cx="77048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3861048"/>
            <a:ext cx="81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Иногда волонтеров называют общественными помощниками, внештатными добровольными сотрудниками, ассистентами, лидерами, посредниками. </a:t>
            </a:r>
            <a:endParaRPr lang="ru-RU" sz="3200" dirty="0"/>
          </a:p>
        </p:txBody>
      </p:sp>
      <p:pic>
        <p:nvPicPr>
          <p:cNvPr id="4" name="Picture 4" descr="http://www.mosblago.ru/image/news/2064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1475656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132856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Волонтером может быть каждый – независимо от возраста, образования, материального статуса и т.п.</a:t>
            </a:r>
          </a:p>
        </p:txBody>
      </p:sp>
      <p:pic>
        <p:nvPicPr>
          <p:cNvPr id="3" name="Picture 8" descr="http://most161.ru/uploads/images/00/23/98/2013/12/07/09940d29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89040"/>
            <a:ext cx="3816424" cy="3068960"/>
          </a:xfrm>
          <a:prstGeom prst="rect">
            <a:avLst/>
          </a:prstGeom>
          <a:noFill/>
        </p:spPr>
      </p:pic>
      <p:pic>
        <p:nvPicPr>
          <p:cNvPr id="4" name="Picture 2" descr="C:\Users\Александр\Pictures\714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3312368" cy="2132856"/>
          </a:xfrm>
          <a:prstGeom prst="rect">
            <a:avLst/>
          </a:prstGeom>
          <a:noFill/>
        </p:spPr>
      </p:pic>
      <p:pic>
        <p:nvPicPr>
          <p:cNvPr id="5" name="Picture 4" descr="http://www.mosblago.ru/image/news/2064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1475656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Основными принципами волонтерской работы являются:</a:t>
            </a:r>
          </a:p>
          <a:p>
            <a:pPr algn="ctr" fontAlgn="base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желание помогать людям добровольно, желание делиться своим опытом, учиться самому, добросовестность.</a:t>
            </a:r>
          </a:p>
        </p:txBody>
      </p:sp>
      <p:pic>
        <p:nvPicPr>
          <p:cNvPr id="3" name="Picture 2" descr="C:\Users\Александр\Pictures\714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73016"/>
            <a:ext cx="6667500" cy="3028950"/>
          </a:xfrm>
          <a:prstGeom prst="rect">
            <a:avLst/>
          </a:prstGeom>
          <a:noFill/>
        </p:spPr>
      </p:pic>
      <p:pic>
        <p:nvPicPr>
          <p:cNvPr id="4" name="Picture 4" descr="http://www.mosblago.ru/image/news/2064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1475656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75963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России волонтерское движение стало зарождаться в конце 1980-х годов .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Но если заглянуть в историю, оно существовало всегда, например, в виде службы сестер милосердия, тимуровского и пионерского движений, всевозможных обществ охраны природы и памятников.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2" descr="http://asb-design.ucoz.ru/_ph/23/2/457484727.jpg"/>
          <p:cNvPicPr>
            <a:picLocks noChangeAspect="1" noChangeArrowheads="1"/>
          </p:cNvPicPr>
          <p:nvPr/>
        </p:nvPicPr>
        <p:blipFill>
          <a:blip r:embed="rId2" cstate="print"/>
          <a:srcRect t="59965" r="69760" b="5769"/>
          <a:stretch>
            <a:fillRect/>
          </a:stretch>
        </p:blipFill>
        <p:spPr bwMode="auto">
          <a:xfrm>
            <a:off x="0" y="2420888"/>
            <a:ext cx="1763688" cy="1656184"/>
          </a:xfrm>
          <a:prstGeom prst="rect">
            <a:avLst/>
          </a:prstGeom>
          <a:noFill/>
        </p:spPr>
      </p:pic>
      <p:pic>
        <p:nvPicPr>
          <p:cNvPr id="5" name="Picture 6" descr="http://www.ekburg.ru/UserFiles/image/news/0/2/35/23594Big.jpg"/>
          <p:cNvPicPr>
            <a:picLocks noChangeAspect="1" noChangeArrowheads="1"/>
          </p:cNvPicPr>
          <p:nvPr/>
        </p:nvPicPr>
        <p:blipFill>
          <a:blip r:embed="rId3" cstate="print"/>
          <a:srcRect l="9837" t="19149" r="15840" b="4255"/>
          <a:stretch>
            <a:fillRect/>
          </a:stretch>
        </p:blipFill>
        <p:spPr bwMode="auto">
          <a:xfrm>
            <a:off x="2555776" y="3833664"/>
            <a:ext cx="4896544" cy="30243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4" descr="http://www.mosblago.ru/image/news/2064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1475656" cy="1268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2857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64904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Деятельность добровольцев направлена в первую очередь на помощь остронуждающимся слоям населения, </a:t>
            </a:r>
          </a:p>
          <a:p>
            <a:pPr algn="ctr" fontAlgn="base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не имеющим возможности помогать себе самим (старость, беспризорность, инвалидность, стихийные бедствия, социальные катаклизмы).</a:t>
            </a:r>
          </a:p>
        </p:txBody>
      </p:sp>
      <p:pic>
        <p:nvPicPr>
          <p:cNvPr id="5" name="Picture 4" descr="http://www.mosblago.ru/image/news/2064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475656" cy="1268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3BD8DE-FA6F-476C-8F98-C3AF757514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219</TotalTime>
  <Words>581</Words>
  <Application>Microsoft Office PowerPoint</Application>
  <PresentationFormat>On-screen Show (4:3)</PresentationFormat>
  <Paragraphs>48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 Black</vt:lpstr>
      <vt:lpstr>Calibri</vt:lpstr>
      <vt:lpstr>Corbel</vt:lpstr>
      <vt:lpstr>Gill Sans MT</vt:lpstr>
      <vt:lpstr>Verdana</vt:lpstr>
      <vt:lpstr>Wingdings 2</vt:lpstr>
      <vt:lpstr>Солнцестояние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Скачано с www.znanio.ru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navar</cp:lastModifiedBy>
  <cp:revision>24</cp:revision>
  <dcterms:created xsi:type="dcterms:W3CDTF">2017-02-03T12:58:57Z</dcterms:created>
  <dcterms:modified xsi:type="dcterms:W3CDTF">2020-05-17T05:32:29Z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TC019820399991</vt:lpwstr>
  </property>
</Properties>
</file>