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82" r:id="rId2"/>
    <p:sldId id="264" r:id="rId3"/>
    <p:sldId id="310" r:id="rId4"/>
    <p:sldId id="258" r:id="rId5"/>
    <p:sldId id="309" r:id="rId6"/>
    <p:sldId id="260" r:id="rId7"/>
    <p:sldId id="311" r:id="rId8"/>
    <p:sldId id="301" r:id="rId9"/>
    <p:sldId id="265" r:id="rId10"/>
    <p:sldId id="312" r:id="rId11"/>
    <p:sldId id="262" r:id="rId12"/>
    <p:sldId id="313" r:id="rId13"/>
    <p:sldId id="266" r:id="rId14"/>
    <p:sldId id="314" r:id="rId15"/>
    <p:sldId id="287" r:id="rId16"/>
    <p:sldId id="289" r:id="rId17"/>
    <p:sldId id="288" r:id="rId18"/>
    <p:sldId id="267" r:id="rId19"/>
    <p:sldId id="268" r:id="rId20"/>
    <p:sldId id="291" r:id="rId21"/>
    <p:sldId id="292" r:id="rId22"/>
    <p:sldId id="293" r:id="rId23"/>
    <p:sldId id="269" r:id="rId24"/>
    <p:sldId id="315" r:id="rId25"/>
    <p:sldId id="271" r:id="rId26"/>
    <p:sldId id="316" r:id="rId27"/>
    <p:sldId id="273" r:id="rId28"/>
    <p:sldId id="290" r:id="rId29"/>
    <p:sldId id="274" r:id="rId30"/>
    <p:sldId id="294" r:id="rId31"/>
    <p:sldId id="275" r:id="rId32"/>
    <p:sldId id="277" r:id="rId33"/>
    <p:sldId id="295" r:id="rId34"/>
    <p:sldId id="276" r:id="rId35"/>
    <p:sldId id="296" r:id="rId36"/>
    <p:sldId id="278" r:id="rId37"/>
    <p:sldId id="297" r:id="rId38"/>
    <p:sldId id="279" r:id="rId39"/>
    <p:sldId id="298" r:id="rId40"/>
    <p:sldId id="280" r:id="rId41"/>
    <p:sldId id="299" r:id="rId42"/>
    <p:sldId id="303" r:id="rId43"/>
    <p:sldId id="304" r:id="rId44"/>
    <p:sldId id="305" r:id="rId45"/>
    <p:sldId id="302" r:id="rId46"/>
    <p:sldId id="306" r:id="rId47"/>
    <p:sldId id="270" r:id="rId48"/>
    <p:sldId id="308" r:id="rId49"/>
    <p:sldId id="300" r:id="rId50"/>
    <p:sldId id="283" r:id="rId51"/>
    <p:sldId id="284" r:id="rId52"/>
    <p:sldId id="285" r:id="rId53"/>
    <p:sldId id="286"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15" autoAdjust="0"/>
  </p:normalViewPr>
  <p:slideViewPr>
    <p:cSldViewPr>
      <p:cViewPr varScale="1">
        <p:scale>
          <a:sx n="47" d="100"/>
          <a:sy n="47" d="100"/>
        </p:scale>
        <p:origin x="-1176" y="-90"/>
      </p:cViewPr>
      <p:guideLst>
        <p:guide orient="horz" pos="2160"/>
        <p:guide pos="2880"/>
      </p:guideLst>
    </p:cSldViewPr>
  </p:slideViewPr>
  <p:outlineViewPr>
    <p:cViewPr>
      <p:scale>
        <a:sx n="33" d="100"/>
        <a:sy n="33" d="100"/>
      </p:scale>
      <p:origin x="0" y="216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BE78A0-5634-4B63-BC8F-6C67B9AF8756}" type="datetimeFigureOut">
              <a:rPr lang="ru-RU" smtClean="0"/>
              <a:t>18.12.2016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2ECC6E-F5BC-4E09-AA46-E201C2D0CED7}"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23A2525-6122-4E98-9B35-ED9CC9692E8B}" type="slidenum">
              <a:rPr lang="ru-RU" smtClean="0"/>
              <a:pPr/>
              <a:t>48</a:t>
            </a:fld>
            <a:endParaRPr lang="ru-RU"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ru-RU" smtClean="0"/>
              <a:t>Сначала повторяем слова, а потом поем «</a:t>
            </a:r>
            <a:r>
              <a:rPr lang="en-US" smtClean="0"/>
              <a:t>Jingle Bells</a:t>
            </a:r>
            <a:r>
              <a:rPr lang="ru-RU" smtClean="0"/>
              <a:t>» в исполнении </a:t>
            </a:r>
            <a:r>
              <a:rPr lang="en-US" smtClean="0"/>
              <a:t>Boney M</a:t>
            </a:r>
            <a:r>
              <a:rPr lang="ru-RU" smtClean="0"/>
              <a:t>.</a:t>
            </a:r>
            <a:r>
              <a:rPr lang="en-US" smtClean="0"/>
              <a:t> </a:t>
            </a:r>
            <a:r>
              <a:rPr lang="ru-RU" smtClean="0"/>
              <a:t>Песню можно найти на </a:t>
            </a:r>
            <a:r>
              <a:rPr lang="en-US" smtClean="0"/>
              <a:t>youtube</a:t>
            </a:r>
            <a:r>
              <a:rPr lang="ru-RU" smtClean="0"/>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3C98990-602C-44C3-A0D2-9877834F8C80}" type="datetimeFigureOut">
              <a:rPr lang="en-US"/>
              <a:pPr>
                <a:defRPr/>
              </a:pPr>
              <a:t>12/18/2016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B8FE4C-465D-4D5D-949B-95A817F9BB9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536A87-4633-4416-A553-7D51FE7391A6}" type="datetimeFigureOut">
              <a:rPr lang="en-US"/>
              <a:pPr>
                <a:defRPr/>
              </a:pPr>
              <a:t>12/18/2016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B91C61-8A44-41D1-8B0A-AEE96AE21FA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A254FB-F111-41D7-8B0A-93B761406FDE}" type="datetimeFigureOut">
              <a:rPr lang="en-US"/>
              <a:pPr>
                <a:defRPr/>
              </a:pPr>
              <a:t>12/18/2016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324C37-D71D-45AB-A821-5D2309497A7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BEDF59-5204-4FA6-A79F-37BEEDE9A956}" type="datetimeFigureOut">
              <a:rPr lang="en-US"/>
              <a:pPr>
                <a:defRPr/>
              </a:pPr>
              <a:t>12/18/2016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A30812-780D-49C6-93B4-36655A4D959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187DCAD-BE11-4BF2-9D34-DEAAB9F363A5}" type="datetimeFigureOut">
              <a:rPr lang="en-US"/>
              <a:pPr>
                <a:defRPr/>
              </a:pPr>
              <a:t>12/18/2016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0FDA68-98D5-4817-9F5B-17276BB1E0F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43CF483-A762-411B-8669-4FF106CEF6CD}" type="datetimeFigureOut">
              <a:rPr lang="en-US"/>
              <a:pPr>
                <a:defRPr/>
              </a:pPr>
              <a:t>12/18/2016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12E34D-5938-4A60-887E-F61BFBDD709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99011BA-1058-4187-8DFF-28569AB3B577}" type="datetimeFigureOut">
              <a:rPr lang="en-US"/>
              <a:pPr>
                <a:defRPr/>
              </a:pPr>
              <a:t>12/18/2016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B28FF0C-E798-44EB-8A2C-740E4C8959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D8B4934-B6D6-4661-B122-FAF5F4180323}" type="datetimeFigureOut">
              <a:rPr lang="en-US"/>
              <a:pPr>
                <a:defRPr/>
              </a:pPr>
              <a:t>12/18/2016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BA885F8-5698-4A67-A936-5BB4E7E7D85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FC0BF6-D4AC-4E77-A010-4965E4660FD2}" type="datetimeFigureOut">
              <a:rPr lang="en-US"/>
              <a:pPr>
                <a:defRPr/>
              </a:pPr>
              <a:t>12/18/2016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3B521F7-3411-49FF-9AD7-1CAC3305A5E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F085EE-BF60-4CCF-AC05-4FB7050BB191}" type="datetimeFigureOut">
              <a:rPr lang="en-US"/>
              <a:pPr>
                <a:defRPr/>
              </a:pPr>
              <a:t>12/18/2016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47719F-B92D-4A54-BAB3-75259D29385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79FAA96-64FC-44F8-B36B-8DE848647304}" type="datetimeFigureOut">
              <a:rPr lang="en-US"/>
              <a:pPr>
                <a:defRPr/>
              </a:pPr>
              <a:t>12/18/2016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0E6DBA-23F9-40D5-A421-862A8C284D1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6967105-2D07-458C-80A1-F699F278A196}" type="datetimeFigureOut">
              <a:rPr lang="en-US"/>
              <a:pPr>
                <a:defRPr/>
              </a:pPr>
              <a:t>12/18/2016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0175E43-1D3A-4528-8D1B-2E837FBD924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gif"/><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gif"/><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gif"/><Relationship Id="rId5" Type="http://schemas.openxmlformats.org/officeDocument/2006/relationships/image" Target="../media/image54.jpeg"/><Relationship Id="rId4" Type="http://schemas.openxmlformats.org/officeDocument/2006/relationships/image" Target="../media/image53.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gif"/></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gif"/><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57.gif"/><Relationship Id="rId3" Type="http://schemas.openxmlformats.org/officeDocument/2006/relationships/image" Target="../media/image65.jpeg"/><Relationship Id="rId7" Type="http://schemas.openxmlformats.org/officeDocument/2006/relationships/image" Target="../media/image2.gif"/><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68.gif"/><Relationship Id="rId5" Type="http://schemas.openxmlformats.org/officeDocument/2006/relationships/image" Target="../media/image67.jpeg"/><Relationship Id="rId4" Type="http://schemas.openxmlformats.org/officeDocument/2006/relationships/image" Target="../media/image66.jpeg"/></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0.gif"/><Relationship Id="rId7" Type="http://schemas.openxmlformats.org/officeDocument/2006/relationships/image" Target="../media/image73.pn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gif"/><Relationship Id="rId4" Type="http://schemas.openxmlformats.org/officeDocument/2006/relationships/image" Target="../media/image57.gif"/></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2.xml"/><Relationship Id="rId5" Type="http://schemas.openxmlformats.org/officeDocument/2006/relationships/image" Target="../media/image77.gif"/><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jpeg"/><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5" Type="http://schemas.openxmlformats.org/officeDocument/2006/relationships/image" Target="../media/image81.gif"/><Relationship Id="rId4" Type="http://schemas.openxmlformats.org/officeDocument/2006/relationships/image" Target="../media/image80.jpeg"/></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7.jpeg"/><Relationship Id="rId7" Type="http://schemas.openxmlformats.org/officeDocument/2006/relationships/image" Target="../media/image90.gif"/><Relationship Id="rId2" Type="http://schemas.openxmlformats.org/officeDocument/2006/relationships/image" Target="../media/image86.gif"/><Relationship Id="rId1" Type="http://schemas.openxmlformats.org/officeDocument/2006/relationships/slideLayout" Target="../slideLayouts/slideLayout2.xml"/><Relationship Id="rId6" Type="http://schemas.openxmlformats.org/officeDocument/2006/relationships/image" Target="../media/image89.gif"/><Relationship Id="rId5" Type="http://schemas.openxmlformats.org/officeDocument/2006/relationships/image" Target="../media/image2.gif"/><Relationship Id="rId4" Type="http://schemas.openxmlformats.org/officeDocument/2006/relationships/image" Target="../media/image88.png"/></Relationships>
</file>

<file path=ppt/slides/_rels/slide4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youtube.com/watch?v=fT4ZUvHgTVQ" TargetMode="External"/><Relationship Id="rId5" Type="http://schemas.openxmlformats.org/officeDocument/2006/relationships/image" Target="../media/image93.png"/><Relationship Id="rId4" Type="http://schemas.openxmlformats.org/officeDocument/2006/relationships/image" Target="../media/image92.png"/></Relationships>
</file>

<file path=ppt/slides/_rels/slide49.xml.rels><?xml version="1.0" encoding="UTF-8" standalone="yes"?>
<Relationships xmlns="http://schemas.openxmlformats.org/package/2006/relationships"><Relationship Id="rId2" Type="http://schemas.openxmlformats.org/officeDocument/2006/relationships/image" Target="../media/image9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5.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http://i188.photobucket.com/albums/z221/GodsLittleWhispers/ANGELS/jesus-born.gif" TargetMode="External"/><Relationship Id="rId13" Type="http://schemas.openxmlformats.org/officeDocument/2006/relationships/hyperlink" Target="http://img0.liveinternet.ru/images/attach/c/4/81/69/81069544_christmasstockingsbymartha27.jpg" TargetMode="External"/><Relationship Id="rId18" Type="http://schemas.openxmlformats.org/officeDocument/2006/relationships/hyperlink" Target="http://im7-tub-ru.yandex.net/i?id=89318593-31-72&amp;n=21" TargetMode="External"/><Relationship Id="rId26" Type="http://schemas.openxmlformats.org/officeDocument/2006/relationships/hyperlink" Target="http://catechesisinthethirdmillennium.files.wordpress.com/2010/12/christmas-carol.jpg" TargetMode="External"/><Relationship Id="rId3" Type="http://schemas.openxmlformats.org/officeDocument/2006/relationships/hyperlink" Target="http://olthick.narod.ru/tree-2.gif" TargetMode="External"/><Relationship Id="rId21" Type="http://schemas.openxmlformats.org/officeDocument/2006/relationships/hyperlink" Target="http://st-fashiony.ru/pic/handly/pic/31905/8.jpg" TargetMode="External"/><Relationship Id="rId7" Type="http://schemas.openxmlformats.org/officeDocument/2006/relationships/hyperlink" Target="http://cs5855.vkontakte.ru/u130467010/-6/x_4c4deb7f.jpg" TargetMode="External"/><Relationship Id="rId12" Type="http://schemas.openxmlformats.org/officeDocument/2006/relationships/hyperlink" Target="http://makingmemories.typepad.com/.a/6a00d83451fa2269e2012875ad7ba2970c-800wi" TargetMode="External"/><Relationship Id="rId17" Type="http://schemas.openxmlformats.org/officeDocument/2006/relationships/hyperlink" Target="http://img1.liveinternet.ru/images/attach/c/0/36/739/36739523_1229352656_1200076904_f.jpg" TargetMode="External"/><Relationship Id="rId25" Type="http://schemas.openxmlformats.org/officeDocument/2006/relationships/hyperlink" Target="http://static.guim.co.uk/sys-images/Guardian/About/General/2011/12/9/1323432083338" TargetMode="External"/><Relationship Id="rId2" Type="http://schemas.openxmlformats.org/officeDocument/2006/relationships/hyperlink" Target="http://www.wallcoo.net/holiday/christmas_07_illust/images/wallcoo.com_Christmas_illustration_20071218_a1.jpg" TargetMode="External"/><Relationship Id="rId16" Type="http://schemas.openxmlformats.org/officeDocument/2006/relationships/hyperlink" Target="http://cdn.spectator.co.uk/wp-content/uploads/2013/01/3301117-low_res-queen-victorias-children.jpg" TargetMode="External"/><Relationship Id="rId20" Type="http://schemas.openxmlformats.org/officeDocument/2006/relationships/hyperlink" Target="http://content.foto.mail.ru/mail/bondnatali/433/i-1561.jpg" TargetMode="External"/><Relationship Id="rId29" Type="http://schemas.openxmlformats.org/officeDocument/2006/relationships/hyperlink" Target="http://www.theeternalportal.com/images/library/graphics/angels_singing.gif" TargetMode="External"/><Relationship Id="rId1" Type="http://schemas.openxmlformats.org/officeDocument/2006/relationships/slideLayout" Target="../slideLayouts/slideLayout2.xml"/><Relationship Id="rId6" Type="http://schemas.openxmlformats.org/officeDocument/2006/relationships/hyperlink" Target="http://stat20.privet.ru/lr/0b324e75ef1db2f28818ee9a8e2bc6c0" TargetMode="External"/><Relationship Id="rId11" Type="http://schemas.openxmlformats.org/officeDocument/2006/relationships/hyperlink" Target="http://sibcatholic.ru/wp-content/uploads/2011/11/kalendar.jpg" TargetMode="External"/><Relationship Id="rId24" Type="http://schemas.openxmlformats.org/officeDocument/2006/relationships/hyperlink" Target="http://file.mobilmusic.ru/d3/f3/8a/933686.jpg" TargetMode="External"/><Relationship Id="rId5" Type="http://schemas.openxmlformats.org/officeDocument/2006/relationships/hyperlink" Target="http://stat14.privet.ru/lr/08346f401aa384df9d6d89f2dfa3f257" TargetMode="External"/><Relationship Id="rId15" Type="http://schemas.openxmlformats.org/officeDocument/2006/relationships/hyperlink" Target="http://www.alladolls.ru/gallery2/d/168303-6/Spec_predlojenie.jpg" TargetMode="External"/><Relationship Id="rId23" Type="http://schemas.openxmlformats.org/officeDocument/2006/relationships/hyperlink" Target="http://img1.liveinternet.ru/images/attach/c/7/95/487/95487581_christmascranberryandredberriesdecoratingcombo121.jpg" TargetMode="External"/><Relationship Id="rId28" Type="http://schemas.openxmlformats.org/officeDocument/2006/relationships/hyperlink" Target="http://www.setwalls.ru/mini/201305/39031.jpg" TargetMode="External"/><Relationship Id="rId10" Type="http://schemas.openxmlformats.org/officeDocument/2006/relationships/hyperlink" Target="http://i717.photobucket.com/albums/ww173/prestonjjrtr/Christmas/ponocka.gif" TargetMode="External"/><Relationship Id="rId19" Type="http://schemas.openxmlformats.org/officeDocument/2006/relationships/hyperlink" Target="http://img.mota.ru/upload/wallpapers/2009/07/16/12/02/14413/ny_445-crop.jpg" TargetMode="External"/><Relationship Id="rId4" Type="http://schemas.openxmlformats.org/officeDocument/2006/relationships/hyperlink" Target="http://www.citysmile.org/uploads/posts/2011-12/CitySmile.ORG_600-00539.jpg" TargetMode="External"/><Relationship Id="rId9" Type="http://schemas.openxmlformats.org/officeDocument/2006/relationships/hyperlink" Target="http://static.colnyshko.ru/big/46a1f73dc81a2f91e741f58d1b89bea0.gif" TargetMode="External"/><Relationship Id="rId14" Type="http://schemas.openxmlformats.org/officeDocument/2006/relationships/hyperlink" Target="http://www.fashiontime.ru/upload/iblock/ac6/ac675f3a25be5f7e0e3c4ccc7589adf0.jpg" TargetMode="External"/><Relationship Id="rId22" Type="http://schemas.openxmlformats.org/officeDocument/2006/relationships/hyperlink" Target="http://img1.liveinternet.ru/images/attach/c/4/80/965/80965407_Krasivuyy_novogodniy_venok_dlya_vashih_dverey_28.jpg" TargetMode="External"/><Relationship Id="rId27" Type="http://schemas.openxmlformats.org/officeDocument/2006/relationships/hyperlink" Target="http://sphotos-g.ak.fbcdn.net/hphotos-ak-snc6/c44.0.403.403/p403x403/215953_466367746747626_1830082798_n.jpg"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jimmielanley.smugmug.com/Other/Christmas-2009/i-fm6btkJ/0/M/4202382704_c44024be90_o-M.jpg" TargetMode="External"/><Relationship Id="rId13" Type="http://schemas.openxmlformats.org/officeDocument/2006/relationships/hyperlink" Target="http://www.topoboi.com/pic/201307/1280x1024/topoboi.com-307.jpg" TargetMode="External"/><Relationship Id="rId18" Type="http://schemas.openxmlformats.org/officeDocument/2006/relationships/hyperlink" Target="http://wp.patheos.com.s3.amazonaws.com/blogs/slacktivist/files/2012/06/candy_cane.jpg" TargetMode="External"/><Relationship Id="rId26" Type="http://schemas.openxmlformats.org/officeDocument/2006/relationships/hyperlink" Target="http://gnsx-phoenix.clan.su/_nw/0/02079886.gif" TargetMode="External"/><Relationship Id="rId3" Type="http://schemas.openxmlformats.org/officeDocument/2006/relationships/hyperlink" Target="http://www.podkat.ru/uploads/posts/2009-12/thumbs/1261169353_0025.jpg" TargetMode="External"/><Relationship Id="rId21" Type="http://schemas.openxmlformats.org/officeDocument/2006/relationships/hyperlink" Target="http://img0.liveinternet.ru/images/attach/c/2/67/158/67158961_1290898145_a5d303d2966dt.jpg" TargetMode="External"/><Relationship Id="rId7" Type="http://schemas.openxmlformats.org/officeDocument/2006/relationships/hyperlink" Target="http://sulgrave.org/Christingle/a08.12.07.26w.jpg" TargetMode="External"/><Relationship Id="rId12" Type="http://schemas.openxmlformats.org/officeDocument/2006/relationships/hyperlink" Target="http://blogimages.seniorennet.be/doggycat/P165-39e4e3bd6aad9ff9a4a3b53f1573990d.gif" TargetMode="External"/><Relationship Id="rId17" Type="http://schemas.openxmlformats.org/officeDocument/2006/relationships/hyperlink" Target="http://www.picturesof.net/_images_300/Candy_Cane_and_Bells_Christmas_Card_Vector_Clip_Art_Picture_111119-235618-463001.jpg" TargetMode="External"/><Relationship Id="rId25" Type="http://schemas.openxmlformats.org/officeDocument/2006/relationships/hyperlink" Target="http://img0.liveinternet.ru/images/attach/c/2/68/386/68386056_1293394333_appetitefood10.jpg" TargetMode="External"/><Relationship Id="rId2" Type="http://schemas.openxmlformats.org/officeDocument/2006/relationships/hyperlink" Target="http://psdreview.com/wp-content/uploads/2011/12/HD-Christmas-Wallpapers-13-1024x768.jpg" TargetMode="External"/><Relationship Id="rId16" Type="http://schemas.openxmlformats.org/officeDocument/2006/relationships/hyperlink" Target="http://localism.com/image_store/uploads/7/5/4/1/7/ar129118646271457.jpg" TargetMode="External"/><Relationship Id="rId20" Type="http://schemas.openxmlformats.org/officeDocument/2006/relationships/hyperlink" Target="http://img1.liveinternet.ru/images/attach/c/2/68/687/68687502_1294008498_6.jpg" TargetMode="External"/><Relationship Id="rId29" Type="http://schemas.openxmlformats.org/officeDocument/2006/relationships/hyperlink" Target="http://im1-tub-ru.yandex.net/i?id=38167002-65-72" TargetMode="External"/><Relationship Id="rId1" Type="http://schemas.openxmlformats.org/officeDocument/2006/relationships/slideLayout" Target="../slideLayouts/slideLayout2.xml"/><Relationship Id="rId6" Type="http://schemas.openxmlformats.org/officeDocument/2006/relationships/hyperlink" Target="http://www.canterbury-cathedral.org/wp-content/uploads/2012/12/MG_0206-e1354270311965-300x300.jpg" TargetMode="External"/><Relationship Id="rId11" Type="http://schemas.openxmlformats.org/officeDocument/2006/relationships/hyperlink" Target="http://issachar5.files.wordpress.com/2009/11/yulelog.jpg?w=288&amp;h=163" TargetMode="External"/><Relationship Id="rId24" Type="http://schemas.openxmlformats.org/officeDocument/2006/relationships/hyperlink" Target="http://elitethings.com/wp-content/uploads/2012/12/Worlds-expensive-Christmas-dinner.jpg" TargetMode="External"/><Relationship Id="rId5" Type="http://schemas.openxmlformats.org/officeDocument/2006/relationships/hyperlink" Target="http://dopcandy.portsmouth.anglican.org/wp-content/uploads/2012/09/ctle5.jpg" TargetMode="External"/><Relationship Id="rId15" Type="http://schemas.openxmlformats.org/officeDocument/2006/relationships/hyperlink" Target="http://images.pictureshunt.com/pics/r/rainbow_candy_canes-2969.jpg" TargetMode="External"/><Relationship Id="rId23" Type="http://schemas.openxmlformats.org/officeDocument/2006/relationships/hyperlink" Target="http://www.aux-fourneaux.fr/wp-content/uploads/2012/12/santa-concours.jpg" TargetMode="External"/><Relationship Id="rId28" Type="http://schemas.openxmlformats.org/officeDocument/2006/relationships/hyperlink" Target="http://e.eka-mama.ru/upload/forum/9db/9db5e794facca5f1e646dbe686b66344" TargetMode="External"/><Relationship Id="rId10" Type="http://schemas.openxmlformats.org/officeDocument/2006/relationships/hyperlink" Target="http://ari.ru/img/des:obj/62ab462af26242afaf0aeb9161722f7c/yule_log.jpg/img" TargetMode="External"/><Relationship Id="rId19" Type="http://schemas.openxmlformats.org/officeDocument/2006/relationships/hyperlink" Target="http://www.eriding.net/media/photos/history/victorian/christmas/080712_rfoster_mp_his_vict_christmas_christmas_post_card.jpg" TargetMode="External"/><Relationship Id="rId4" Type="http://schemas.openxmlformats.org/officeDocument/2006/relationships/hyperlink" Target="http://imagenes.lacelebracion.com/Navidad/Velas%20de%20navidad%2039.jpg" TargetMode="External"/><Relationship Id="rId9" Type="http://schemas.openxmlformats.org/officeDocument/2006/relationships/hyperlink" Target="http://lejambon.com/wp-content/uploads/2011/12/yule-log.jpeg" TargetMode="External"/><Relationship Id="rId14" Type="http://schemas.openxmlformats.org/officeDocument/2006/relationships/hyperlink" Target="http://www.seckinresimler.com/data/media/382/bastoncino-di-zucchero-300x.png" TargetMode="External"/><Relationship Id="rId22" Type="http://schemas.openxmlformats.org/officeDocument/2006/relationships/hyperlink" Target="http://grandwallpapers.net/photo/ugosheniya-dlya-santi-640x480.jpg" TargetMode="External"/><Relationship Id="rId27" Type="http://schemas.openxmlformats.org/officeDocument/2006/relationships/hyperlink" Target="http://stat17.privet.ru/lr/09307181e1b2b69d6d51921024b6185d"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img1.liveinternet.ru/images/attach/c/7/94/929/94929569_4893934_19.gif" TargetMode="External"/><Relationship Id="rId13" Type="http://schemas.openxmlformats.org/officeDocument/2006/relationships/hyperlink" Target="http://siteplus.ru/foto/c7b1818b208e5c06568a4f7b52ee60cd.jpg" TargetMode="External"/><Relationship Id="rId18" Type="http://schemas.openxmlformats.org/officeDocument/2006/relationships/hyperlink" Target="http://g.vatgia.vn/gallery_img/9/pgw1322814872.gif" TargetMode="External"/><Relationship Id="rId3" Type="http://schemas.openxmlformats.org/officeDocument/2006/relationships/hyperlink" Target="http://img10.proshkolu.ru/content/media/pic/std/4000000/3404000/3403611-6b4d5fa77eb9c581.gif" TargetMode="External"/><Relationship Id="rId21" Type="http://schemas.openxmlformats.org/officeDocument/2006/relationships/hyperlink" Target="http://i264.photobucket.com/albums/ii199/THETRIBEOF_5/Christmas/chr24.gif" TargetMode="External"/><Relationship Id="rId7" Type="http://schemas.openxmlformats.org/officeDocument/2006/relationships/hyperlink" Target="http://stat20.privet.ru/lr/0b32adce301dcd144aaf21192af63362" TargetMode="External"/><Relationship Id="rId12" Type="http://schemas.openxmlformats.org/officeDocument/2006/relationships/hyperlink" Target="http://www.greenmama.ru/dn_images/02/53/03/79/1262016955razd-9.gif" TargetMode="External"/><Relationship Id="rId17" Type="http://schemas.openxmlformats.org/officeDocument/2006/relationships/hyperlink" Target="http://lswhs.leesummit.k12.mo.us/stuwebpages/Spring12/hour4/Geha_Music/Music%20Notes.gif" TargetMode="External"/><Relationship Id="rId2" Type="http://schemas.openxmlformats.org/officeDocument/2006/relationships/hyperlink" Target="http://img0.liveinternet.ru/images/attach/c/7/95/419/95419868_b1b596f38c0a.gif" TargetMode="External"/><Relationship Id="rId16" Type="http://schemas.openxmlformats.org/officeDocument/2006/relationships/hyperlink" Target="http://thundercloud.net/stationery14/christmas18/07.gif" TargetMode="External"/><Relationship Id="rId20" Type="http://schemas.openxmlformats.org/officeDocument/2006/relationships/hyperlink" Target="http://file.mobilmusic.ru/29/31/c1/1099238.gif" TargetMode="External"/><Relationship Id="rId1" Type="http://schemas.openxmlformats.org/officeDocument/2006/relationships/slideLayout" Target="../slideLayouts/slideLayout2.xml"/><Relationship Id="rId6" Type="http://schemas.openxmlformats.org/officeDocument/2006/relationships/hyperlink" Target="http://file.mobilmusic.ru/fa/77/db/533525.gif" TargetMode="External"/><Relationship Id="rId11" Type="http://schemas.openxmlformats.org/officeDocument/2006/relationships/hyperlink" Target="http://blogimages.seniorennet.be/besoto50/P149-36a1cc01613ca1558643cc6d5f066898.gif" TargetMode="External"/><Relationship Id="rId5" Type="http://schemas.openxmlformats.org/officeDocument/2006/relationships/hyperlink" Target="http://img0.liveinternet.ru/images/attach/c/4/81/652/81652590_snezhinka1.gif" TargetMode="External"/><Relationship Id="rId15" Type="http://schemas.openxmlformats.org/officeDocument/2006/relationships/hyperlink" Target="http://blogimages.seniorennet.be/mijneigengedichtenblogje/1297730-01a6080760048b9f35162df2089ae755.gif" TargetMode="External"/><Relationship Id="rId10" Type="http://schemas.openxmlformats.org/officeDocument/2006/relationships/hyperlink" Target="http://rewalls.com/pic/201111/1024x600/reWalls.com-54559.jpg" TargetMode="External"/><Relationship Id="rId19" Type="http://schemas.openxmlformats.org/officeDocument/2006/relationships/hyperlink" Target="http://www.neris.jonava.lm.lt/img/ruduo2.gif" TargetMode="External"/><Relationship Id="rId4" Type="http://schemas.openxmlformats.org/officeDocument/2006/relationships/hyperlink" Target="http://img10.proshkolu.ru/content/media/pic/std/4000000/3594000/3593728-13a49990165746b5.gif" TargetMode="External"/><Relationship Id="rId9" Type="http://schemas.openxmlformats.org/officeDocument/2006/relationships/hyperlink" Target="http://img1.liveinternet.ru/images/attach/c/4/80/456/80456255_3427527_image1_1061208162509150x150.gif" TargetMode="External"/><Relationship Id="rId14" Type="http://schemas.openxmlformats.org/officeDocument/2006/relationships/hyperlink" Target="http://smayli.ru/data/smiles/prazdnikia-578.gif" TargetMode="External"/><Relationship Id="rId22" Type="http://schemas.openxmlformats.org/officeDocument/2006/relationships/hyperlink" Target="http://i452.photobucket.com/albums/qq243/erika_maria2008/FELICITARI/1838672dzyygg3v8u.gi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gif"/></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title"/>
          </p:nvPr>
        </p:nvSpPr>
        <p:spPr/>
        <p:txBody>
          <a:bodyPr/>
          <a:lstStyle/>
          <a:p>
            <a:pPr eaLnBrk="1" hangingPunct="1"/>
            <a:endParaRPr lang="ru-RU" dirty="0" smtClean="0"/>
          </a:p>
        </p:txBody>
      </p:sp>
      <p:sp>
        <p:nvSpPr>
          <p:cNvPr id="13314" name="Содержимое 2"/>
          <p:cNvSpPr>
            <a:spLocks noGrp="1"/>
          </p:cNvSpPr>
          <p:nvPr>
            <p:ph idx="1"/>
          </p:nvPr>
        </p:nvSpPr>
        <p:spPr/>
        <p:txBody>
          <a:bodyPr/>
          <a:lstStyle/>
          <a:p>
            <a:pPr eaLnBrk="1" hangingPunct="1"/>
            <a:endParaRPr lang="ru-RU" smtClean="0"/>
          </a:p>
        </p:txBody>
      </p:sp>
      <p:pic>
        <p:nvPicPr>
          <p:cNvPr id="13315" name="Picture 2" descr="C:\Users\Елена\Desktop\2_1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3316" name="Picture 3" descr="C:\Users\Елена\Desktop\3611321-766cc9f1039fab1a.gif"/>
          <p:cNvPicPr>
            <a:picLocks noChangeAspect="1" noChangeArrowheads="1" noCrop="1"/>
          </p:cNvPicPr>
          <p:nvPr/>
        </p:nvPicPr>
        <p:blipFill>
          <a:blip r:embed="rId3" cstate="print"/>
          <a:srcRect/>
          <a:stretch>
            <a:fillRect/>
          </a:stretch>
        </p:blipFill>
        <p:spPr bwMode="auto">
          <a:xfrm>
            <a:off x="1828800" y="838200"/>
            <a:ext cx="685800" cy="685800"/>
          </a:xfrm>
          <a:prstGeom prst="rect">
            <a:avLst/>
          </a:prstGeom>
          <a:noFill/>
          <a:ln w="9525">
            <a:noFill/>
            <a:miter lim="800000"/>
            <a:headEnd/>
            <a:tailEnd/>
          </a:ln>
        </p:spPr>
      </p:pic>
      <p:pic>
        <p:nvPicPr>
          <p:cNvPr id="13317" name="Picture 3" descr="C:\Users\Елена\Desktop\3611321-766cc9f1039fab1a.gif"/>
          <p:cNvPicPr>
            <a:picLocks noChangeAspect="1" noChangeArrowheads="1" noCrop="1"/>
          </p:cNvPicPr>
          <p:nvPr/>
        </p:nvPicPr>
        <p:blipFill>
          <a:blip r:embed="rId3" cstate="print"/>
          <a:srcRect/>
          <a:stretch>
            <a:fillRect/>
          </a:stretch>
        </p:blipFill>
        <p:spPr bwMode="auto">
          <a:xfrm>
            <a:off x="0" y="0"/>
            <a:ext cx="1447800" cy="1447800"/>
          </a:xfrm>
          <a:prstGeom prst="rect">
            <a:avLst/>
          </a:prstGeom>
          <a:noFill/>
          <a:ln w="9525">
            <a:noFill/>
            <a:miter lim="800000"/>
            <a:headEnd/>
            <a:tailEnd/>
          </a:ln>
        </p:spPr>
      </p:pic>
      <p:pic>
        <p:nvPicPr>
          <p:cNvPr id="13318" name="Picture 3" descr="C:\Users\Елена\Desktop\3611321-766cc9f1039fab1a.gif"/>
          <p:cNvPicPr>
            <a:picLocks noChangeAspect="1" noChangeArrowheads="1" noCrop="1"/>
          </p:cNvPicPr>
          <p:nvPr/>
        </p:nvPicPr>
        <p:blipFill>
          <a:blip r:embed="rId3" cstate="print"/>
          <a:srcRect/>
          <a:stretch>
            <a:fillRect/>
          </a:stretch>
        </p:blipFill>
        <p:spPr bwMode="auto">
          <a:xfrm>
            <a:off x="3505200" y="457200"/>
            <a:ext cx="1066800" cy="1066800"/>
          </a:xfrm>
          <a:prstGeom prst="rect">
            <a:avLst/>
          </a:prstGeom>
          <a:noFill/>
          <a:ln w="9525">
            <a:noFill/>
            <a:miter lim="800000"/>
            <a:headEnd/>
            <a:tailEnd/>
          </a:ln>
        </p:spPr>
      </p:pic>
      <p:pic>
        <p:nvPicPr>
          <p:cNvPr id="13319" name="Picture 3" descr="C:\Users\Елена\Desktop\3611321-766cc9f1039fab1a.gif"/>
          <p:cNvPicPr>
            <a:picLocks noChangeAspect="1" noChangeArrowheads="1" noCrop="1"/>
          </p:cNvPicPr>
          <p:nvPr/>
        </p:nvPicPr>
        <p:blipFill>
          <a:blip r:embed="rId3" cstate="print"/>
          <a:srcRect/>
          <a:stretch>
            <a:fillRect/>
          </a:stretch>
        </p:blipFill>
        <p:spPr bwMode="auto">
          <a:xfrm>
            <a:off x="4800600" y="152400"/>
            <a:ext cx="685800" cy="685800"/>
          </a:xfrm>
          <a:prstGeom prst="rect">
            <a:avLst/>
          </a:prstGeom>
          <a:noFill/>
          <a:ln w="9525">
            <a:noFill/>
            <a:miter lim="800000"/>
            <a:headEnd/>
            <a:tailEnd/>
          </a:ln>
        </p:spPr>
      </p:pic>
      <p:pic>
        <p:nvPicPr>
          <p:cNvPr id="13320" name="Picture 3" descr="C:\Users\Елена\Desktop\3611321-766cc9f1039fab1a.gif"/>
          <p:cNvPicPr>
            <a:picLocks noChangeAspect="1" noChangeArrowheads="1" noCrop="1"/>
          </p:cNvPicPr>
          <p:nvPr/>
        </p:nvPicPr>
        <p:blipFill>
          <a:blip r:embed="rId3" cstate="print"/>
          <a:srcRect/>
          <a:stretch>
            <a:fillRect/>
          </a:stretch>
        </p:blipFill>
        <p:spPr bwMode="auto">
          <a:xfrm>
            <a:off x="5943600" y="304800"/>
            <a:ext cx="1066800" cy="1066800"/>
          </a:xfrm>
          <a:prstGeom prst="rect">
            <a:avLst/>
          </a:prstGeom>
          <a:noFill/>
          <a:ln w="9525">
            <a:noFill/>
            <a:miter lim="800000"/>
            <a:headEnd/>
            <a:tailEnd/>
          </a:ln>
        </p:spPr>
      </p:pic>
      <p:pic>
        <p:nvPicPr>
          <p:cNvPr id="13321" name="Picture 3" descr="C:\Users\Елена\Desktop\3611321-766cc9f1039fab1a.gif"/>
          <p:cNvPicPr>
            <a:picLocks noChangeAspect="1" noChangeArrowheads="1" noCrop="1"/>
          </p:cNvPicPr>
          <p:nvPr/>
        </p:nvPicPr>
        <p:blipFill>
          <a:blip r:embed="rId3" cstate="print"/>
          <a:srcRect/>
          <a:stretch>
            <a:fillRect/>
          </a:stretch>
        </p:blipFill>
        <p:spPr bwMode="auto">
          <a:xfrm>
            <a:off x="7924800" y="152400"/>
            <a:ext cx="609600" cy="609600"/>
          </a:xfrm>
          <a:prstGeom prst="rect">
            <a:avLst/>
          </a:prstGeom>
          <a:noFill/>
          <a:ln w="9525">
            <a:noFill/>
            <a:miter lim="800000"/>
            <a:headEnd/>
            <a:tailEnd/>
          </a:ln>
        </p:spPr>
      </p:pic>
      <p:pic>
        <p:nvPicPr>
          <p:cNvPr id="13322" name="Picture 3" descr="C:\Users\Елена\Desktop\3611321-766cc9f1039fab1a.gif"/>
          <p:cNvPicPr>
            <a:picLocks noChangeAspect="1" noChangeArrowheads="1" noCrop="1"/>
          </p:cNvPicPr>
          <p:nvPr/>
        </p:nvPicPr>
        <p:blipFill>
          <a:blip r:embed="rId4" cstate="print"/>
          <a:srcRect/>
          <a:stretch>
            <a:fillRect/>
          </a:stretch>
        </p:blipFill>
        <p:spPr bwMode="auto">
          <a:xfrm>
            <a:off x="2667000" y="2057400"/>
            <a:ext cx="392113" cy="392113"/>
          </a:xfrm>
          <a:prstGeom prst="rect">
            <a:avLst/>
          </a:prstGeom>
          <a:noFill/>
          <a:ln w="9525">
            <a:noFill/>
            <a:miter lim="800000"/>
            <a:headEnd/>
            <a:tailEnd/>
          </a:ln>
        </p:spPr>
      </p:pic>
      <p:pic>
        <p:nvPicPr>
          <p:cNvPr id="13323" name="Picture 3" descr="C:\Users\Елена\Desktop\3611321-766cc9f1039fab1a.gif"/>
          <p:cNvPicPr>
            <a:picLocks noChangeAspect="1" noChangeArrowheads="1" noCrop="1"/>
          </p:cNvPicPr>
          <p:nvPr/>
        </p:nvPicPr>
        <p:blipFill>
          <a:blip r:embed="rId3" cstate="print"/>
          <a:srcRect/>
          <a:stretch>
            <a:fillRect/>
          </a:stretch>
        </p:blipFill>
        <p:spPr bwMode="auto">
          <a:xfrm>
            <a:off x="4343400" y="1676400"/>
            <a:ext cx="609600" cy="609600"/>
          </a:xfrm>
          <a:prstGeom prst="rect">
            <a:avLst/>
          </a:prstGeom>
          <a:noFill/>
          <a:ln w="9525">
            <a:noFill/>
            <a:miter lim="800000"/>
            <a:headEnd/>
            <a:tailEnd/>
          </a:ln>
        </p:spPr>
      </p:pic>
      <p:pic>
        <p:nvPicPr>
          <p:cNvPr id="13324" name="Picture 3" descr="C:\Users\Елена\Desktop\3611321-766cc9f1039fab1a.gif"/>
          <p:cNvPicPr>
            <a:picLocks noChangeAspect="1" noChangeArrowheads="1" noCrop="1"/>
          </p:cNvPicPr>
          <p:nvPr/>
        </p:nvPicPr>
        <p:blipFill>
          <a:blip r:embed="rId3" cstate="print"/>
          <a:srcRect/>
          <a:stretch>
            <a:fillRect/>
          </a:stretch>
        </p:blipFill>
        <p:spPr bwMode="auto">
          <a:xfrm>
            <a:off x="0" y="3581400"/>
            <a:ext cx="457200" cy="457200"/>
          </a:xfrm>
          <a:prstGeom prst="rect">
            <a:avLst/>
          </a:prstGeom>
          <a:noFill/>
          <a:ln w="9525">
            <a:noFill/>
            <a:miter lim="800000"/>
            <a:headEnd/>
            <a:tailEnd/>
          </a:ln>
        </p:spPr>
      </p:pic>
      <p:pic>
        <p:nvPicPr>
          <p:cNvPr id="15" name="Заголовок 1"/>
          <p:cNvPicPr>
            <a:picLocks noChangeArrowheads="1"/>
          </p:cNvPicPr>
          <p:nvPr/>
        </p:nvPicPr>
        <p:blipFill>
          <a:blip r:embed="rId5" cstate="print"/>
          <a:srcRect/>
          <a:stretch>
            <a:fillRect/>
          </a:stretch>
        </p:blipFill>
        <p:spPr bwMode="auto">
          <a:xfrm>
            <a:off x="530225" y="2054225"/>
            <a:ext cx="7632700" cy="2219325"/>
          </a:xfrm>
          <a:prstGeom prst="rect">
            <a:avLst/>
          </a:prstGeom>
          <a:noFill/>
        </p:spPr>
      </p:pic>
      <p:sp>
        <p:nvSpPr>
          <p:cNvPr id="13326" name="Подзаголовок 2"/>
          <p:cNvSpPr txBox="1">
            <a:spLocks/>
          </p:cNvSpPr>
          <p:nvPr/>
        </p:nvSpPr>
        <p:spPr bwMode="auto">
          <a:xfrm>
            <a:off x="3429000" y="6096000"/>
            <a:ext cx="5715000" cy="762000"/>
          </a:xfrm>
          <a:prstGeom prst="rect">
            <a:avLst/>
          </a:prstGeom>
          <a:noFill/>
          <a:ln w="9525">
            <a:noFill/>
            <a:miter lim="800000"/>
            <a:headEnd/>
            <a:tailEnd/>
          </a:ln>
        </p:spPr>
        <p:txBody>
          <a:bodyPr/>
          <a:lstStyle/>
          <a:p>
            <a:pPr marL="342900" indent="-342900" algn="r">
              <a:spcBef>
                <a:spcPct val="20000"/>
              </a:spcBef>
            </a:pPr>
            <a:endParaRPr lang="ru-RU" sz="2000" i="1" dirty="0">
              <a:latin typeface="Bookman Old Style" pitchFamily="18" charset="0"/>
              <a:ea typeface="Batang"/>
              <a:cs typeface="Batang"/>
            </a:endParaRPr>
          </a:p>
        </p:txBody>
      </p:sp>
      <p:sp>
        <p:nvSpPr>
          <p:cNvPr id="13327" name="Подзаголовок 2"/>
          <p:cNvSpPr txBox="1">
            <a:spLocks/>
          </p:cNvSpPr>
          <p:nvPr/>
        </p:nvSpPr>
        <p:spPr bwMode="auto">
          <a:xfrm>
            <a:off x="990600" y="0"/>
            <a:ext cx="6934200" cy="990600"/>
          </a:xfrm>
          <a:prstGeom prst="rect">
            <a:avLst/>
          </a:prstGeom>
          <a:noFill/>
          <a:ln w="9525">
            <a:noFill/>
            <a:miter lim="800000"/>
            <a:headEnd/>
            <a:tailEnd/>
          </a:ln>
        </p:spPr>
        <p:txBody>
          <a:bodyPr/>
          <a:lstStyle/>
          <a:p>
            <a:pPr marL="342900" indent="-342900" algn="ctr">
              <a:spcBef>
                <a:spcPct val="20000"/>
              </a:spcBef>
            </a:pPr>
            <a:endParaRPr lang="ru-RU" sz="2000" i="1" dirty="0">
              <a:solidFill>
                <a:schemeClr val="bg1"/>
              </a:solidFill>
              <a:latin typeface="Bookman Old Style" pitchFamily="18" charset="0"/>
              <a:ea typeface="Batang"/>
              <a:cs typeface="Batang"/>
            </a:endParaRPr>
          </a:p>
        </p:txBody>
      </p:sp>
      <p:pic>
        <p:nvPicPr>
          <p:cNvPr id="13328" name="Picture 2" descr="C:\Users\Елена\Desktop\c7b1818b208e5c06568a4f7b52ee60cd.jpg"/>
          <p:cNvPicPr>
            <a:picLocks noChangeAspect="1" noChangeArrowheads="1" noCrop="1"/>
          </p:cNvPicPr>
          <p:nvPr/>
        </p:nvPicPr>
        <p:blipFill>
          <a:blip r:embed="rId6" cstate="print"/>
          <a:srcRect/>
          <a:stretch>
            <a:fillRect/>
          </a:stretch>
        </p:blipFill>
        <p:spPr bwMode="auto">
          <a:xfrm>
            <a:off x="914400" y="4800600"/>
            <a:ext cx="6850063" cy="990600"/>
          </a:xfrm>
          <a:prstGeom prst="rect">
            <a:avLst/>
          </a:prstGeom>
          <a:noFill/>
          <a:ln w="9525">
            <a:noFill/>
            <a:miter lim="800000"/>
            <a:headEnd/>
            <a:tailEnd/>
          </a:ln>
        </p:spPr>
      </p:pic>
      <p:pic>
        <p:nvPicPr>
          <p:cNvPr id="13329" name="Picture 3" descr="C:\Users\Елена\Desktop\3611321-766cc9f1039fab1a.gif"/>
          <p:cNvPicPr>
            <a:picLocks noChangeAspect="1" noChangeArrowheads="1" noCrop="1"/>
          </p:cNvPicPr>
          <p:nvPr/>
        </p:nvPicPr>
        <p:blipFill>
          <a:blip r:embed="rId3" cstate="print"/>
          <a:srcRect/>
          <a:stretch>
            <a:fillRect/>
          </a:stretch>
        </p:blipFill>
        <p:spPr bwMode="auto">
          <a:xfrm>
            <a:off x="8458200" y="4495800"/>
            <a:ext cx="457200" cy="457200"/>
          </a:xfrm>
          <a:prstGeom prst="rect">
            <a:avLst/>
          </a:prstGeom>
          <a:noFill/>
          <a:ln w="9525">
            <a:noFill/>
            <a:miter lim="800000"/>
            <a:headEnd/>
            <a:tailEnd/>
          </a:ln>
        </p:spPr>
      </p:pic>
      <p:pic>
        <p:nvPicPr>
          <p:cNvPr id="13330" name="Picture 3" descr="C:\Users\Елена\Desktop\3611321-766cc9f1039fab1a.gif"/>
          <p:cNvPicPr>
            <a:picLocks noChangeAspect="1" noChangeArrowheads="1" noCrop="1"/>
          </p:cNvPicPr>
          <p:nvPr/>
        </p:nvPicPr>
        <p:blipFill>
          <a:blip r:embed="rId3" cstate="print"/>
          <a:srcRect/>
          <a:stretch>
            <a:fillRect/>
          </a:stretch>
        </p:blipFill>
        <p:spPr bwMode="auto">
          <a:xfrm>
            <a:off x="228600" y="5943600"/>
            <a:ext cx="685800" cy="685800"/>
          </a:xfrm>
          <a:prstGeom prst="rect">
            <a:avLst/>
          </a:prstGeom>
          <a:noFill/>
          <a:ln w="9525">
            <a:noFill/>
            <a:miter lim="800000"/>
            <a:headEnd/>
            <a:tailEnd/>
          </a:ln>
        </p:spPr>
      </p:pic>
      <p:pic>
        <p:nvPicPr>
          <p:cNvPr id="13331" name="Picture 3" descr="C:\Users\Елена\Desktop\3611321-766cc9f1039fab1a.gif"/>
          <p:cNvPicPr>
            <a:picLocks noChangeAspect="1" noChangeArrowheads="1" noCrop="1"/>
          </p:cNvPicPr>
          <p:nvPr/>
        </p:nvPicPr>
        <p:blipFill>
          <a:blip r:embed="rId3" cstate="print"/>
          <a:srcRect/>
          <a:stretch>
            <a:fillRect/>
          </a:stretch>
        </p:blipFill>
        <p:spPr bwMode="auto">
          <a:xfrm>
            <a:off x="1143000" y="2209800"/>
            <a:ext cx="914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пк\Desktop\3.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3" name="Содержимое 2"/>
          <p:cNvSpPr>
            <a:spLocks noGrp="1"/>
          </p:cNvSpPr>
          <p:nvPr>
            <p:ph idx="1"/>
          </p:nvPr>
        </p:nvSpPr>
        <p:spPr>
          <a:xfrm>
            <a:off x="457200" y="228600"/>
            <a:ext cx="8229600" cy="5897563"/>
          </a:xfrm>
        </p:spPr>
        <p:txBody>
          <a:bodyPr/>
          <a:lstStyle/>
          <a:p>
            <a:r>
              <a:rPr lang="ru-RU" sz="2800" dirty="0" smtClean="0"/>
              <a:t>Сам же обычай наряжать ёлку (</a:t>
            </a:r>
            <a:r>
              <a:rPr lang="ru-RU" sz="2800" b="1" dirty="0" err="1" smtClean="0">
                <a:solidFill>
                  <a:srgbClr val="C00000"/>
                </a:solidFill>
              </a:rPr>
              <a:t>Christmas</a:t>
            </a:r>
            <a:r>
              <a:rPr lang="ru-RU" sz="2800" b="1" dirty="0" smtClean="0">
                <a:solidFill>
                  <a:srgbClr val="C00000"/>
                </a:solidFill>
              </a:rPr>
              <a:t> </a:t>
            </a:r>
            <a:r>
              <a:rPr lang="ru-RU" sz="2800" b="1" dirty="0" err="1" smtClean="0">
                <a:solidFill>
                  <a:srgbClr val="C00000"/>
                </a:solidFill>
              </a:rPr>
              <a:t>Tree</a:t>
            </a:r>
            <a:r>
              <a:rPr lang="ru-RU" sz="2800" dirty="0" smtClean="0"/>
              <a:t>) на Рождество закрепился в Великобритании лишь в викторианскую эпоху (</a:t>
            </a:r>
            <a:r>
              <a:rPr lang="ru-RU" sz="2800" b="1" dirty="0" err="1" smtClean="0">
                <a:solidFill>
                  <a:srgbClr val="C00000"/>
                </a:solidFill>
              </a:rPr>
              <a:t>Victorian</a:t>
            </a:r>
            <a:r>
              <a:rPr lang="ru-RU" sz="2800" b="1" dirty="0" smtClean="0">
                <a:solidFill>
                  <a:srgbClr val="C00000"/>
                </a:solidFill>
              </a:rPr>
              <a:t> </a:t>
            </a:r>
            <a:r>
              <a:rPr lang="ru-RU" sz="2800" b="1" dirty="0" err="1" smtClean="0">
                <a:solidFill>
                  <a:srgbClr val="C00000"/>
                </a:solidFill>
              </a:rPr>
              <a:t>era</a:t>
            </a:r>
            <a:r>
              <a:rPr lang="ru-RU" sz="2800" dirty="0" smtClean="0"/>
              <a:t>) </a:t>
            </a:r>
            <a:r>
              <a:rPr lang="ru-RU" sz="2800" dirty="0" smtClean="0"/>
              <a:t>во </a:t>
            </a:r>
            <a:r>
              <a:rPr lang="ru-RU" sz="2800" dirty="0" smtClean="0"/>
              <a:t>время правления королевы Виктории. Первая рождественская елка появилась в Великобритании в 1830-х годах. Настоящую популярность рождественские елки приобрели в 1841 году, когда Принц Альберт (</a:t>
            </a:r>
            <a:r>
              <a:rPr lang="ru-RU" sz="2800" b="1" dirty="0" err="1" smtClean="0">
                <a:solidFill>
                  <a:srgbClr val="C00000"/>
                </a:solidFill>
              </a:rPr>
              <a:t>Prince</a:t>
            </a:r>
            <a:r>
              <a:rPr lang="ru-RU" sz="2800" b="1" dirty="0" smtClean="0">
                <a:solidFill>
                  <a:srgbClr val="C00000"/>
                </a:solidFill>
              </a:rPr>
              <a:t> </a:t>
            </a:r>
            <a:r>
              <a:rPr lang="ru-RU" sz="2800" b="1" dirty="0" err="1" smtClean="0">
                <a:solidFill>
                  <a:srgbClr val="C00000"/>
                </a:solidFill>
              </a:rPr>
              <a:t>Albert</a:t>
            </a:r>
            <a:r>
              <a:rPr lang="ru-RU" sz="2800" b="1" dirty="0" smtClean="0">
                <a:solidFill>
                  <a:srgbClr val="C00000"/>
                </a:solidFill>
              </a:rPr>
              <a:t>), </a:t>
            </a:r>
            <a:r>
              <a:rPr lang="ru-RU" sz="2800" dirty="0" smtClean="0"/>
              <a:t>немецкий муж королевы Виктории установил рождественскую елку </a:t>
            </a:r>
            <a:r>
              <a:rPr lang="ru-RU" sz="2800" dirty="0" smtClean="0"/>
              <a:t>в </a:t>
            </a:r>
            <a:r>
              <a:rPr lang="ru-RU" sz="2800" dirty="0" err="1" smtClean="0"/>
              <a:t>Виндзорском</a:t>
            </a:r>
            <a:r>
              <a:rPr lang="ru-RU" sz="2800" dirty="0" smtClean="0"/>
              <a:t> замке для своих детей. С тех пор рождественская елка является частью британского Рождества.</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Users\Елена\Desktop\0b324e75ef1db2f28818ee9a8e2bc6c0.jpg"/>
          <p:cNvPicPr>
            <a:picLocks noChangeAspect="1" noChangeArrowheads="1"/>
          </p:cNvPicPr>
          <p:nvPr/>
        </p:nvPicPr>
        <p:blipFill>
          <a:blip r:embed="rId2" cstate="print"/>
          <a:srcRect/>
          <a:stretch>
            <a:fillRect/>
          </a:stretch>
        </p:blipFill>
        <p:spPr bwMode="auto">
          <a:xfrm>
            <a:off x="0" y="-7938"/>
            <a:ext cx="9144000" cy="6865938"/>
          </a:xfrm>
          <a:prstGeom prst="rect">
            <a:avLst/>
          </a:prstGeom>
          <a:noFill/>
          <a:ln w="9525">
            <a:noFill/>
            <a:miter lim="800000"/>
            <a:headEnd/>
            <a:tailEnd/>
          </a:ln>
        </p:spPr>
      </p:pic>
      <p:sp>
        <p:nvSpPr>
          <p:cNvPr id="2" name="Заголовок 1"/>
          <p:cNvSpPr>
            <a:spLocks noGrp="1"/>
          </p:cNvSpPr>
          <p:nvPr>
            <p:ph type="title"/>
          </p:nvPr>
        </p:nvSpPr>
        <p:spPr>
          <a:xfrm>
            <a:off x="533400" y="381000"/>
            <a:ext cx="8229600" cy="1143000"/>
          </a:xfrm>
        </p:spPr>
        <p:txBody>
          <a:bodyPr rtlCol="0">
            <a:normAutofit fontScale="90000"/>
          </a:bodyPr>
          <a:lstStyle/>
          <a:p>
            <a:pPr eaLnBrk="1" fontAlgn="auto" hangingPunct="1">
              <a:spcAft>
                <a:spcPts val="0"/>
              </a:spcAft>
              <a:defRPr/>
            </a:pPr>
            <a:r>
              <a:rPr lang="ru-RU" dirty="0" smtClean="0">
                <a:latin typeface="Batang" pitchFamily="18" charset="-127"/>
                <a:ea typeface="Batang" pitchFamily="18" charset="-127"/>
              </a:rPr>
              <a:t>Рождественские чулки</a:t>
            </a:r>
            <a:r>
              <a:rPr lang="ru-RU" dirty="0" smtClean="0"/>
              <a:t> </a:t>
            </a:r>
            <a:r>
              <a:rPr lang="ru-RU" dirty="0" smtClean="0">
                <a:latin typeface="Batang" pitchFamily="18" charset="-127"/>
                <a:ea typeface="Batang" pitchFamily="18" charset="-127"/>
              </a:rPr>
              <a:t>(Christmas </a:t>
            </a:r>
            <a:r>
              <a:rPr lang="ru-RU" dirty="0" err="1" smtClean="0">
                <a:latin typeface="Batang" pitchFamily="18" charset="-127"/>
                <a:ea typeface="Batang" pitchFamily="18" charset="-127"/>
              </a:rPr>
              <a:t>stockings</a:t>
            </a:r>
            <a:r>
              <a:rPr lang="ru-RU" dirty="0" smtClean="0">
                <a:latin typeface="Batang" pitchFamily="18" charset="-127"/>
                <a:ea typeface="Batang" pitchFamily="18" charset="-127"/>
              </a:rPr>
              <a:t>)</a:t>
            </a:r>
            <a:r>
              <a:rPr lang="ru-RU" dirty="0" smtClean="0"/>
              <a:t/>
            </a:r>
            <a:br>
              <a:rPr lang="ru-RU" dirty="0" smtClean="0"/>
            </a:br>
            <a:r>
              <a:rPr lang="ru-RU" dirty="0" smtClean="0">
                <a:latin typeface="Batang" pitchFamily="18" charset="-127"/>
                <a:ea typeface="Batang" pitchFamily="18" charset="-127"/>
              </a:rPr>
              <a:t> </a:t>
            </a:r>
            <a:endParaRPr lang="ru-RU" dirty="0">
              <a:latin typeface="Batang" pitchFamily="18" charset="-127"/>
              <a:ea typeface="Batang" pitchFamily="18" charset="-127"/>
            </a:endParaRPr>
          </a:p>
        </p:txBody>
      </p:sp>
      <p:pic>
        <p:nvPicPr>
          <p:cNvPr id="18435" name="Picture 3" descr="C:\Users\Елена\Desktop\81069544_christmasstockingsbymartha27.jpg"/>
          <p:cNvPicPr>
            <a:picLocks noChangeAspect="1" noChangeArrowheads="1"/>
          </p:cNvPicPr>
          <p:nvPr/>
        </p:nvPicPr>
        <p:blipFill>
          <a:blip r:embed="rId3" cstate="print"/>
          <a:srcRect/>
          <a:stretch>
            <a:fillRect/>
          </a:stretch>
        </p:blipFill>
        <p:spPr bwMode="auto">
          <a:xfrm>
            <a:off x="287338" y="2895600"/>
            <a:ext cx="4044950" cy="3276600"/>
          </a:xfrm>
          <a:prstGeom prst="rect">
            <a:avLst/>
          </a:prstGeom>
          <a:noFill/>
          <a:ln w="9525">
            <a:noFill/>
            <a:miter lim="800000"/>
            <a:headEnd/>
            <a:tailEnd/>
          </a:ln>
        </p:spPr>
      </p:pic>
      <p:pic>
        <p:nvPicPr>
          <p:cNvPr id="18436" name="Picture 4" descr="C:\Users\Елена\Desktop\ac675f3a25be5f7e0e3c4ccc7589adf0.jpg"/>
          <p:cNvPicPr>
            <a:picLocks noChangeAspect="1" noChangeArrowheads="1"/>
          </p:cNvPicPr>
          <p:nvPr/>
        </p:nvPicPr>
        <p:blipFill>
          <a:blip r:embed="rId4" cstate="print"/>
          <a:srcRect/>
          <a:stretch>
            <a:fillRect/>
          </a:stretch>
        </p:blipFill>
        <p:spPr bwMode="auto">
          <a:xfrm>
            <a:off x="4495800" y="2590800"/>
            <a:ext cx="4322763" cy="3886200"/>
          </a:xfrm>
          <a:prstGeom prst="rect">
            <a:avLst/>
          </a:prstGeom>
          <a:noFill/>
          <a:ln w="9525">
            <a:noFill/>
            <a:miter lim="800000"/>
            <a:headEnd/>
            <a:tailEnd/>
          </a:ln>
        </p:spPr>
      </p:pic>
      <p:pic>
        <p:nvPicPr>
          <p:cNvPr id="18437" name="Picture 2" descr="C:\Users\Елена\Desktop\c7b1818b208e5c06568a4f7b52ee60cd.jpg"/>
          <p:cNvPicPr>
            <a:picLocks noChangeAspect="1" noChangeArrowheads="1" noCrop="1"/>
          </p:cNvPicPr>
          <p:nvPr/>
        </p:nvPicPr>
        <p:blipFill>
          <a:blip r:embed="rId5" cstate="print"/>
          <a:srcRect/>
          <a:stretch>
            <a:fillRect/>
          </a:stretch>
        </p:blipFill>
        <p:spPr bwMode="auto">
          <a:xfrm>
            <a:off x="762000" y="1371600"/>
            <a:ext cx="6850063" cy="99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8435"/>
                                        </p:tgtEl>
                                        <p:attrNameLst>
                                          <p:attrName>style.visibility</p:attrName>
                                        </p:attrNameLst>
                                      </p:cBhvr>
                                      <p:to>
                                        <p:strVal val="visible"/>
                                      </p:to>
                                    </p:set>
                                    <p:anim calcmode="lin" valueType="num">
                                      <p:cBhvr>
                                        <p:cTn id="7" dur="1000" fill="hold"/>
                                        <p:tgtEl>
                                          <p:spTgt spid="18435"/>
                                        </p:tgtEl>
                                        <p:attrNameLst>
                                          <p:attrName>ppt_w</p:attrName>
                                        </p:attrNameLst>
                                      </p:cBhvr>
                                      <p:tavLst>
                                        <p:tav tm="0">
                                          <p:val>
                                            <p:fltVal val="0"/>
                                          </p:val>
                                        </p:tav>
                                        <p:tav tm="100000">
                                          <p:val>
                                            <p:strVal val="#ppt_w"/>
                                          </p:val>
                                        </p:tav>
                                      </p:tavLst>
                                    </p:anim>
                                    <p:anim calcmode="lin" valueType="num">
                                      <p:cBhvr>
                                        <p:cTn id="8" dur="1000" fill="hold"/>
                                        <p:tgtEl>
                                          <p:spTgt spid="18435"/>
                                        </p:tgtEl>
                                        <p:attrNameLst>
                                          <p:attrName>ppt_h</p:attrName>
                                        </p:attrNameLst>
                                      </p:cBhvr>
                                      <p:tavLst>
                                        <p:tav tm="0">
                                          <p:val>
                                            <p:fltVal val="0"/>
                                          </p:val>
                                        </p:tav>
                                        <p:tav tm="100000">
                                          <p:val>
                                            <p:strVal val="#ppt_h"/>
                                          </p:val>
                                        </p:tav>
                                      </p:tavLst>
                                    </p:anim>
                                    <p:anim calcmode="lin" valueType="num">
                                      <p:cBhvr>
                                        <p:cTn id="9" dur="1000" fill="hold"/>
                                        <p:tgtEl>
                                          <p:spTgt spid="18435"/>
                                        </p:tgtEl>
                                        <p:attrNameLst>
                                          <p:attrName>style.rotation</p:attrName>
                                        </p:attrNameLst>
                                      </p:cBhvr>
                                      <p:tavLst>
                                        <p:tav tm="0">
                                          <p:val>
                                            <p:fltVal val="90"/>
                                          </p:val>
                                        </p:tav>
                                        <p:tav tm="100000">
                                          <p:val>
                                            <p:fltVal val="0"/>
                                          </p:val>
                                        </p:tav>
                                      </p:tavLst>
                                    </p:anim>
                                    <p:animEffect transition="in" filter="fade">
                                      <p:cBhvr>
                                        <p:cTn id="10" dur="1000"/>
                                        <p:tgtEl>
                                          <p:spTgt spid="18435"/>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8436"/>
                                        </p:tgtEl>
                                        <p:attrNameLst>
                                          <p:attrName>style.visibility</p:attrName>
                                        </p:attrNameLst>
                                      </p:cBhvr>
                                      <p:to>
                                        <p:strVal val="visible"/>
                                      </p:to>
                                    </p:set>
                                    <p:anim calcmode="lin" valueType="num">
                                      <p:cBhvr>
                                        <p:cTn id="14" dur="1000" fill="hold"/>
                                        <p:tgtEl>
                                          <p:spTgt spid="18436"/>
                                        </p:tgtEl>
                                        <p:attrNameLst>
                                          <p:attrName>ppt_w</p:attrName>
                                        </p:attrNameLst>
                                      </p:cBhvr>
                                      <p:tavLst>
                                        <p:tav tm="0">
                                          <p:val>
                                            <p:fltVal val="0"/>
                                          </p:val>
                                        </p:tav>
                                        <p:tav tm="100000">
                                          <p:val>
                                            <p:strVal val="#ppt_w"/>
                                          </p:val>
                                        </p:tav>
                                      </p:tavLst>
                                    </p:anim>
                                    <p:anim calcmode="lin" valueType="num">
                                      <p:cBhvr>
                                        <p:cTn id="15" dur="1000" fill="hold"/>
                                        <p:tgtEl>
                                          <p:spTgt spid="18436"/>
                                        </p:tgtEl>
                                        <p:attrNameLst>
                                          <p:attrName>ppt_h</p:attrName>
                                        </p:attrNameLst>
                                      </p:cBhvr>
                                      <p:tavLst>
                                        <p:tav tm="0">
                                          <p:val>
                                            <p:fltVal val="0"/>
                                          </p:val>
                                        </p:tav>
                                        <p:tav tm="100000">
                                          <p:val>
                                            <p:strVal val="#ppt_h"/>
                                          </p:val>
                                        </p:tav>
                                      </p:tavLst>
                                    </p:anim>
                                    <p:anim calcmode="lin" valueType="num">
                                      <p:cBhvr>
                                        <p:cTn id="16" dur="1000" fill="hold"/>
                                        <p:tgtEl>
                                          <p:spTgt spid="18436"/>
                                        </p:tgtEl>
                                        <p:attrNameLst>
                                          <p:attrName>style.rotation</p:attrName>
                                        </p:attrNameLst>
                                      </p:cBhvr>
                                      <p:tavLst>
                                        <p:tav tm="0">
                                          <p:val>
                                            <p:fltVal val="90"/>
                                          </p:val>
                                        </p:tav>
                                        <p:tav tm="100000">
                                          <p:val>
                                            <p:fltVal val="0"/>
                                          </p:val>
                                        </p:tav>
                                      </p:tavLst>
                                    </p:anim>
                                    <p:animEffect transition="in" filter="fade">
                                      <p:cBhvr>
                                        <p:cTn id="17" dur="1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пк\Desktop\3.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3" name="Содержимое 2"/>
          <p:cNvSpPr>
            <a:spLocks noGrp="1"/>
          </p:cNvSpPr>
          <p:nvPr>
            <p:ph idx="1"/>
          </p:nvPr>
        </p:nvSpPr>
        <p:spPr>
          <a:xfrm>
            <a:off x="457200" y="228600"/>
            <a:ext cx="8229600" cy="5897563"/>
          </a:xfrm>
        </p:spPr>
        <p:txBody>
          <a:bodyPr/>
          <a:lstStyle/>
          <a:p>
            <a:r>
              <a:rPr lang="ru-RU" sz="2800" dirty="0" smtClean="0"/>
              <a:t>Рождественские чулки (</a:t>
            </a:r>
            <a:r>
              <a:rPr lang="ru-RU" sz="2800" b="1" dirty="0" err="1" smtClean="0">
                <a:solidFill>
                  <a:srgbClr val="C00000"/>
                </a:solidFill>
              </a:rPr>
              <a:t>Christmas</a:t>
            </a:r>
            <a:r>
              <a:rPr lang="ru-RU" sz="2800" b="1" dirty="0" smtClean="0">
                <a:solidFill>
                  <a:srgbClr val="C00000"/>
                </a:solidFill>
              </a:rPr>
              <a:t> </a:t>
            </a:r>
            <a:r>
              <a:rPr lang="ru-RU" sz="2800" b="1" dirty="0" err="1" smtClean="0">
                <a:solidFill>
                  <a:srgbClr val="C00000"/>
                </a:solidFill>
              </a:rPr>
              <a:t>stockings</a:t>
            </a:r>
            <a:r>
              <a:rPr lang="ru-RU" sz="2800" dirty="0" smtClean="0"/>
              <a:t>). </a:t>
            </a:r>
            <a:r>
              <a:rPr lang="ru-RU" sz="2800" dirty="0" smtClean="0"/>
              <a:t>Кто же не слышал об этой традиции? Данный обычай относится к той же Викторианской эпохе. Говорят, что Санта Клаус (</a:t>
            </a:r>
            <a:r>
              <a:rPr lang="ru-RU" sz="2800" b="1" dirty="0" err="1" smtClean="0">
                <a:solidFill>
                  <a:srgbClr val="C00000"/>
                </a:solidFill>
              </a:rPr>
              <a:t>Santa</a:t>
            </a:r>
            <a:r>
              <a:rPr lang="ru-RU" sz="2800" b="1" dirty="0" smtClean="0">
                <a:solidFill>
                  <a:srgbClr val="C00000"/>
                </a:solidFill>
              </a:rPr>
              <a:t> </a:t>
            </a:r>
            <a:r>
              <a:rPr lang="ru-RU" sz="2800" b="1" dirty="0" err="1" smtClean="0">
                <a:solidFill>
                  <a:srgbClr val="C00000"/>
                </a:solidFill>
              </a:rPr>
              <a:t>Claus</a:t>
            </a:r>
            <a:r>
              <a:rPr lang="ru-RU" sz="2800" dirty="0" smtClean="0"/>
              <a:t>) как-то пролетал над домом и обронил пару золотых монет (</a:t>
            </a:r>
            <a:r>
              <a:rPr lang="ru-RU" sz="2800" b="1" dirty="0" err="1" smtClean="0">
                <a:solidFill>
                  <a:srgbClr val="C00000"/>
                </a:solidFill>
              </a:rPr>
              <a:t>golden</a:t>
            </a:r>
            <a:r>
              <a:rPr lang="ru-RU" sz="2800" b="1" dirty="0" smtClean="0">
                <a:solidFill>
                  <a:srgbClr val="C00000"/>
                </a:solidFill>
              </a:rPr>
              <a:t> </a:t>
            </a:r>
            <a:r>
              <a:rPr lang="ru-RU" sz="2800" b="1" dirty="0" err="1" smtClean="0">
                <a:solidFill>
                  <a:srgbClr val="C00000"/>
                </a:solidFill>
              </a:rPr>
              <a:t>coins</a:t>
            </a:r>
            <a:r>
              <a:rPr lang="ru-RU" sz="2800" b="1" dirty="0" smtClean="0">
                <a:solidFill>
                  <a:srgbClr val="C00000"/>
                </a:solidFill>
              </a:rPr>
              <a:t>). </a:t>
            </a:r>
            <a:r>
              <a:rPr lang="ru-RU" sz="2800" dirty="0" smtClean="0"/>
              <a:t>Они упали в дымоход (</a:t>
            </a:r>
            <a:r>
              <a:rPr lang="ru-RU" sz="2800" b="1" dirty="0" err="1" smtClean="0">
                <a:solidFill>
                  <a:srgbClr val="C00000"/>
                </a:solidFill>
              </a:rPr>
              <a:t>chimney</a:t>
            </a:r>
            <a:r>
              <a:rPr lang="ru-RU" sz="2800" dirty="0" smtClean="0"/>
              <a:t>), прямо в носок, который сушился над камином. С тех самых пор в Рождественскую ночь принято развешивать носки над камином (</a:t>
            </a:r>
            <a:r>
              <a:rPr lang="ru-RU" sz="2800" b="1" dirty="0" err="1" smtClean="0">
                <a:solidFill>
                  <a:srgbClr val="C00000"/>
                </a:solidFill>
              </a:rPr>
              <a:t>fireplace</a:t>
            </a:r>
            <a:r>
              <a:rPr lang="ru-RU" sz="2800" b="1" dirty="0" smtClean="0">
                <a:solidFill>
                  <a:srgbClr val="C00000"/>
                </a:solidFill>
              </a:rPr>
              <a:t>) </a:t>
            </a:r>
            <a:r>
              <a:rPr lang="ru-RU" sz="2800" dirty="0" smtClean="0"/>
              <a:t>или кроватью, надеясь, что туда что-то упадет. Рождество — праздник для всей семьи, но больше всего его ждут дети. Они развешивают яркие чулки над камином и ждут подарков.</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Users\Елена\Desktop\1290274276_D0EEE6E4E5F1F2E2E5EDF1EAE0FF20F0E0ECEAE0203033203033.jpg"/>
          <p:cNvPicPr>
            <a:picLocks noChangeAspect="1" noChangeArrowheads="1"/>
          </p:cNvPicPr>
          <p:nvPr/>
        </p:nvPicPr>
        <p:blipFill>
          <a:blip r:embed="rId2" cstate="print"/>
          <a:srcRect/>
          <a:stretch>
            <a:fillRect/>
          </a:stretch>
        </p:blipFill>
        <p:spPr bwMode="auto">
          <a:xfrm>
            <a:off x="0" y="0"/>
            <a:ext cx="9264650" cy="6858000"/>
          </a:xfrm>
          <a:prstGeom prst="rect">
            <a:avLst/>
          </a:prstGeom>
          <a:noFill/>
          <a:ln w="9525">
            <a:noFill/>
            <a:miter lim="800000"/>
            <a:headEnd/>
            <a:tailEnd/>
          </a:ln>
        </p:spPr>
      </p:pic>
      <p:sp>
        <p:nvSpPr>
          <p:cNvPr id="19458" name="Заголовок 1"/>
          <p:cNvSpPr>
            <a:spLocks noGrp="1"/>
          </p:cNvSpPr>
          <p:nvPr>
            <p:ph type="title"/>
          </p:nvPr>
        </p:nvSpPr>
        <p:spPr>
          <a:xfrm>
            <a:off x="381000" y="1828800"/>
            <a:ext cx="8229600" cy="2514600"/>
          </a:xfrm>
        </p:spPr>
        <p:txBody>
          <a:bodyPr/>
          <a:lstStyle/>
          <a:p>
            <a:pPr eaLnBrk="1" hangingPunct="1"/>
            <a:r>
              <a:rPr lang="ru-RU" smtClean="0">
                <a:latin typeface="Batang"/>
                <a:ea typeface="Batang"/>
                <a:cs typeface="Batang"/>
              </a:rPr>
              <a:t>Рождественские </a:t>
            </a:r>
            <a:br>
              <a:rPr lang="ru-RU" smtClean="0">
                <a:latin typeface="Batang"/>
                <a:ea typeface="Batang"/>
                <a:cs typeface="Batang"/>
              </a:rPr>
            </a:br>
            <a:r>
              <a:rPr lang="ru-RU" smtClean="0">
                <a:latin typeface="Batang"/>
                <a:ea typeface="Batang"/>
                <a:cs typeface="Batang"/>
              </a:rPr>
              <a:t>гирлянды </a:t>
            </a:r>
            <a:br>
              <a:rPr lang="ru-RU" smtClean="0">
                <a:latin typeface="Batang"/>
                <a:ea typeface="Batang"/>
                <a:cs typeface="Batang"/>
              </a:rPr>
            </a:br>
            <a:r>
              <a:rPr lang="ru-RU" smtClean="0">
                <a:latin typeface="Batang"/>
                <a:ea typeface="Batang"/>
                <a:cs typeface="Batang"/>
              </a:rPr>
              <a:t>(Christmas lights)</a:t>
            </a:r>
          </a:p>
        </p:txBody>
      </p:sp>
      <p:pic>
        <p:nvPicPr>
          <p:cNvPr id="19459" name="Picture 2" descr="C:\Users\Елена\Desktop\9db5e794facca5f1e646dbe686b66344.gif"/>
          <p:cNvPicPr>
            <a:picLocks noChangeAspect="1" noChangeArrowheads="1" noCrop="1"/>
          </p:cNvPicPr>
          <p:nvPr/>
        </p:nvPicPr>
        <p:blipFill>
          <a:blip r:embed="rId3" cstate="print"/>
          <a:srcRect/>
          <a:stretch>
            <a:fillRect/>
          </a:stretch>
        </p:blipFill>
        <p:spPr bwMode="auto">
          <a:xfrm>
            <a:off x="2895600" y="4419600"/>
            <a:ext cx="3581400" cy="941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пк\Desktop\3.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В 1895 году американский телефонист изобрел электрические рождественские гирлянды </a:t>
            </a:r>
            <a:r>
              <a:rPr lang="ru-RU" dirty="0" smtClean="0"/>
              <a:t>(</a:t>
            </a:r>
            <a:r>
              <a:rPr lang="ru-RU" b="1" dirty="0" err="1" smtClean="0">
                <a:solidFill>
                  <a:srgbClr val="C00000"/>
                </a:solidFill>
              </a:rPr>
              <a:t>electric</a:t>
            </a:r>
            <a:r>
              <a:rPr lang="ru-RU" b="1" dirty="0" smtClean="0">
                <a:solidFill>
                  <a:srgbClr val="C00000"/>
                </a:solidFill>
              </a:rPr>
              <a:t> </a:t>
            </a:r>
            <a:r>
              <a:rPr lang="ru-RU" b="1" dirty="0" err="1" smtClean="0">
                <a:solidFill>
                  <a:srgbClr val="C00000"/>
                </a:solidFill>
              </a:rPr>
              <a:t>Christmas</a:t>
            </a:r>
            <a:r>
              <a:rPr lang="ru-RU" b="1" dirty="0" smtClean="0">
                <a:solidFill>
                  <a:srgbClr val="C00000"/>
                </a:solidFill>
              </a:rPr>
              <a:t> </a:t>
            </a:r>
            <a:r>
              <a:rPr lang="ru-RU" b="1" dirty="0" err="1" smtClean="0">
                <a:solidFill>
                  <a:srgbClr val="C00000"/>
                </a:solidFill>
              </a:rPr>
              <a:t>lights</a:t>
            </a:r>
            <a:r>
              <a:rPr lang="ru-RU" dirty="0" smtClean="0"/>
              <a:t>), похожие на те, что мы используем сегодня.</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пк\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r>
              <a:rPr lang="en-US" sz="5400" b="1" dirty="0" smtClean="0">
                <a:solidFill>
                  <a:srgbClr val="FFFF00"/>
                </a:solidFill>
              </a:rPr>
              <a:t>Santa Claus and reindeer</a:t>
            </a:r>
            <a:r>
              <a:rPr lang="ru-RU" dirty="0" smtClean="0"/>
              <a:t/>
            </a:r>
            <a:br>
              <a:rPr lang="ru-RU" dirty="0" smtClean="0"/>
            </a:br>
            <a:endParaRPr lang="ru-RU" dirty="0"/>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пк\Desktop\день благод видео\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5334000"/>
            <a:ext cx="6324600" cy="1143000"/>
          </a:xfrm>
        </p:spPr>
        <p:txBody>
          <a:bodyPr/>
          <a:lstStyle/>
          <a:p>
            <a:r>
              <a:rPr lang="ru-RU" sz="5400" b="1" dirty="0" err="1" smtClean="0">
                <a:solidFill>
                  <a:srgbClr val="002060"/>
                </a:solidFill>
              </a:rPr>
              <a:t>Snowman</a:t>
            </a:r>
            <a:r>
              <a:rPr lang="ru-RU" sz="5400" b="1" dirty="0" smtClean="0">
                <a:solidFill>
                  <a:srgbClr val="002060"/>
                </a:solidFill>
              </a:rPr>
              <a:t/>
            </a:r>
            <a:br>
              <a:rPr lang="ru-RU" sz="5400" b="1" dirty="0" smtClean="0">
                <a:solidFill>
                  <a:srgbClr val="002060"/>
                </a:solidFill>
              </a:rPr>
            </a:br>
            <a:endParaRPr lang="ru-RU" sz="5400" b="1" dirty="0">
              <a:solidFill>
                <a:srgbClr val="002060"/>
              </a:solidFill>
            </a:endParaRPr>
          </a:p>
        </p:txBody>
      </p:sp>
      <p:sp>
        <p:nvSpPr>
          <p:cNvPr id="3" name="Содержимое 2"/>
          <p:cNvSpPr>
            <a:spLocks noGrp="1"/>
          </p:cNvSpPr>
          <p:nvPr>
            <p:ph idx="1"/>
          </p:nvPr>
        </p:nvSpPr>
        <p:spPr>
          <a:xfrm>
            <a:off x="7467600" y="4800600"/>
            <a:ext cx="1219200" cy="2057400"/>
          </a:xfrm>
        </p:spPr>
        <p:txBody>
          <a:bodyPr/>
          <a:lstStyle/>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пк\Desktop\2.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 name="Заголовок 1"/>
          <p:cNvSpPr>
            <a:spLocks noGrp="1"/>
          </p:cNvSpPr>
          <p:nvPr>
            <p:ph type="title"/>
          </p:nvPr>
        </p:nvSpPr>
        <p:spPr>
          <a:xfrm>
            <a:off x="457200" y="3276600"/>
            <a:ext cx="8229600" cy="990600"/>
          </a:xfrm>
        </p:spPr>
        <p:txBody>
          <a:bodyPr/>
          <a:lstStyle/>
          <a:p>
            <a:r>
              <a:rPr lang="ru-RU" sz="6000" b="1" dirty="0" err="1" smtClean="0">
                <a:solidFill>
                  <a:srgbClr val="FFFF00"/>
                </a:solidFill>
              </a:rPr>
              <a:t>Christmas</a:t>
            </a:r>
            <a:r>
              <a:rPr lang="ru-RU" sz="6000" b="1" dirty="0" smtClean="0">
                <a:solidFill>
                  <a:srgbClr val="FFFF00"/>
                </a:solidFill>
              </a:rPr>
              <a:t> </a:t>
            </a:r>
            <a:r>
              <a:rPr lang="ru-RU" sz="6000" b="1" dirty="0" err="1" smtClean="0">
                <a:solidFill>
                  <a:srgbClr val="FFFF00"/>
                </a:solidFill>
              </a:rPr>
              <a:t>wreath</a:t>
            </a:r>
            <a:r>
              <a:rPr lang="ru-RU" sz="6000" b="1" dirty="0" smtClean="0">
                <a:solidFill>
                  <a:srgbClr val="FFFF00"/>
                </a:solidFill>
              </a:rPr>
              <a:t/>
            </a:r>
            <a:br>
              <a:rPr lang="ru-RU" sz="6000" b="1" dirty="0" smtClean="0">
                <a:solidFill>
                  <a:srgbClr val="FFFF00"/>
                </a:solidFill>
              </a:rPr>
            </a:br>
            <a:endParaRPr lang="ru-RU" sz="6000" b="1" dirty="0">
              <a:solidFill>
                <a:srgbClr val="FFFF00"/>
              </a:solidFill>
            </a:endParaRPr>
          </a:p>
        </p:txBody>
      </p:sp>
      <p:sp>
        <p:nvSpPr>
          <p:cNvPr id="3" name="Содержимое 2"/>
          <p:cNvSpPr>
            <a:spLocks noGrp="1"/>
          </p:cNvSpPr>
          <p:nvPr>
            <p:ph idx="1"/>
          </p:nvPr>
        </p:nvSpPr>
        <p:spPr>
          <a:xfrm>
            <a:off x="457200" y="4343400"/>
            <a:ext cx="8229600" cy="1782763"/>
          </a:xfrm>
        </p:spPr>
        <p:txBody>
          <a:bodyPr/>
          <a:lstStyle/>
          <a:p>
            <a:endParaRPr lang="ru-RU" dirty="0"/>
          </a:p>
        </p:txBody>
      </p:sp>
      <p:pic>
        <p:nvPicPr>
          <p:cNvPr id="2051" name="Picture 3" descr="C:\Users\пк\Desktop\3.jpg"/>
          <p:cNvPicPr>
            <a:picLocks noChangeAspect="1" noChangeArrowheads="1"/>
          </p:cNvPicPr>
          <p:nvPr/>
        </p:nvPicPr>
        <p:blipFill>
          <a:blip r:embed="rId3" cstate="print"/>
          <a:srcRect/>
          <a:stretch>
            <a:fillRect/>
          </a:stretch>
        </p:blipFill>
        <p:spPr bwMode="auto">
          <a:xfrm>
            <a:off x="304800" y="65809"/>
            <a:ext cx="2819400" cy="294755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C:\Users\Елена\Desktop\80965407_Krasivuyy_novogodniy_venok_dlya_vashih_dverey_28.jpg"/>
          <p:cNvPicPr>
            <a:picLocks noChangeAspect="1" noChangeArrowheads="1"/>
          </p:cNvPicPr>
          <p:nvPr/>
        </p:nvPicPr>
        <p:blipFill>
          <a:blip r:embed="rId2" cstate="print"/>
          <a:srcRect/>
          <a:stretch>
            <a:fillRect/>
          </a:stretch>
        </p:blipFill>
        <p:spPr bwMode="auto">
          <a:xfrm>
            <a:off x="4648200" y="381000"/>
            <a:ext cx="4341813" cy="6096000"/>
          </a:xfrm>
          <a:prstGeom prst="rect">
            <a:avLst/>
          </a:prstGeom>
          <a:noFill/>
          <a:ln w="9525">
            <a:noFill/>
            <a:miter lim="800000"/>
            <a:headEnd/>
            <a:tailEnd/>
          </a:ln>
        </p:spPr>
      </p:pic>
      <p:pic>
        <p:nvPicPr>
          <p:cNvPr id="23554" name="Picture 2" descr="C:\Users\Елена\Desktop\dhndhdhdhun2.jpg"/>
          <p:cNvPicPr>
            <a:picLocks noGrp="1" noChangeAspect="1" noChangeArrowheads="1"/>
          </p:cNvPicPr>
          <p:nvPr>
            <p:ph idx="1"/>
          </p:nvPr>
        </p:nvPicPr>
        <p:blipFill>
          <a:blip r:embed="rId3" cstate="print"/>
          <a:srcRect/>
          <a:stretch>
            <a:fillRect/>
          </a:stretch>
        </p:blipFill>
        <p:spPr>
          <a:xfrm>
            <a:off x="2286000" y="0"/>
            <a:ext cx="2335213" cy="2238375"/>
          </a:xfrm>
        </p:spPr>
      </p:pic>
      <p:pic>
        <p:nvPicPr>
          <p:cNvPr id="23555" name="Picture 3" descr="C:\Users\Елена\Desktop\8.jpg"/>
          <p:cNvPicPr>
            <a:picLocks noChangeAspect="1" noChangeArrowheads="1"/>
          </p:cNvPicPr>
          <p:nvPr/>
        </p:nvPicPr>
        <p:blipFill>
          <a:blip r:embed="rId4" cstate="print"/>
          <a:srcRect/>
          <a:stretch>
            <a:fillRect/>
          </a:stretch>
        </p:blipFill>
        <p:spPr bwMode="auto">
          <a:xfrm>
            <a:off x="0" y="0"/>
            <a:ext cx="2133600" cy="2214563"/>
          </a:xfrm>
          <a:prstGeom prst="rect">
            <a:avLst/>
          </a:prstGeom>
          <a:noFill/>
          <a:ln w="9525">
            <a:noFill/>
            <a:miter lim="800000"/>
            <a:headEnd/>
            <a:tailEnd/>
          </a:ln>
        </p:spPr>
      </p:pic>
      <p:pic>
        <p:nvPicPr>
          <p:cNvPr id="23557" name="Picture 5" descr="C:\Users\Елена\Desktop\95487581_christmascranberryandredberriesdecoratingcombo121.jpg"/>
          <p:cNvPicPr>
            <a:picLocks noChangeAspect="1" noChangeArrowheads="1"/>
          </p:cNvPicPr>
          <p:nvPr/>
        </p:nvPicPr>
        <p:blipFill>
          <a:blip r:embed="rId5" cstate="print"/>
          <a:srcRect/>
          <a:stretch>
            <a:fillRect/>
          </a:stretch>
        </p:blipFill>
        <p:spPr bwMode="auto">
          <a:xfrm>
            <a:off x="304800" y="2438400"/>
            <a:ext cx="4191000"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800" decel="100000"/>
                                        <p:tgtEl>
                                          <p:spTgt spid="23556"/>
                                        </p:tgtEl>
                                      </p:cBhvr>
                                    </p:animEffect>
                                    <p:anim calcmode="lin" valueType="num">
                                      <p:cBhvr>
                                        <p:cTn id="8" dur="800" decel="100000" fill="hold"/>
                                        <p:tgtEl>
                                          <p:spTgt spid="23556"/>
                                        </p:tgtEl>
                                        <p:attrNameLst>
                                          <p:attrName>style.rotation</p:attrName>
                                        </p:attrNameLst>
                                      </p:cBhvr>
                                      <p:tavLst>
                                        <p:tav tm="0">
                                          <p:val>
                                            <p:fltVal val="-90"/>
                                          </p:val>
                                        </p:tav>
                                        <p:tav tm="100000">
                                          <p:val>
                                            <p:fltVal val="0"/>
                                          </p:val>
                                        </p:tav>
                                      </p:tavLst>
                                    </p:anim>
                                    <p:anim calcmode="lin" valueType="num">
                                      <p:cBhvr>
                                        <p:cTn id="9" dur="800" decel="100000" fill="hold"/>
                                        <p:tgtEl>
                                          <p:spTgt spid="23556"/>
                                        </p:tgtEl>
                                        <p:attrNameLst>
                                          <p:attrName>ppt_x</p:attrName>
                                        </p:attrNameLst>
                                      </p:cBhvr>
                                      <p:tavLst>
                                        <p:tav tm="0">
                                          <p:val>
                                            <p:strVal val="#ppt_x+0.4"/>
                                          </p:val>
                                        </p:tav>
                                        <p:tav tm="100000">
                                          <p:val>
                                            <p:strVal val="#ppt_x-0.05"/>
                                          </p:val>
                                        </p:tav>
                                      </p:tavLst>
                                    </p:anim>
                                    <p:anim calcmode="lin" valueType="num">
                                      <p:cBhvr>
                                        <p:cTn id="10" dur="800" decel="100000" fill="hold"/>
                                        <p:tgtEl>
                                          <p:spTgt spid="2355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55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55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23557"/>
                                        </p:tgtEl>
                                        <p:attrNameLst>
                                          <p:attrName>style.visibility</p:attrName>
                                        </p:attrNameLst>
                                      </p:cBhvr>
                                      <p:to>
                                        <p:strVal val="visible"/>
                                      </p:to>
                                    </p:set>
                                    <p:anim calcmode="lin" valueType="num">
                                      <p:cBhvr>
                                        <p:cTn id="16" dur="500" fill="hold"/>
                                        <p:tgtEl>
                                          <p:spTgt spid="23557"/>
                                        </p:tgtEl>
                                        <p:attrNameLst>
                                          <p:attrName>ppt_w</p:attrName>
                                        </p:attrNameLst>
                                      </p:cBhvr>
                                      <p:tavLst>
                                        <p:tav tm="0">
                                          <p:val>
                                            <p:fltVal val="0"/>
                                          </p:val>
                                        </p:tav>
                                        <p:tav tm="100000">
                                          <p:val>
                                            <p:strVal val="#ppt_w"/>
                                          </p:val>
                                        </p:tav>
                                      </p:tavLst>
                                    </p:anim>
                                    <p:anim calcmode="lin" valueType="num">
                                      <p:cBhvr>
                                        <p:cTn id="17" dur="500" fill="hold"/>
                                        <p:tgtEl>
                                          <p:spTgt spid="23557"/>
                                        </p:tgtEl>
                                        <p:attrNameLst>
                                          <p:attrName>ppt_h</p:attrName>
                                        </p:attrNameLst>
                                      </p:cBhvr>
                                      <p:tavLst>
                                        <p:tav tm="0">
                                          <p:val>
                                            <p:fltVal val="0"/>
                                          </p:val>
                                        </p:tav>
                                        <p:tav tm="100000">
                                          <p:val>
                                            <p:strVal val="#ppt_h"/>
                                          </p:val>
                                        </p:tav>
                                      </p:tavLst>
                                    </p:anim>
                                    <p:animEffect transition="in" filter="fade">
                                      <p:cBhvr>
                                        <p:cTn id="18" dur="500"/>
                                        <p:tgtEl>
                                          <p:spTgt spid="23557"/>
                                        </p:tgtEl>
                                      </p:cBhvr>
                                    </p:animEffect>
                                  </p:childTnLst>
                                </p:cTn>
                              </p:par>
                            </p:childTnLst>
                          </p:cTn>
                        </p:par>
                        <p:par>
                          <p:cTn id="19" fill="hold">
                            <p:stCondLst>
                              <p:cond delay="1500"/>
                            </p:stCondLst>
                            <p:childTnLst>
                              <p:par>
                                <p:cTn id="20" presetID="5" presetClass="entr" presetSubtype="10" fill="hold" nodeType="afterEffect">
                                  <p:stCondLst>
                                    <p:cond delay="0"/>
                                  </p:stCondLst>
                                  <p:childTnLst>
                                    <p:set>
                                      <p:cBhvr>
                                        <p:cTn id="21" dur="1" fill="hold">
                                          <p:stCondLst>
                                            <p:cond delay="0"/>
                                          </p:stCondLst>
                                        </p:cTn>
                                        <p:tgtEl>
                                          <p:spTgt spid="23554"/>
                                        </p:tgtEl>
                                        <p:attrNameLst>
                                          <p:attrName>style.visibility</p:attrName>
                                        </p:attrNameLst>
                                      </p:cBhvr>
                                      <p:to>
                                        <p:strVal val="visible"/>
                                      </p:to>
                                    </p:set>
                                    <p:animEffect transition="in" filter="checkerboard(across)">
                                      <p:cBhvr>
                                        <p:cTn id="22" dur="500"/>
                                        <p:tgtEl>
                                          <p:spTgt spid="23554"/>
                                        </p:tgtEl>
                                      </p:cBhvr>
                                    </p:animEffect>
                                  </p:childTnLst>
                                </p:cTn>
                              </p:par>
                            </p:childTnLst>
                          </p:cTn>
                        </p:par>
                        <p:par>
                          <p:cTn id="23" fill="hold">
                            <p:stCondLst>
                              <p:cond delay="2000"/>
                            </p:stCondLst>
                            <p:childTnLst>
                              <p:par>
                                <p:cTn id="24" presetID="31" presetClass="entr" presetSubtype="0" fill="hold" nodeType="afterEffect">
                                  <p:stCondLst>
                                    <p:cond delay="0"/>
                                  </p:stCondLst>
                                  <p:iterate type="lt">
                                    <p:tmPct val="5000"/>
                                  </p:iterate>
                                  <p:childTnLst>
                                    <p:set>
                                      <p:cBhvr>
                                        <p:cTn id="25" dur="1" fill="hold">
                                          <p:stCondLst>
                                            <p:cond delay="0"/>
                                          </p:stCondLst>
                                        </p:cTn>
                                        <p:tgtEl>
                                          <p:spTgt spid="23555"/>
                                        </p:tgtEl>
                                        <p:attrNameLst>
                                          <p:attrName>style.visibility</p:attrName>
                                        </p:attrNameLst>
                                      </p:cBhvr>
                                      <p:to>
                                        <p:strVal val="visible"/>
                                      </p:to>
                                    </p:set>
                                    <p:anim calcmode="lin" valueType="num">
                                      <p:cBhvr>
                                        <p:cTn id="26" dur="1000" fill="hold"/>
                                        <p:tgtEl>
                                          <p:spTgt spid="23555"/>
                                        </p:tgtEl>
                                        <p:attrNameLst>
                                          <p:attrName>ppt_w</p:attrName>
                                        </p:attrNameLst>
                                      </p:cBhvr>
                                      <p:tavLst>
                                        <p:tav tm="0">
                                          <p:val>
                                            <p:fltVal val="0"/>
                                          </p:val>
                                        </p:tav>
                                        <p:tav tm="100000">
                                          <p:val>
                                            <p:strVal val="#ppt_w"/>
                                          </p:val>
                                        </p:tav>
                                      </p:tavLst>
                                    </p:anim>
                                    <p:anim calcmode="lin" valueType="num">
                                      <p:cBhvr>
                                        <p:cTn id="27" dur="1000" fill="hold"/>
                                        <p:tgtEl>
                                          <p:spTgt spid="23555"/>
                                        </p:tgtEl>
                                        <p:attrNameLst>
                                          <p:attrName>ppt_h</p:attrName>
                                        </p:attrNameLst>
                                      </p:cBhvr>
                                      <p:tavLst>
                                        <p:tav tm="0">
                                          <p:val>
                                            <p:fltVal val="0"/>
                                          </p:val>
                                        </p:tav>
                                        <p:tav tm="100000">
                                          <p:val>
                                            <p:strVal val="#ppt_h"/>
                                          </p:val>
                                        </p:tav>
                                      </p:tavLst>
                                    </p:anim>
                                    <p:anim calcmode="lin" valueType="num">
                                      <p:cBhvr>
                                        <p:cTn id="28" dur="1000" fill="hold"/>
                                        <p:tgtEl>
                                          <p:spTgt spid="23555"/>
                                        </p:tgtEl>
                                        <p:attrNameLst>
                                          <p:attrName>style.rotation</p:attrName>
                                        </p:attrNameLst>
                                      </p:cBhvr>
                                      <p:tavLst>
                                        <p:tav tm="0">
                                          <p:val>
                                            <p:fltVal val="90"/>
                                          </p:val>
                                        </p:tav>
                                        <p:tav tm="100000">
                                          <p:val>
                                            <p:fltVal val="0"/>
                                          </p:val>
                                        </p:tav>
                                      </p:tavLst>
                                    </p:anim>
                                    <p:animEffect transition="in" filter="fade">
                                      <p:cBhvr>
                                        <p:cTn id="29" dur="1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Елена\Desktop\mistletoe-007.jpg"/>
          <p:cNvPicPr>
            <a:picLocks noChangeAspect="1" noChangeArrowheads="1"/>
          </p:cNvPicPr>
          <p:nvPr/>
        </p:nvPicPr>
        <p:blipFill>
          <a:blip r:embed="rId2" cstate="print"/>
          <a:srcRect/>
          <a:stretch>
            <a:fillRect/>
          </a:stretch>
        </p:blipFill>
        <p:spPr bwMode="auto">
          <a:xfrm>
            <a:off x="2209800" y="1447800"/>
            <a:ext cx="4381500" cy="2628900"/>
          </a:xfrm>
          <a:prstGeom prst="rect">
            <a:avLst/>
          </a:prstGeom>
          <a:noFill/>
          <a:ln w="9525">
            <a:noFill/>
            <a:miter lim="800000"/>
            <a:headEnd/>
            <a:tailEnd/>
          </a:ln>
        </p:spPr>
      </p:pic>
      <p:sp>
        <p:nvSpPr>
          <p:cNvPr id="4" name="Заголовок 1"/>
          <p:cNvSpPr>
            <a:spLocks noGrp="1"/>
          </p:cNvSpPr>
          <p:nvPr>
            <p:ph type="title"/>
          </p:nvPr>
        </p:nvSpPr>
        <p:spPr>
          <a:xfrm>
            <a:off x="990600" y="0"/>
            <a:ext cx="7315200" cy="1143000"/>
          </a:xfrm>
        </p:spPr>
        <p:txBody>
          <a:bodyPr rtlCol="0">
            <a:normAutofit fontScale="90000"/>
          </a:bodyPr>
          <a:lstStyle/>
          <a:p>
            <a:pPr eaLnBrk="1" fontAlgn="auto" hangingPunct="1">
              <a:spcAft>
                <a:spcPts val="0"/>
              </a:spcAft>
              <a:defRPr/>
            </a:pPr>
            <a:r>
              <a:rPr lang="ru-RU" dirty="0" smtClean="0">
                <a:latin typeface="Batang" pitchFamily="18" charset="-127"/>
                <a:ea typeface="Batang" pitchFamily="18" charset="-127"/>
              </a:rPr>
              <a:t>Зелень для украшений </a:t>
            </a:r>
            <a:br>
              <a:rPr lang="ru-RU" dirty="0" smtClean="0">
                <a:latin typeface="Batang" pitchFamily="18" charset="-127"/>
                <a:ea typeface="Batang" pitchFamily="18" charset="-127"/>
              </a:rPr>
            </a:br>
            <a:r>
              <a:rPr lang="ru-RU" dirty="0" smtClean="0">
                <a:latin typeface="Batang" pitchFamily="18" charset="-127"/>
                <a:ea typeface="Batang" pitchFamily="18" charset="-127"/>
              </a:rPr>
              <a:t>(</a:t>
            </a:r>
            <a:r>
              <a:rPr lang="ru-RU" dirty="0" err="1" smtClean="0">
                <a:latin typeface="Batang" pitchFamily="18" charset="-127"/>
                <a:ea typeface="Batang" pitchFamily="18" charset="-127"/>
              </a:rPr>
              <a:t>greenery</a:t>
            </a:r>
            <a:r>
              <a:rPr lang="ru-RU" dirty="0" smtClean="0">
                <a:latin typeface="Batang" pitchFamily="18" charset="-127"/>
                <a:ea typeface="Batang" pitchFamily="18" charset="-127"/>
              </a:rPr>
              <a:t>)</a:t>
            </a:r>
            <a:endParaRPr lang="ru-RU" dirty="0">
              <a:latin typeface="Batang" pitchFamily="18" charset="-127"/>
              <a:ea typeface="Batang" pitchFamily="18" charset="-127"/>
            </a:endParaRPr>
          </a:p>
        </p:txBody>
      </p:sp>
      <p:pic>
        <p:nvPicPr>
          <p:cNvPr id="1026" name="Picture 2" descr="C:\Users\Елена\Desktop\933686.jpg"/>
          <p:cNvPicPr>
            <a:picLocks noGrp="1" noChangeAspect="1" noChangeArrowheads="1"/>
          </p:cNvPicPr>
          <p:nvPr>
            <p:ph idx="1"/>
          </p:nvPr>
        </p:nvPicPr>
        <p:blipFill>
          <a:blip r:embed="rId3" cstate="print"/>
          <a:srcRect/>
          <a:stretch>
            <a:fillRect/>
          </a:stretch>
        </p:blipFill>
        <p:spPr>
          <a:xfrm>
            <a:off x="5932488" y="1295400"/>
            <a:ext cx="3211512" cy="4525963"/>
          </a:xfrm>
        </p:spPr>
      </p:pic>
      <p:sp>
        <p:nvSpPr>
          <p:cNvPr id="5" name="Заголовок 1"/>
          <p:cNvSpPr txBox="1">
            <a:spLocks/>
          </p:cNvSpPr>
          <p:nvPr/>
        </p:nvSpPr>
        <p:spPr>
          <a:xfrm>
            <a:off x="5334000" y="5486400"/>
            <a:ext cx="3810000" cy="1143000"/>
          </a:xfrm>
          <a:prstGeom prst="rect">
            <a:avLst/>
          </a:prstGeom>
        </p:spPr>
        <p:txBody>
          <a:bodyPr anchor="ctr">
            <a:normAutofit fontScale="90000" lnSpcReduction="20000"/>
          </a:bodyPr>
          <a:lstStyle/>
          <a:p>
            <a:pPr algn="r" fontAlgn="auto">
              <a:spcAft>
                <a:spcPts val="0"/>
              </a:spcAft>
              <a:defRPr/>
            </a:pPr>
            <a:r>
              <a:rPr lang="ru-RU" sz="4400" dirty="0">
                <a:latin typeface="Batang" pitchFamily="18" charset="-127"/>
                <a:ea typeface="Batang" pitchFamily="18" charset="-127"/>
                <a:cs typeface="+mj-cs"/>
              </a:rPr>
              <a:t>Остролист (</a:t>
            </a:r>
            <a:r>
              <a:rPr lang="en-US" sz="4400" dirty="0">
                <a:latin typeface="Batang" pitchFamily="18" charset="-127"/>
                <a:ea typeface="Batang" pitchFamily="18" charset="-127"/>
                <a:cs typeface="+mj-cs"/>
              </a:rPr>
              <a:t>holly)</a:t>
            </a:r>
            <a:endParaRPr lang="ru-RU" sz="4400" dirty="0">
              <a:latin typeface="Batang" pitchFamily="18" charset="-127"/>
              <a:ea typeface="Batang" pitchFamily="18" charset="-127"/>
              <a:cs typeface="+mj-cs"/>
            </a:endParaRPr>
          </a:p>
        </p:txBody>
      </p:sp>
      <p:pic>
        <p:nvPicPr>
          <p:cNvPr id="1027" name="Picture 3" descr="C:\Users\Елена\Desktop\7a.jpg"/>
          <p:cNvPicPr>
            <a:picLocks noChangeAspect="1" noChangeArrowheads="1"/>
          </p:cNvPicPr>
          <p:nvPr/>
        </p:nvPicPr>
        <p:blipFill>
          <a:blip r:embed="rId4" cstate="print"/>
          <a:srcRect/>
          <a:stretch>
            <a:fillRect/>
          </a:stretch>
        </p:blipFill>
        <p:spPr bwMode="auto">
          <a:xfrm>
            <a:off x="152400" y="2362200"/>
            <a:ext cx="2667000" cy="3556000"/>
          </a:xfrm>
          <a:prstGeom prst="rect">
            <a:avLst/>
          </a:prstGeom>
          <a:noFill/>
          <a:ln w="9525">
            <a:noFill/>
            <a:miter lim="800000"/>
            <a:headEnd/>
            <a:tailEnd/>
          </a:ln>
        </p:spPr>
      </p:pic>
      <p:sp>
        <p:nvSpPr>
          <p:cNvPr id="8" name="Заголовок 1"/>
          <p:cNvSpPr txBox="1">
            <a:spLocks/>
          </p:cNvSpPr>
          <p:nvPr/>
        </p:nvSpPr>
        <p:spPr>
          <a:xfrm>
            <a:off x="2590800" y="4343400"/>
            <a:ext cx="3810000" cy="1143000"/>
          </a:xfrm>
          <a:prstGeom prst="rect">
            <a:avLst/>
          </a:prstGeom>
        </p:spPr>
        <p:txBody>
          <a:bodyPr anchor="ctr"/>
          <a:lstStyle/>
          <a:p>
            <a:pPr algn="ctr" fontAlgn="auto">
              <a:spcBef>
                <a:spcPts val="0"/>
              </a:spcBef>
              <a:spcAft>
                <a:spcPts val="0"/>
              </a:spcAft>
              <a:defRPr/>
            </a:pPr>
            <a:r>
              <a:rPr lang="ru-RU" sz="4300" dirty="0">
                <a:latin typeface="Batang" pitchFamily="18" charset="-127"/>
                <a:ea typeface="Batang" pitchFamily="18" charset="-127"/>
                <a:cs typeface="+mj-cs"/>
              </a:rPr>
              <a:t>Омела (</a:t>
            </a:r>
            <a:r>
              <a:rPr lang="ru-RU" sz="4300" dirty="0" err="1">
                <a:latin typeface="Batang" pitchFamily="18" charset="-127"/>
                <a:ea typeface="Batang" pitchFamily="18" charset="-127"/>
                <a:cs typeface="+mj-cs"/>
              </a:rPr>
              <a:t>mistletoe</a:t>
            </a:r>
            <a:r>
              <a:rPr lang="ru-RU" sz="4300" dirty="0">
                <a:latin typeface="Batang" pitchFamily="18" charset="-127"/>
                <a:ea typeface="Batang" pitchFamily="18" charset="-127"/>
                <a:cs typeface="+mj-cs"/>
              </a:rPr>
              <a:t>)</a:t>
            </a:r>
          </a:p>
        </p:txBody>
      </p:sp>
      <p:pic>
        <p:nvPicPr>
          <p:cNvPr id="21511" name="Picture 3" descr="C:\Users\Елена\Desktop\pgw1322814872.gif"/>
          <p:cNvPicPr>
            <a:picLocks noChangeAspect="1" noChangeArrowheads="1" noCrop="1"/>
          </p:cNvPicPr>
          <p:nvPr/>
        </p:nvPicPr>
        <p:blipFill>
          <a:blip r:embed="rId5" cstate="print"/>
          <a:srcRect/>
          <a:stretch>
            <a:fillRect/>
          </a:stretch>
        </p:blipFill>
        <p:spPr bwMode="auto">
          <a:xfrm>
            <a:off x="0" y="1143000"/>
            <a:ext cx="4052888" cy="990600"/>
          </a:xfrm>
          <a:prstGeom prst="rect">
            <a:avLst/>
          </a:prstGeom>
          <a:noFill/>
          <a:ln w="9525">
            <a:noFill/>
            <a:miter lim="800000"/>
            <a:headEnd/>
            <a:tailEnd/>
          </a:ln>
        </p:spPr>
      </p:pic>
      <p:pic>
        <p:nvPicPr>
          <p:cNvPr id="21512" name="Picture 3" descr="C:\Users\Елена\Desktop\pgw1322814872.gif"/>
          <p:cNvPicPr>
            <a:picLocks noChangeAspect="1" noChangeArrowheads="1" noCrop="1"/>
          </p:cNvPicPr>
          <p:nvPr/>
        </p:nvPicPr>
        <p:blipFill>
          <a:blip r:embed="rId5" cstate="print"/>
          <a:srcRect/>
          <a:stretch>
            <a:fillRect/>
          </a:stretch>
        </p:blipFill>
        <p:spPr bwMode="auto">
          <a:xfrm>
            <a:off x="5943600" y="762000"/>
            <a:ext cx="3200400" cy="776288"/>
          </a:xfrm>
          <a:prstGeom prst="rect">
            <a:avLst/>
          </a:prstGeom>
          <a:noFill/>
          <a:ln w="9525">
            <a:noFill/>
            <a:miter lim="800000"/>
            <a:headEnd/>
            <a:tailEnd/>
          </a:ln>
        </p:spPr>
      </p:pic>
      <p:pic>
        <p:nvPicPr>
          <p:cNvPr id="21513" name="Picture 3" descr="C:\Users\Елена\Desktop\pgw1322814872.gif"/>
          <p:cNvPicPr>
            <a:picLocks noChangeAspect="1" noChangeArrowheads="1" noCrop="1"/>
          </p:cNvPicPr>
          <p:nvPr/>
        </p:nvPicPr>
        <p:blipFill>
          <a:blip r:embed="rId5" cstate="print"/>
          <a:srcRect/>
          <a:stretch>
            <a:fillRect/>
          </a:stretch>
        </p:blipFill>
        <p:spPr bwMode="auto">
          <a:xfrm>
            <a:off x="2057400" y="5824538"/>
            <a:ext cx="4359275" cy="1033462"/>
          </a:xfrm>
          <a:prstGeom prst="rect">
            <a:avLst/>
          </a:prstGeom>
          <a:noFill/>
          <a:ln w="9525">
            <a:noFill/>
            <a:miter lim="800000"/>
            <a:headEnd/>
            <a:tailEnd/>
          </a:ln>
        </p:spPr>
      </p:pic>
      <p:sp>
        <p:nvSpPr>
          <p:cNvPr id="13" name="Заголовок 1"/>
          <p:cNvSpPr txBox="1">
            <a:spLocks/>
          </p:cNvSpPr>
          <p:nvPr/>
        </p:nvSpPr>
        <p:spPr>
          <a:xfrm>
            <a:off x="0" y="5105400"/>
            <a:ext cx="3657600" cy="1143000"/>
          </a:xfrm>
          <a:prstGeom prst="rect">
            <a:avLst/>
          </a:prstGeom>
        </p:spPr>
        <p:txBody>
          <a:bodyPr anchor="ctr">
            <a:normAutofit fontScale="90000" lnSpcReduction="20000"/>
          </a:bodyPr>
          <a:lstStyle/>
          <a:p>
            <a:pPr fontAlgn="auto">
              <a:spcAft>
                <a:spcPts val="0"/>
              </a:spcAft>
              <a:defRPr/>
            </a:pPr>
            <a:r>
              <a:rPr lang="ru-RU" sz="4400" dirty="0">
                <a:latin typeface="Batang" pitchFamily="18" charset="-127"/>
                <a:ea typeface="Batang" pitchFamily="18" charset="-127"/>
                <a:cs typeface="+mj-cs"/>
              </a:rPr>
              <a:t>Плющ </a:t>
            </a:r>
          </a:p>
          <a:p>
            <a:pPr fontAlgn="auto">
              <a:spcAft>
                <a:spcPts val="0"/>
              </a:spcAft>
              <a:defRPr/>
            </a:pPr>
            <a:r>
              <a:rPr lang="ru-RU" sz="4400" dirty="0">
                <a:latin typeface="Batang" pitchFamily="18" charset="-127"/>
                <a:ea typeface="Batang" pitchFamily="18" charset="-127"/>
                <a:cs typeface="+mj-cs"/>
              </a:rPr>
              <a:t>(</a:t>
            </a:r>
            <a:r>
              <a:rPr lang="en-US" sz="4400" dirty="0">
                <a:latin typeface="Batang" pitchFamily="18" charset="-127"/>
                <a:ea typeface="Batang" pitchFamily="18" charset="-127"/>
                <a:cs typeface="+mj-cs"/>
              </a:rPr>
              <a:t>ivy)</a:t>
            </a:r>
            <a:endParaRPr lang="ru-RU" sz="4400" dirty="0">
              <a:latin typeface="Batang" pitchFamily="18" charset="-127"/>
              <a:ea typeface="Batang" pitchFamily="18" charset="-127"/>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par>
                          <p:cTn id="19" fill="hold">
                            <p:stCondLst>
                              <p:cond delay="2250"/>
                            </p:stCondLst>
                            <p:childTnLst>
                              <p:par>
                                <p:cTn id="20" presetID="31" presetClass="entr" presetSubtype="0" fill="hold" nodeType="afterEffect">
                                  <p:stCondLst>
                                    <p:cond delay="0"/>
                                  </p:stCondLst>
                                  <p:iterate type="lt">
                                    <p:tmPct val="5000"/>
                                  </p:iterate>
                                  <p:childTnLst>
                                    <p:set>
                                      <p:cBhvr>
                                        <p:cTn id="21" dur="1" fill="hold">
                                          <p:stCondLst>
                                            <p:cond delay="0"/>
                                          </p:stCondLst>
                                        </p:cTn>
                                        <p:tgtEl>
                                          <p:spTgt spid="1028"/>
                                        </p:tgtEl>
                                        <p:attrNameLst>
                                          <p:attrName>style.visibility</p:attrName>
                                        </p:attrNameLst>
                                      </p:cBhvr>
                                      <p:to>
                                        <p:strVal val="visible"/>
                                      </p:to>
                                    </p:set>
                                    <p:anim calcmode="lin" valueType="num">
                                      <p:cBhvr>
                                        <p:cTn id="22" dur="1000" fill="hold"/>
                                        <p:tgtEl>
                                          <p:spTgt spid="1028"/>
                                        </p:tgtEl>
                                        <p:attrNameLst>
                                          <p:attrName>ppt_w</p:attrName>
                                        </p:attrNameLst>
                                      </p:cBhvr>
                                      <p:tavLst>
                                        <p:tav tm="0">
                                          <p:val>
                                            <p:fltVal val="0"/>
                                          </p:val>
                                        </p:tav>
                                        <p:tav tm="100000">
                                          <p:val>
                                            <p:strVal val="#ppt_w"/>
                                          </p:val>
                                        </p:tav>
                                      </p:tavLst>
                                    </p:anim>
                                    <p:anim calcmode="lin" valueType="num">
                                      <p:cBhvr>
                                        <p:cTn id="23" dur="1000" fill="hold"/>
                                        <p:tgtEl>
                                          <p:spTgt spid="1028"/>
                                        </p:tgtEl>
                                        <p:attrNameLst>
                                          <p:attrName>ppt_h</p:attrName>
                                        </p:attrNameLst>
                                      </p:cBhvr>
                                      <p:tavLst>
                                        <p:tav tm="0">
                                          <p:val>
                                            <p:fltVal val="0"/>
                                          </p:val>
                                        </p:tav>
                                        <p:tav tm="100000">
                                          <p:val>
                                            <p:strVal val="#ppt_h"/>
                                          </p:val>
                                        </p:tav>
                                      </p:tavLst>
                                    </p:anim>
                                    <p:anim calcmode="lin" valueType="num">
                                      <p:cBhvr>
                                        <p:cTn id="24" dur="1000" fill="hold"/>
                                        <p:tgtEl>
                                          <p:spTgt spid="1028"/>
                                        </p:tgtEl>
                                        <p:attrNameLst>
                                          <p:attrName>style.rotation</p:attrName>
                                        </p:attrNameLst>
                                      </p:cBhvr>
                                      <p:tavLst>
                                        <p:tav tm="0">
                                          <p:val>
                                            <p:fltVal val="90"/>
                                          </p:val>
                                        </p:tav>
                                        <p:tav tm="100000">
                                          <p:val>
                                            <p:fltVal val="0"/>
                                          </p:val>
                                        </p:tav>
                                      </p:tavLst>
                                    </p:anim>
                                    <p:animEffect transition="in" filter="fade">
                                      <p:cBhvr>
                                        <p:cTn id="25" dur="1000"/>
                                        <p:tgtEl>
                                          <p:spTgt spid="1028"/>
                                        </p:tgtEl>
                                      </p:cBhvr>
                                    </p:animEffect>
                                  </p:childTnLst>
                                </p:cTn>
                              </p:par>
                            </p:childTnLst>
                          </p:cTn>
                        </p:par>
                        <p:par>
                          <p:cTn id="26" fill="hold">
                            <p:stCondLst>
                              <p:cond delay="32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 calcmode="lin" valueType="num">
                                      <p:cBhvr>
                                        <p:cTn id="3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
                                        </p:tgtEl>
                                      </p:cBhvr>
                                    </p:animEffect>
                                  </p:childTnLst>
                                </p:cTn>
                              </p:par>
                            </p:childTnLst>
                          </p:cTn>
                        </p:par>
                        <p:par>
                          <p:cTn id="34" fill="hold">
                            <p:stCondLst>
                              <p:cond delay="4500"/>
                            </p:stCondLst>
                            <p:childTnLst>
                              <p:par>
                                <p:cTn id="35" presetID="53" presetClass="entr" presetSubtype="0" fill="hold" nodeType="afterEffect">
                                  <p:stCondLst>
                                    <p:cond delay="0"/>
                                  </p:stCondLst>
                                  <p:childTnLst>
                                    <p:set>
                                      <p:cBhvr>
                                        <p:cTn id="36" dur="1" fill="hold">
                                          <p:stCondLst>
                                            <p:cond delay="0"/>
                                          </p:stCondLst>
                                        </p:cTn>
                                        <p:tgtEl>
                                          <p:spTgt spid="1027"/>
                                        </p:tgtEl>
                                        <p:attrNameLst>
                                          <p:attrName>style.visibility</p:attrName>
                                        </p:attrNameLst>
                                      </p:cBhvr>
                                      <p:to>
                                        <p:strVal val="visible"/>
                                      </p:to>
                                    </p:set>
                                    <p:anim calcmode="lin" valueType="num">
                                      <p:cBhvr>
                                        <p:cTn id="37" dur="500" fill="hold"/>
                                        <p:tgtEl>
                                          <p:spTgt spid="1027"/>
                                        </p:tgtEl>
                                        <p:attrNameLst>
                                          <p:attrName>ppt_w</p:attrName>
                                        </p:attrNameLst>
                                      </p:cBhvr>
                                      <p:tavLst>
                                        <p:tav tm="0">
                                          <p:val>
                                            <p:fltVal val="0"/>
                                          </p:val>
                                        </p:tav>
                                        <p:tav tm="100000">
                                          <p:val>
                                            <p:strVal val="#ppt_w"/>
                                          </p:val>
                                        </p:tav>
                                      </p:tavLst>
                                    </p:anim>
                                    <p:anim calcmode="lin" valueType="num">
                                      <p:cBhvr>
                                        <p:cTn id="38" dur="500" fill="hold"/>
                                        <p:tgtEl>
                                          <p:spTgt spid="1027"/>
                                        </p:tgtEl>
                                        <p:attrNameLst>
                                          <p:attrName>ppt_h</p:attrName>
                                        </p:attrNameLst>
                                      </p:cBhvr>
                                      <p:tavLst>
                                        <p:tav tm="0">
                                          <p:val>
                                            <p:fltVal val="0"/>
                                          </p:val>
                                        </p:tav>
                                        <p:tav tm="100000">
                                          <p:val>
                                            <p:strVal val="#ppt_h"/>
                                          </p:val>
                                        </p:tav>
                                      </p:tavLst>
                                    </p:anim>
                                    <p:animEffect transition="in" filter="fade">
                                      <p:cBhvr>
                                        <p:cTn id="39" dur="500"/>
                                        <p:tgtEl>
                                          <p:spTgt spid="1027"/>
                                        </p:tgtEl>
                                      </p:cBhvr>
                                    </p:animEffect>
                                  </p:childTnLst>
                                </p:cTn>
                              </p:par>
                            </p:childTnLst>
                          </p:cTn>
                        </p:par>
                        <p:par>
                          <p:cTn id="40" fill="hold">
                            <p:stCondLst>
                              <p:cond delay="500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3"/>
                                        </p:tgtEl>
                                        <p:attrNameLst>
                                          <p:attrName>ppt_y</p:attrName>
                                        </p:attrNameLst>
                                      </p:cBhvr>
                                      <p:tavLst>
                                        <p:tav tm="0">
                                          <p:val>
                                            <p:strVal val="#ppt_y"/>
                                          </p:val>
                                        </p:tav>
                                        <p:tav tm="100000">
                                          <p:val>
                                            <p:strVal val="#ppt_y"/>
                                          </p:val>
                                        </p:tav>
                                      </p:tavLst>
                                    </p:anim>
                                    <p:anim calcmode="lin" valueType="num">
                                      <p:cBhvr>
                                        <p:cTn id="4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endParaRPr lang="ru-RU"/>
          </a:p>
        </p:txBody>
      </p:sp>
      <p:sp>
        <p:nvSpPr>
          <p:cNvPr id="11" name="Содержимое 10"/>
          <p:cNvSpPr>
            <a:spLocks noGrp="1"/>
          </p:cNvSpPr>
          <p:nvPr>
            <p:ph idx="1"/>
          </p:nvPr>
        </p:nvSpPr>
        <p:spPr/>
        <p:txBody>
          <a:bodyPr/>
          <a:lstStyle/>
          <a:p>
            <a:endParaRPr lang="ru-RU" dirty="0"/>
          </a:p>
        </p:txBody>
      </p:sp>
      <p:pic>
        <p:nvPicPr>
          <p:cNvPr id="14339" name="Picture 2" descr="C:\Users\Елена\Desktop\CitySmile_ORG_600-0053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4340" name="Picture 2" descr="C:\Users\Елена\Desktop\3593728-13a49990165746b5.gif"/>
          <p:cNvPicPr>
            <a:picLocks noChangeAspect="1" noChangeArrowheads="1" noCrop="1"/>
          </p:cNvPicPr>
          <p:nvPr/>
        </p:nvPicPr>
        <p:blipFill>
          <a:blip r:embed="rId3" cstate="print"/>
          <a:srcRect/>
          <a:stretch>
            <a:fillRect/>
          </a:stretch>
        </p:blipFill>
        <p:spPr bwMode="auto">
          <a:xfrm rot="-5400000">
            <a:off x="533400" y="-533400"/>
            <a:ext cx="1981200" cy="3048000"/>
          </a:xfrm>
          <a:prstGeom prst="rect">
            <a:avLst/>
          </a:prstGeom>
          <a:noFill/>
          <a:ln w="9525">
            <a:noFill/>
            <a:miter lim="800000"/>
            <a:headEnd/>
            <a:tailEnd/>
          </a:ln>
        </p:spPr>
      </p:pic>
      <p:pic>
        <p:nvPicPr>
          <p:cNvPr id="14341" name="Picture 2" descr="C:\Users\Елена\Desktop\3593728-13a49990165746b5.gif"/>
          <p:cNvPicPr>
            <a:picLocks noChangeAspect="1" noChangeArrowheads="1" noCrop="1"/>
          </p:cNvPicPr>
          <p:nvPr/>
        </p:nvPicPr>
        <p:blipFill>
          <a:blip r:embed="rId3" cstate="print"/>
          <a:srcRect/>
          <a:stretch>
            <a:fillRect/>
          </a:stretch>
        </p:blipFill>
        <p:spPr bwMode="auto">
          <a:xfrm rot="-5400000">
            <a:off x="3581400" y="-609600"/>
            <a:ext cx="1981200" cy="3200400"/>
          </a:xfrm>
          <a:prstGeom prst="rect">
            <a:avLst/>
          </a:prstGeom>
          <a:noFill/>
          <a:ln w="9525">
            <a:noFill/>
            <a:miter lim="800000"/>
            <a:headEnd/>
            <a:tailEnd/>
          </a:ln>
        </p:spPr>
      </p:pic>
      <p:pic>
        <p:nvPicPr>
          <p:cNvPr id="14342" name="Picture 2" descr="C:\Users\Елена\Desktop\3593728-13a49990165746b5.gif"/>
          <p:cNvPicPr>
            <a:picLocks noChangeAspect="1" noChangeArrowheads="1" noCrop="1"/>
          </p:cNvPicPr>
          <p:nvPr/>
        </p:nvPicPr>
        <p:blipFill>
          <a:blip r:embed="rId3" cstate="print"/>
          <a:srcRect/>
          <a:stretch>
            <a:fillRect/>
          </a:stretch>
        </p:blipFill>
        <p:spPr bwMode="auto">
          <a:xfrm rot="-5400000">
            <a:off x="6629400" y="-533400"/>
            <a:ext cx="1981200" cy="3048000"/>
          </a:xfrm>
          <a:prstGeom prst="rect">
            <a:avLst/>
          </a:prstGeom>
          <a:noFill/>
          <a:ln w="9525">
            <a:noFill/>
            <a:miter lim="800000"/>
            <a:headEnd/>
            <a:tailEnd/>
          </a:ln>
        </p:spPr>
      </p:pic>
      <p:pic>
        <p:nvPicPr>
          <p:cNvPr id="14343" name="Picture 3" descr="C:\Users\Елена\Desktop\3611321-766cc9f1039fab1a.gif"/>
          <p:cNvPicPr>
            <a:picLocks noChangeAspect="1" noChangeArrowheads="1" noCrop="1"/>
          </p:cNvPicPr>
          <p:nvPr/>
        </p:nvPicPr>
        <p:blipFill>
          <a:blip r:embed="rId4" cstate="print"/>
          <a:srcRect/>
          <a:stretch>
            <a:fillRect/>
          </a:stretch>
        </p:blipFill>
        <p:spPr bwMode="auto">
          <a:xfrm>
            <a:off x="1066800" y="3886200"/>
            <a:ext cx="1066800" cy="1066800"/>
          </a:xfrm>
          <a:prstGeom prst="rect">
            <a:avLst/>
          </a:prstGeom>
          <a:noFill/>
          <a:ln w="9525">
            <a:noFill/>
            <a:miter lim="800000"/>
            <a:headEnd/>
            <a:tailEnd/>
          </a:ln>
        </p:spPr>
      </p:pic>
      <p:pic>
        <p:nvPicPr>
          <p:cNvPr id="14344" name="Picture 2" descr="C:\Users\Елена\Desktop\prazdnikia-578.gif"/>
          <p:cNvPicPr>
            <a:picLocks noChangeAspect="1" noChangeArrowheads="1" noCrop="1"/>
          </p:cNvPicPr>
          <p:nvPr/>
        </p:nvPicPr>
        <p:blipFill>
          <a:blip r:embed="rId5" cstate="print"/>
          <a:srcRect/>
          <a:stretch>
            <a:fillRect/>
          </a:stretch>
        </p:blipFill>
        <p:spPr bwMode="auto">
          <a:xfrm>
            <a:off x="7239000" y="5562600"/>
            <a:ext cx="1585913"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пк\Desktop\3.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1600200"/>
            <a:ext cx="8382000" cy="4525963"/>
          </a:xfrm>
        </p:spPr>
        <p:txBody>
          <a:bodyPr/>
          <a:lstStyle/>
          <a:p>
            <a:r>
              <a:rPr lang="ru-RU" b="1" dirty="0" smtClean="0">
                <a:solidFill>
                  <a:srgbClr val="C00000"/>
                </a:solidFill>
              </a:rPr>
              <a:t>Остролист (</a:t>
            </a:r>
            <a:r>
              <a:rPr lang="ru-RU" b="1" dirty="0" err="1" smtClean="0">
                <a:solidFill>
                  <a:srgbClr val="C00000"/>
                </a:solidFill>
              </a:rPr>
              <a:t>holly</a:t>
            </a:r>
            <a:r>
              <a:rPr lang="ru-RU" b="1" dirty="0" smtClean="0">
                <a:solidFill>
                  <a:srgbClr val="C00000"/>
                </a:solidFill>
              </a:rPr>
              <a:t>)</a:t>
            </a:r>
          </a:p>
          <a:p>
            <a:pPr>
              <a:buNone/>
            </a:pPr>
            <a:r>
              <a:rPr lang="ru-RU" dirty="0" smtClean="0"/>
              <a:t>Остролист стал признанным символом Рождества. Согласно отдельным версиям, из этого растения был сделан венок Иисуса Христа. И после того, как кровь Спасителя пролилась на остролист, его ягоды стали красными. Колючие листочки символизируют корону и шипы распятого Христа. Красные ягоды – капли крови, пролитой Иисусом.</a:t>
            </a:r>
          </a:p>
          <a:p>
            <a:endParaRPr lang="ru-RU" dirty="0"/>
          </a:p>
        </p:txBody>
      </p:sp>
      <p:pic>
        <p:nvPicPr>
          <p:cNvPr id="5" name="Picture 2" descr="C:\Users\Елена\Desktop\933686.jpg"/>
          <p:cNvPicPr>
            <a:picLocks noChangeAspect="1" noChangeArrowheads="1"/>
          </p:cNvPicPr>
          <p:nvPr/>
        </p:nvPicPr>
        <p:blipFill>
          <a:blip r:embed="rId3" cstate="print"/>
          <a:srcRect/>
          <a:stretch>
            <a:fillRect/>
          </a:stretch>
        </p:blipFill>
        <p:spPr bwMode="auto">
          <a:xfrm>
            <a:off x="7305632" y="0"/>
            <a:ext cx="1838368" cy="25907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пк\Desktop\3.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3" name="Содержимое 2"/>
          <p:cNvSpPr>
            <a:spLocks noGrp="1"/>
          </p:cNvSpPr>
          <p:nvPr>
            <p:ph idx="1"/>
          </p:nvPr>
        </p:nvSpPr>
        <p:spPr>
          <a:xfrm>
            <a:off x="457200" y="457200"/>
            <a:ext cx="8229600" cy="5668963"/>
          </a:xfrm>
        </p:spPr>
        <p:txBody>
          <a:bodyPr/>
          <a:lstStyle/>
          <a:p>
            <a:r>
              <a:rPr lang="ru-RU" b="1" dirty="0" smtClean="0">
                <a:solidFill>
                  <a:srgbClr val="C00000"/>
                </a:solidFill>
              </a:rPr>
              <a:t>Плющ (</a:t>
            </a:r>
            <a:r>
              <a:rPr lang="ru-RU" b="1" dirty="0" err="1" smtClean="0">
                <a:solidFill>
                  <a:srgbClr val="C00000"/>
                </a:solidFill>
              </a:rPr>
              <a:t>ivy</a:t>
            </a:r>
            <a:r>
              <a:rPr lang="ru-RU" b="1" dirty="0" smtClean="0">
                <a:solidFill>
                  <a:srgbClr val="C00000"/>
                </a:solidFill>
              </a:rPr>
              <a:t>)</a:t>
            </a:r>
          </a:p>
          <a:p>
            <a:pPr>
              <a:buNone/>
            </a:pPr>
            <a:r>
              <a:rPr lang="ru-RU" dirty="0" smtClean="0"/>
              <a:t>Он должен цепляться за что-то, чтобы найти поддержку и расти. Это напоминает нам о том, что человек должен держаться за Всевышнего в поисках поддержки и сил.</a:t>
            </a:r>
          </a:p>
          <a:p>
            <a:endParaRPr lang="ru-RU" dirty="0"/>
          </a:p>
        </p:txBody>
      </p:sp>
      <p:pic>
        <p:nvPicPr>
          <p:cNvPr id="5" name="Picture 3" descr="C:\Users\Елена\Desktop\7a.jpg"/>
          <p:cNvPicPr>
            <a:picLocks noChangeAspect="1" noChangeArrowheads="1"/>
          </p:cNvPicPr>
          <p:nvPr/>
        </p:nvPicPr>
        <p:blipFill>
          <a:blip r:embed="rId3" cstate="print"/>
          <a:srcRect/>
          <a:stretch>
            <a:fillRect/>
          </a:stretch>
        </p:blipFill>
        <p:spPr bwMode="auto">
          <a:xfrm>
            <a:off x="6477000" y="3302000"/>
            <a:ext cx="2667000" cy="355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пк\Desktop\3.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3" name="Содержимое 2"/>
          <p:cNvSpPr>
            <a:spLocks noGrp="1"/>
          </p:cNvSpPr>
          <p:nvPr>
            <p:ph idx="1"/>
          </p:nvPr>
        </p:nvSpPr>
        <p:spPr>
          <a:xfrm>
            <a:off x="457200" y="1"/>
            <a:ext cx="8229600" cy="5791200"/>
          </a:xfrm>
        </p:spPr>
        <p:txBody>
          <a:bodyPr/>
          <a:lstStyle/>
          <a:p>
            <a:r>
              <a:rPr lang="ru-RU" sz="2800" b="1" dirty="0" smtClean="0">
                <a:solidFill>
                  <a:srgbClr val="C00000"/>
                </a:solidFill>
              </a:rPr>
              <a:t>Омела (</a:t>
            </a:r>
            <a:r>
              <a:rPr lang="ru-RU" sz="2800" b="1" dirty="0" err="1" smtClean="0">
                <a:solidFill>
                  <a:srgbClr val="C00000"/>
                </a:solidFill>
              </a:rPr>
              <a:t>mistletoe</a:t>
            </a:r>
            <a:r>
              <a:rPr lang="ru-RU" sz="2800" b="1" dirty="0" smtClean="0">
                <a:solidFill>
                  <a:srgbClr val="C00000"/>
                </a:solidFill>
              </a:rPr>
              <a:t>)</a:t>
            </a:r>
          </a:p>
          <a:p>
            <a:pPr>
              <a:buNone/>
            </a:pPr>
            <a:r>
              <a:rPr lang="ru-RU" sz="2800" dirty="0" smtClean="0"/>
              <a:t>История рождественской веточки омелы, висящей в доме, восходит к временам древних друидов. Она обладает мистическими свойствами, которые приносят удачу в дом и изгоняют злых духов. В древнескандинавской мифологии она использовалась как символ любви и дружбы. А сама традиция целоваться под веточкой омелы пришла к нам из Англии! Перед каждым поцелуем с омелы срывалась ягодка, и так продолжалось до тех пор, пока ягод на веточке не оставалось совсем. </a:t>
            </a:r>
            <a:endParaRPr lang="ru-RU" sz="2800" dirty="0"/>
          </a:p>
        </p:txBody>
      </p:sp>
      <p:pic>
        <p:nvPicPr>
          <p:cNvPr id="5" name="Picture 4" descr="C:\Users\Елена\Desktop\mistletoe-007.jpg"/>
          <p:cNvPicPr>
            <a:picLocks noChangeAspect="1" noChangeArrowheads="1"/>
          </p:cNvPicPr>
          <p:nvPr/>
        </p:nvPicPr>
        <p:blipFill>
          <a:blip r:embed="rId3" cstate="print"/>
          <a:srcRect/>
          <a:stretch>
            <a:fillRect/>
          </a:stretch>
        </p:blipFill>
        <p:spPr bwMode="auto">
          <a:xfrm>
            <a:off x="5638800" y="4754880"/>
            <a:ext cx="3505200" cy="21031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Елена\Pictures\575952077.jpg"/>
          <p:cNvPicPr>
            <a:picLocks noGrp="1" noChangeAspect="1" noChangeArrowheads="1"/>
          </p:cNvPicPr>
          <p:nvPr>
            <p:ph idx="1"/>
          </p:nvPr>
        </p:nvPicPr>
        <p:blipFill>
          <a:blip r:embed="rId2" cstate="print"/>
          <a:srcRect/>
          <a:stretch>
            <a:fillRect/>
          </a:stretch>
        </p:blipFill>
        <p:spPr>
          <a:xfrm>
            <a:off x="0" y="0"/>
            <a:ext cx="9144000" cy="6858000"/>
          </a:xfrm>
        </p:spPr>
      </p:pic>
      <p:sp>
        <p:nvSpPr>
          <p:cNvPr id="2" name="Заголовок 1"/>
          <p:cNvSpPr>
            <a:spLocks noGrp="1"/>
          </p:cNvSpPr>
          <p:nvPr>
            <p:ph type="title"/>
          </p:nvPr>
        </p:nvSpPr>
        <p:spPr>
          <a:xfrm>
            <a:off x="533400" y="304800"/>
            <a:ext cx="8229600" cy="1325563"/>
          </a:xfrm>
        </p:spPr>
        <p:txBody>
          <a:bodyPr rtlCol="0">
            <a:normAutofit fontScale="90000"/>
          </a:bodyPr>
          <a:lstStyle/>
          <a:p>
            <a:pPr eaLnBrk="1" fontAlgn="auto" hangingPunct="1">
              <a:spcAft>
                <a:spcPts val="0"/>
              </a:spcAft>
              <a:defRPr/>
            </a:pPr>
            <a:r>
              <a:rPr lang="ru-RU" b="1" dirty="0" smtClean="0">
                <a:solidFill>
                  <a:srgbClr val="0070C0"/>
                </a:solidFill>
                <a:latin typeface="Batang" pitchFamily="18" charset="-127"/>
                <a:ea typeface="Batang" pitchFamily="18" charset="-127"/>
              </a:rPr>
              <a:t>Рождественские песни </a:t>
            </a:r>
            <a:br>
              <a:rPr lang="ru-RU" b="1" dirty="0" smtClean="0">
                <a:solidFill>
                  <a:srgbClr val="0070C0"/>
                </a:solidFill>
                <a:latin typeface="Batang" pitchFamily="18" charset="-127"/>
                <a:ea typeface="Batang" pitchFamily="18" charset="-127"/>
              </a:rPr>
            </a:br>
            <a:r>
              <a:rPr lang="ru-RU" b="1" dirty="0" smtClean="0">
                <a:solidFill>
                  <a:srgbClr val="0070C0"/>
                </a:solidFill>
                <a:latin typeface="Batang" pitchFamily="18" charset="-127"/>
                <a:ea typeface="Batang" pitchFamily="18" charset="-127"/>
              </a:rPr>
              <a:t>(Christmas </a:t>
            </a:r>
            <a:r>
              <a:rPr lang="ru-RU" b="1" dirty="0" err="1" smtClean="0">
                <a:solidFill>
                  <a:srgbClr val="0070C0"/>
                </a:solidFill>
                <a:latin typeface="Batang" pitchFamily="18" charset="-127"/>
                <a:ea typeface="Batang" pitchFamily="18" charset="-127"/>
              </a:rPr>
              <a:t>Carols</a:t>
            </a:r>
            <a:r>
              <a:rPr lang="ru-RU" b="1" dirty="0" smtClean="0">
                <a:solidFill>
                  <a:srgbClr val="0070C0"/>
                </a:solidFill>
                <a:latin typeface="Batang" pitchFamily="18" charset="-127"/>
                <a:ea typeface="Batang" pitchFamily="18" charset="-127"/>
              </a:rPr>
              <a:t>)</a:t>
            </a:r>
            <a:r>
              <a:rPr lang="ru-RU" b="1" dirty="0" smtClean="0">
                <a:solidFill>
                  <a:srgbClr val="0070C0"/>
                </a:solidFill>
              </a:rPr>
              <a:t/>
            </a:r>
            <a:br>
              <a:rPr lang="ru-RU" b="1" dirty="0" smtClean="0">
                <a:solidFill>
                  <a:srgbClr val="0070C0"/>
                </a:solidFill>
              </a:rPr>
            </a:br>
            <a:endParaRPr lang="ru-RU" b="1" dirty="0">
              <a:solidFill>
                <a:srgbClr val="0070C0"/>
              </a:solidFill>
            </a:endParaRPr>
          </a:p>
        </p:txBody>
      </p:sp>
      <p:pic>
        <p:nvPicPr>
          <p:cNvPr id="23555" name="Picture 3" descr="C:\Users\Елена\Desktop\0b32adce301dcd144aaf21192af63362.jpg"/>
          <p:cNvPicPr>
            <a:picLocks noChangeAspect="1" noChangeArrowheads="1" noCrop="1"/>
          </p:cNvPicPr>
          <p:nvPr/>
        </p:nvPicPr>
        <p:blipFill>
          <a:blip r:embed="rId3" cstate="print"/>
          <a:srcRect/>
          <a:stretch>
            <a:fillRect/>
          </a:stretch>
        </p:blipFill>
        <p:spPr bwMode="auto">
          <a:xfrm>
            <a:off x="228600" y="5410200"/>
            <a:ext cx="2895600" cy="836613"/>
          </a:xfrm>
          <a:prstGeom prst="rect">
            <a:avLst/>
          </a:prstGeom>
          <a:noFill/>
          <a:ln w="9525">
            <a:noFill/>
            <a:miter lim="800000"/>
            <a:headEnd/>
            <a:tailEnd/>
          </a:ln>
        </p:spPr>
      </p:pic>
      <p:pic>
        <p:nvPicPr>
          <p:cNvPr id="23556" name="Picture 3" descr="C:\Users\Елена\Desktop\0b32adce301dcd144aaf21192af63362.jpg"/>
          <p:cNvPicPr>
            <a:picLocks noChangeAspect="1" noChangeArrowheads="1" noCrop="1"/>
          </p:cNvPicPr>
          <p:nvPr/>
        </p:nvPicPr>
        <p:blipFill>
          <a:blip r:embed="rId3" cstate="print"/>
          <a:srcRect/>
          <a:stretch>
            <a:fillRect/>
          </a:stretch>
        </p:blipFill>
        <p:spPr bwMode="auto">
          <a:xfrm>
            <a:off x="3200400" y="5410200"/>
            <a:ext cx="2895600" cy="836613"/>
          </a:xfrm>
          <a:prstGeom prst="rect">
            <a:avLst/>
          </a:prstGeom>
          <a:noFill/>
          <a:ln w="9525">
            <a:noFill/>
            <a:miter lim="800000"/>
            <a:headEnd/>
            <a:tailEnd/>
          </a:ln>
        </p:spPr>
      </p:pic>
      <p:pic>
        <p:nvPicPr>
          <p:cNvPr id="23557" name="Picture 3" descr="C:\Users\Елена\Desktop\0b32adce301dcd144aaf21192af63362.jpg"/>
          <p:cNvPicPr>
            <a:picLocks noChangeAspect="1" noChangeArrowheads="1" noCrop="1"/>
          </p:cNvPicPr>
          <p:nvPr/>
        </p:nvPicPr>
        <p:blipFill>
          <a:blip r:embed="rId3" cstate="print"/>
          <a:srcRect/>
          <a:stretch>
            <a:fillRect/>
          </a:stretch>
        </p:blipFill>
        <p:spPr bwMode="auto">
          <a:xfrm>
            <a:off x="6096000" y="5410200"/>
            <a:ext cx="2895600" cy="836613"/>
          </a:xfrm>
          <a:prstGeom prst="rect">
            <a:avLst/>
          </a:prstGeom>
          <a:noFill/>
          <a:ln w="9525">
            <a:noFill/>
            <a:miter lim="800000"/>
            <a:headEnd/>
            <a:tailEnd/>
          </a:ln>
        </p:spPr>
      </p:pic>
      <p:pic>
        <p:nvPicPr>
          <p:cNvPr id="23558" name="Picture 5" descr="C:\Users\Елена\Desktop\1262016955razd-9.gif"/>
          <p:cNvPicPr>
            <a:picLocks noChangeAspect="1" noChangeArrowheads="1" noCrop="1"/>
          </p:cNvPicPr>
          <p:nvPr/>
        </p:nvPicPr>
        <p:blipFill>
          <a:blip r:embed="rId4" cstate="print"/>
          <a:srcRect/>
          <a:stretch>
            <a:fillRect/>
          </a:stretch>
        </p:blipFill>
        <p:spPr bwMode="auto">
          <a:xfrm>
            <a:off x="0" y="1447800"/>
            <a:ext cx="4762500" cy="600075"/>
          </a:xfrm>
          <a:prstGeom prst="rect">
            <a:avLst/>
          </a:prstGeom>
          <a:noFill/>
          <a:ln w="9525">
            <a:noFill/>
            <a:miter lim="800000"/>
            <a:headEnd/>
            <a:tailEnd/>
          </a:ln>
        </p:spPr>
      </p:pic>
      <p:pic>
        <p:nvPicPr>
          <p:cNvPr id="23559" name="Picture 5" descr="C:\Users\Елена\Desktop\1262016955razd-9.gif"/>
          <p:cNvPicPr>
            <a:picLocks noChangeAspect="1" noChangeArrowheads="1" noCrop="1"/>
          </p:cNvPicPr>
          <p:nvPr/>
        </p:nvPicPr>
        <p:blipFill>
          <a:blip r:embed="rId4" cstate="print"/>
          <a:srcRect/>
          <a:stretch>
            <a:fillRect/>
          </a:stretch>
        </p:blipFill>
        <p:spPr bwMode="auto">
          <a:xfrm>
            <a:off x="4381500" y="1447800"/>
            <a:ext cx="4762500" cy="600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пк\Desktop\3.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3" name="Содержимое 2"/>
          <p:cNvSpPr>
            <a:spLocks noGrp="1"/>
          </p:cNvSpPr>
          <p:nvPr>
            <p:ph idx="1"/>
          </p:nvPr>
        </p:nvSpPr>
        <p:spPr>
          <a:xfrm>
            <a:off x="457200" y="228600"/>
            <a:ext cx="8229600" cy="5897563"/>
          </a:xfrm>
        </p:spPr>
        <p:txBody>
          <a:bodyPr/>
          <a:lstStyle/>
          <a:p>
            <a:r>
              <a:rPr lang="ru-RU" sz="2400" dirty="0" smtClean="0"/>
              <a:t>Рождественские песни (</a:t>
            </a:r>
            <a:r>
              <a:rPr lang="ru-RU" sz="2400" b="1" dirty="0" err="1" smtClean="0">
                <a:solidFill>
                  <a:srgbClr val="C00000"/>
                </a:solidFill>
              </a:rPr>
              <a:t>Christmas</a:t>
            </a:r>
            <a:r>
              <a:rPr lang="ru-RU" sz="2400" b="1" dirty="0" smtClean="0">
                <a:solidFill>
                  <a:srgbClr val="C00000"/>
                </a:solidFill>
              </a:rPr>
              <a:t> </a:t>
            </a:r>
            <a:r>
              <a:rPr lang="ru-RU" sz="2400" b="1" dirty="0" err="1" smtClean="0">
                <a:solidFill>
                  <a:srgbClr val="C00000"/>
                </a:solidFill>
              </a:rPr>
              <a:t>Carols</a:t>
            </a:r>
            <a:endParaRPr lang="ru-RU" sz="2400" dirty="0" smtClean="0"/>
          </a:p>
          <a:p>
            <a:r>
              <a:rPr lang="ru-RU" sz="2400" dirty="0" smtClean="0"/>
              <a:t>Впервые прозвучали в Европе тысячи лет назад. Но это не были известные нам рождественские песни. Это были языческие песни, которые пелись вокруг каменных кругов во время празднования Зимнего солнцестояния. День зимнего солнцестояния – самый короткий день в году, который обычно выпадает приблизительно на 22 декабря. Слово “</a:t>
            </a:r>
            <a:r>
              <a:rPr lang="ru-RU" sz="2400" dirty="0" err="1" smtClean="0"/>
              <a:t>Carol</a:t>
            </a:r>
            <a:r>
              <a:rPr lang="ru-RU" sz="2400" dirty="0" smtClean="0"/>
              <a:t>” обозначает «танец» или «песня радости».</a:t>
            </a:r>
          </a:p>
          <a:p>
            <a:r>
              <a:rPr lang="ru-RU" sz="2400" dirty="0" smtClean="0"/>
              <a:t>Песни </a:t>
            </a:r>
            <a:r>
              <a:rPr lang="ru-RU" sz="2400" dirty="0" smtClean="0"/>
              <a:t>радости были написаны и исполнялись во все времена года, но традиция их исполнения закрепилась и сохранилась лишь на Рождество. Рождественские песни — особые песни, которые исполняются на Рождество. В них поется об Иисусе Христе и времени его рождения.</a:t>
            </a:r>
          </a:p>
          <a:p>
            <a:endParaRPr lang="ru-RU"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C:\Users\Елена\Pictures\HD-Christmas-Wallpapers-13-1024x768.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2" name="Заголовок 1"/>
          <p:cNvSpPr>
            <a:spLocks noGrp="1"/>
          </p:cNvSpPr>
          <p:nvPr>
            <p:ph type="title"/>
          </p:nvPr>
        </p:nvSpPr>
        <p:spPr>
          <a:xfrm>
            <a:off x="762000" y="152400"/>
            <a:ext cx="2895600" cy="1143000"/>
          </a:xfrm>
        </p:spPr>
        <p:txBody>
          <a:bodyPr rtlCol="0">
            <a:normAutofit fontScale="90000"/>
          </a:bodyPr>
          <a:lstStyle/>
          <a:p>
            <a:pPr eaLnBrk="1" fontAlgn="auto" hangingPunct="1">
              <a:spcAft>
                <a:spcPts val="0"/>
              </a:spcAft>
              <a:defRPr/>
            </a:pPr>
            <a:r>
              <a:rPr lang="ru-RU" dirty="0" smtClean="0">
                <a:solidFill>
                  <a:schemeClr val="bg1"/>
                </a:solidFill>
                <a:latin typeface="Batang" pitchFamily="18" charset="-127"/>
                <a:ea typeface="Batang" pitchFamily="18" charset="-127"/>
              </a:rPr>
              <a:t>Свечи </a:t>
            </a:r>
            <a:br>
              <a:rPr lang="ru-RU" dirty="0" smtClean="0">
                <a:solidFill>
                  <a:schemeClr val="bg1"/>
                </a:solidFill>
                <a:latin typeface="Batang" pitchFamily="18" charset="-127"/>
                <a:ea typeface="Batang" pitchFamily="18" charset="-127"/>
              </a:rPr>
            </a:br>
            <a:r>
              <a:rPr lang="ru-RU" dirty="0" smtClean="0">
                <a:solidFill>
                  <a:schemeClr val="bg1"/>
                </a:solidFill>
                <a:latin typeface="Batang" pitchFamily="18" charset="-127"/>
                <a:ea typeface="Batang" pitchFamily="18" charset="-127"/>
              </a:rPr>
              <a:t>(candles)</a:t>
            </a:r>
            <a:endParaRPr lang="ru-RU" dirty="0">
              <a:solidFill>
                <a:schemeClr val="bg1"/>
              </a:solidFill>
              <a:latin typeface="Batang" pitchFamily="18" charset="-127"/>
              <a:ea typeface="Batang" pitchFamily="18" charset="-127"/>
            </a:endParaRPr>
          </a:p>
        </p:txBody>
      </p:sp>
      <p:pic>
        <p:nvPicPr>
          <p:cNvPr id="4099" name="Picture 3" descr="C:\Users\Елена\Desktop\1261169353_0025.jpg"/>
          <p:cNvPicPr>
            <a:picLocks noGrp="1" noChangeAspect="1" noChangeArrowheads="1"/>
          </p:cNvPicPr>
          <p:nvPr>
            <p:ph idx="1"/>
          </p:nvPr>
        </p:nvPicPr>
        <p:blipFill>
          <a:blip r:embed="rId3" cstate="print"/>
          <a:srcRect/>
          <a:stretch>
            <a:fillRect/>
          </a:stretch>
        </p:blipFill>
        <p:spPr>
          <a:xfrm>
            <a:off x="457200" y="2971800"/>
            <a:ext cx="4619625" cy="3459163"/>
          </a:xfrm>
        </p:spPr>
      </p:pic>
      <p:pic>
        <p:nvPicPr>
          <p:cNvPr id="4100" name="Picture 4" descr="C:\Users\Елена\Desktop\Velas%20de%20navidad%2039.jpg"/>
          <p:cNvPicPr>
            <a:picLocks noChangeAspect="1" noChangeArrowheads="1"/>
          </p:cNvPicPr>
          <p:nvPr/>
        </p:nvPicPr>
        <p:blipFill>
          <a:blip r:embed="rId4" cstate="print"/>
          <a:srcRect/>
          <a:stretch>
            <a:fillRect/>
          </a:stretch>
        </p:blipFill>
        <p:spPr bwMode="auto">
          <a:xfrm>
            <a:off x="4038600" y="381000"/>
            <a:ext cx="2857500" cy="2857500"/>
          </a:xfrm>
          <a:prstGeom prst="rect">
            <a:avLst/>
          </a:prstGeom>
          <a:noFill/>
          <a:ln w="9525">
            <a:noFill/>
            <a:miter lim="800000"/>
            <a:headEnd/>
            <a:tailEnd/>
          </a:ln>
        </p:spPr>
      </p:pic>
      <p:pic>
        <p:nvPicPr>
          <p:cNvPr id="25605" name="Picture 2" descr="C:\Users\Елена\Desktop\15153648_11058779_5c6de9508112.gif"/>
          <p:cNvPicPr>
            <a:picLocks noChangeAspect="1" noChangeArrowheads="1" noCrop="1"/>
          </p:cNvPicPr>
          <p:nvPr/>
        </p:nvPicPr>
        <p:blipFill>
          <a:blip r:embed="rId5" cstate="print"/>
          <a:srcRect/>
          <a:stretch>
            <a:fillRect/>
          </a:stretch>
        </p:blipFill>
        <p:spPr bwMode="auto">
          <a:xfrm>
            <a:off x="5334000" y="2819400"/>
            <a:ext cx="381000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2000"/>
                                        <p:tgtEl>
                                          <p:spTgt spid="409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fade">
                                      <p:cBhvr>
                                        <p:cTn id="11"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пк\Desktop\3.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3" name="Содержимое 2"/>
          <p:cNvSpPr>
            <a:spLocks noGrp="1"/>
          </p:cNvSpPr>
          <p:nvPr>
            <p:ph idx="1"/>
          </p:nvPr>
        </p:nvSpPr>
        <p:spPr>
          <a:xfrm>
            <a:off x="457200" y="0"/>
            <a:ext cx="8229600" cy="6126163"/>
          </a:xfrm>
        </p:spPr>
        <p:txBody>
          <a:bodyPr/>
          <a:lstStyle/>
          <a:p>
            <a:r>
              <a:rPr lang="ru-RU" sz="2400" dirty="0" smtClean="0"/>
              <a:t>Свечи (</a:t>
            </a:r>
            <a:r>
              <a:rPr lang="ru-RU" sz="2400" b="1" dirty="0" err="1" smtClean="0">
                <a:solidFill>
                  <a:srgbClr val="C00000"/>
                </a:solidFill>
              </a:rPr>
              <a:t>candles</a:t>
            </a:r>
            <a:r>
              <a:rPr lang="ru-RU" sz="2400" dirty="0" smtClean="0"/>
              <a:t>) Одна </a:t>
            </a:r>
            <a:r>
              <a:rPr lang="ru-RU" sz="2400" dirty="0" smtClean="0"/>
              <a:t>из основных традиций этих недель – венки со свечами, имеющими особое значение. Венок обычно выполняется из можжевельника (</a:t>
            </a:r>
            <a:r>
              <a:rPr lang="ru-RU" sz="2400" b="1" dirty="0" err="1" smtClean="0">
                <a:solidFill>
                  <a:srgbClr val="C00000"/>
                </a:solidFill>
              </a:rPr>
              <a:t>juniper</a:t>
            </a:r>
            <a:r>
              <a:rPr lang="ru-RU" sz="2400" dirty="0" smtClean="0"/>
              <a:t>), в нем обязательно должно было быть четыре свечи, установленные по окружности. Три свечи фиолетового цвета (</a:t>
            </a:r>
            <a:r>
              <a:rPr lang="ru-RU" sz="2400" b="1" dirty="0" err="1" smtClean="0">
                <a:solidFill>
                  <a:srgbClr val="C00000"/>
                </a:solidFill>
              </a:rPr>
              <a:t>violet</a:t>
            </a:r>
            <a:r>
              <a:rPr lang="ru-RU" sz="2400" dirty="0" smtClean="0"/>
              <a:t>) и одна розовая (</a:t>
            </a:r>
            <a:r>
              <a:rPr lang="ru-RU" sz="2400" b="1" dirty="0" err="1" smtClean="0">
                <a:solidFill>
                  <a:srgbClr val="C00000"/>
                </a:solidFill>
              </a:rPr>
              <a:t>pink</a:t>
            </a:r>
            <a:r>
              <a:rPr lang="ru-RU" sz="2400" dirty="0" smtClean="0"/>
              <a:t>). Зажигают свечи заранее. Самую первую из них зажигают еще за четыре недели до праздника Рождества. Каждое последующее воскресенье зажигают еще по одной свече. Фиолетовые свечи символизируют литургический цвет рождественского поста. Розовая свеча зажигается на третье воскресенье Рождественского поста (</a:t>
            </a:r>
            <a:r>
              <a:rPr lang="ru-RU" sz="2400" b="1" dirty="0" err="1" smtClean="0">
                <a:solidFill>
                  <a:srgbClr val="C00000"/>
                </a:solidFill>
              </a:rPr>
              <a:t>Advent</a:t>
            </a:r>
            <a:r>
              <a:rPr lang="ru-RU" sz="2400" dirty="0" smtClean="0"/>
              <a:t>) и символизирует радостное ожидание прихода Христа в этот мир.</a:t>
            </a:r>
          </a:p>
          <a:p>
            <a:r>
              <a:rPr lang="ru-RU" sz="2400" dirty="0" smtClean="0"/>
              <a:t>На Рождество в центр венка устанавливают пятую свечу. Она может быть белой или красной. Она зажигается на Рождество и символизирует Иисуса Христа — «Свет Миру» (</a:t>
            </a:r>
            <a:r>
              <a:rPr lang="ru-RU" sz="2400" b="1" dirty="0" err="1" smtClean="0">
                <a:solidFill>
                  <a:srgbClr val="C00000"/>
                </a:solidFill>
              </a:rPr>
              <a:t>Light</a:t>
            </a:r>
            <a:r>
              <a:rPr lang="ru-RU" sz="2400" b="1" dirty="0" smtClean="0">
                <a:solidFill>
                  <a:srgbClr val="C00000"/>
                </a:solidFill>
              </a:rPr>
              <a:t> </a:t>
            </a:r>
            <a:r>
              <a:rPr lang="ru-RU" sz="2400" b="1" dirty="0" err="1" smtClean="0">
                <a:solidFill>
                  <a:srgbClr val="C00000"/>
                </a:solidFill>
              </a:rPr>
              <a:t>of</a:t>
            </a:r>
            <a:r>
              <a:rPr lang="ru-RU" sz="2400" b="1" dirty="0" smtClean="0">
                <a:solidFill>
                  <a:srgbClr val="C00000"/>
                </a:solidFill>
              </a:rPr>
              <a:t> </a:t>
            </a:r>
            <a:r>
              <a:rPr lang="ru-RU" sz="2400" b="1" dirty="0" err="1" smtClean="0">
                <a:solidFill>
                  <a:srgbClr val="C00000"/>
                </a:solidFill>
              </a:rPr>
              <a:t>the</a:t>
            </a:r>
            <a:r>
              <a:rPr lang="ru-RU" sz="2400" b="1" dirty="0" smtClean="0">
                <a:solidFill>
                  <a:srgbClr val="C00000"/>
                </a:solidFill>
              </a:rPr>
              <a:t> </a:t>
            </a:r>
            <a:r>
              <a:rPr lang="ru-RU" sz="2400" b="1" dirty="0" err="1" smtClean="0">
                <a:solidFill>
                  <a:srgbClr val="C00000"/>
                </a:solidFill>
              </a:rPr>
              <a:t>World</a:t>
            </a:r>
            <a:r>
              <a:rPr lang="ru-RU" sz="2400" b="1" dirty="0" smtClean="0">
                <a:solidFill>
                  <a:srgbClr val="C00000"/>
                </a:solidFill>
              </a:rPr>
              <a:t>).</a:t>
            </a:r>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C:\Users\Елена\Desktop\0b324e75ef1db2f28818ee9a8e2bc6c0.jpg"/>
          <p:cNvPicPr>
            <a:picLocks noChangeAspect="1" noChangeArrowheads="1"/>
          </p:cNvPicPr>
          <p:nvPr/>
        </p:nvPicPr>
        <p:blipFill>
          <a:blip r:embed="rId2" cstate="print"/>
          <a:srcRect/>
          <a:stretch>
            <a:fillRect/>
          </a:stretch>
        </p:blipFill>
        <p:spPr bwMode="auto">
          <a:xfrm>
            <a:off x="0" y="-7938"/>
            <a:ext cx="9144000" cy="6865938"/>
          </a:xfrm>
          <a:prstGeom prst="rect">
            <a:avLst/>
          </a:prstGeom>
          <a:noFill/>
          <a:ln w="9525">
            <a:noFill/>
            <a:miter lim="800000"/>
            <a:headEnd/>
            <a:tailEnd/>
          </a:ln>
        </p:spPr>
      </p:pic>
      <p:sp>
        <p:nvSpPr>
          <p:cNvPr id="26626" name="Заголовок 1"/>
          <p:cNvSpPr>
            <a:spLocks noGrp="1"/>
          </p:cNvSpPr>
          <p:nvPr>
            <p:ph type="title"/>
          </p:nvPr>
        </p:nvSpPr>
        <p:spPr>
          <a:xfrm>
            <a:off x="914400" y="0"/>
            <a:ext cx="7315200" cy="1143000"/>
          </a:xfrm>
        </p:spPr>
        <p:txBody>
          <a:bodyPr/>
          <a:lstStyle/>
          <a:p>
            <a:pPr eaLnBrk="1" hangingPunct="1"/>
            <a:r>
              <a:rPr lang="ru-RU" smtClean="0">
                <a:latin typeface="Batang"/>
                <a:ea typeface="Batang"/>
                <a:cs typeface="Batang"/>
              </a:rPr>
              <a:t>Кристингл (Christingle)</a:t>
            </a:r>
          </a:p>
        </p:txBody>
      </p:sp>
      <p:pic>
        <p:nvPicPr>
          <p:cNvPr id="1030" name="Picture 6" descr="C:\Users\Елена\Desktop\a08_12_07_26w.jpg"/>
          <p:cNvPicPr>
            <a:picLocks noChangeAspect="1" noChangeArrowheads="1"/>
          </p:cNvPicPr>
          <p:nvPr/>
        </p:nvPicPr>
        <p:blipFill>
          <a:blip r:embed="rId3" cstate="print"/>
          <a:srcRect/>
          <a:stretch>
            <a:fillRect/>
          </a:stretch>
        </p:blipFill>
        <p:spPr bwMode="auto">
          <a:xfrm>
            <a:off x="990600" y="4038600"/>
            <a:ext cx="7620000" cy="2654300"/>
          </a:xfrm>
          <a:prstGeom prst="rect">
            <a:avLst/>
          </a:prstGeom>
          <a:noFill/>
          <a:ln w="9525">
            <a:noFill/>
            <a:miter lim="800000"/>
            <a:headEnd/>
            <a:tailEnd/>
          </a:ln>
        </p:spPr>
      </p:pic>
      <p:pic>
        <p:nvPicPr>
          <p:cNvPr id="1029" name="Picture 5" descr="C:\Users\Елена\Desktop\MG_0206-e1354270311965-300x300.jpg"/>
          <p:cNvPicPr>
            <a:picLocks noChangeAspect="1" noChangeArrowheads="1"/>
          </p:cNvPicPr>
          <p:nvPr/>
        </p:nvPicPr>
        <p:blipFill>
          <a:blip r:embed="rId4" cstate="print"/>
          <a:srcRect/>
          <a:stretch>
            <a:fillRect/>
          </a:stretch>
        </p:blipFill>
        <p:spPr bwMode="auto">
          <a:xfrm>
            <a:off x="6096000" y="990600"/>
            <a:ext cx="2857500" cy="2857500"/>
          </a:xfrm>
          <a:prstGeom prst="rect">
            <a:avLst/>
          </a:prstGeom>
          <a:noFill/>
          <a:ln w="9525">
            <a:noFill/>
            <a:miter lim="800000"/>
            <a:headEnd/>
            <a:tailEnd/>
          </a:ln>
        </p:spPr>
      </p:pic>
      <p:pic>
        <p:nvPicPr>
          <p:cNvPr id="1028" name="Picture 4" descr="C:\Users\Елена\Desktop\ctle5.jpg"/>
          <p:cNvPicPr>
            <a:picLocks noChangeAspect="1" noChangeArrowheads="1"/>
          </p:cNvPicPr>
          <p:nvPr/>
        </p:nvPicPr>
        <p:blipFill>
          <a:blip r:embed="rId5" cstate="print"/>
          <a:srcRect r="4225" b="5263"/>
          <a:stretch>
            <a:fillRect/>
          </a:stretch>
        </p:blipFill>
        <p:spPr bwMode="auto">
          <a:xfrm>
            <a:off x="152400" y="1066800"/>
            <a:ext cx="2187575" cy="2895600"/>
          </a:xfrm>
          <a:prstGeom prst="rect">
            <a:avLst/>
          </a:prstGeom>
          <a:noFill/>
          <a:ln w="9525">
            <a:noFill/>
            <a:miter lim="800000"/>
            <a:headEnd/>
            <a:tailEnd/>
          </a:ln>
        </p:spPr>
      </p:pic>
      <p:pic>
        <p:nvPicPr>
          <p:cNvPr id="1031" name="Picture 7" descr="C:\Users\Елена\Desktop\4202382704_c44024be90_o-M.jpg"/>
          <p:cNvPicPr>
            <a:picLocks noGrp="1" noChangeAspect="1" noChangeArrowheads="1"/>
          </p:cNvPicPr>
          <p:nvPr>
            <p:ph idx="1"/>
          </p:nvPr>
        </p:nvPicPr>
        <p:blipFill>
          <a:blip r:embed="rId6" cstate="print"/>
          <a:srcRect/>
          <a:stretch>
            <a:fillRect/>
          </a:stretch>
        </p:blipFill>
        <p:spPr>
          <a:xfrm>
            <a:off x="2514600" y="1371600"/>
            <a:ext cx="3394075" cy="22637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par>
                          <p:cTn id="10" fill="hold">
                            <p:stCondLst>
                              <p:cond delay="5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1031"/>
                                        </p:tgtEl>
                                        <p:attrNameLst>
                                          <p:attrName>style.visibility</p:attrName>
                                        </p:attrNameLst>
                                      </p:cBhvr>
                                      <p:to>
                                        <p:strVal val="visible"/>
                                      </p:to>
                                    </p:set>
                                    <p:anim calcmode="lin" valueType="num">
                                      <p:cBhvr>
                                        <p:cTn id="13" dur="1000" fill="hold"/>
                                        <p:tgtEl>
                                          <p:spTgt spid="1031"/>
                                        </p:tgtEl>
                                        <p:attrNameLst>
                                          <p:attrName>ppt_w</p:attrName>
                                        </p:attrNameLst>
                                      </p:cBhvr>
                                      <p:tavLst>
                                        <p:tav tm="0">
                                          <p:val>
                                            <p:fltVal val="0"/>
                                          </p:val>
                                        </p:tav>
                                        <p:tav tm="100000">
                                          <p:val>
                                            <p:strVal val="#ppt_w"/>
                                          </p:val>
                                        </p:tav>
                                      </p:tavLst>
                                    </p:anim>
                                    <p:anim calcmode="lin" valueType="num">
                                      <p:cBhvr>
                                        <p:cTn id="14" dur="1000" fill="hold"/>
                                        <p:tgtEl>
                                          <p:spTgt spid="1031"/>
                                        </p:tgtEl>
                                        <p:attrNameLst>
                                          <p:attrName>ppt_h</p:attrName>
                                        </p:attrNameLst>
                                      </p:cBhvr>
                                      <p:tavLst>
                                        <p:tav tm="0">
                                          <p:val>
                                            <p:fltVal val="0"/>
                                          </p:val>
                                        </p:tav>
                                        <p:tav tm="100000">
                                          <p:val>
                                            <p:strVal val="#ppt_h"/>
                                          </p:val>
                                        </p:tav>
                                      </p:tavLst>
                                    </p:anim>
                                    <p:anim calcmode="lin" valueType="num">
                                      <p:cBhvr>
                                        <p:cTn id="15" dur="1000" fill="hold"/>
                                        <p:tgtEl>
                                          <p:spTgt spid="1031"/>
                                        </p:tgtEl>
                                        <p:attrNameLst>
                                          <p:attrName>style.rotation</p:attrName>
                                        </p:attrNameLst>
                                      </p:cBhvr>
                                      <p:tavLst>
                                        <p:tav tm="0">
                                          <p:val>
                                            <p:fltVal val="90"/>
                                          </p:val>
                                        </p:tav>
                                        <p:tav tm="100000">
                                          <p:val>
                                            <p:fltVal val="0"/>
                                          </p:val>
                                        </p:tav>
                                      </p:tavLst>
                                    </p:anim>
                                    <p:animEffect transition="in" filter="fade">
                                      <p:cBhvr>
                                        <p:cTn id="16" dur="1000"/>
                                        <p:tgtEl>
                                          <p:spTgt spid="1031"/>
                                        </p:tgtEl>
                                      </p:cBhvr>
                                    </p:animEffect>
                                  </p:childTnLst>
                                </p:cTn>
                              </p:par>
                            </p:childTnLst>
                          </p:cTn>
                        </p:par>
                        <p:par>
                          <p:cTn id="17" fill="hold">
                            <p:stCondLst>
                              <p:cond delay="150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1029"/>
                                        </p:tgtEl>
                                        <p:attrNameLst>
                                          <p:attrName>style.visibility</p:attrName>
                                        </p:attrNameLst>
                                      </p:cBhvr>
                                      <p:to>
                                        <p:strVal val="visible"/>
                                      </p:to>
                                    </p:set>
                                    <p:anim calcmode="lin" valueType="num">
                                      <p:cBhvr>
                                        <p:cTn id="20" dur="1000" fill="hold"/>
                                        <p:tgtEl>
                                          <p:spTgt spid="1029"/>
                                        </p:tgtEl>
                                        <p:attrNameLst>
                                          <p:attrName>ppt_w</p:attrName>
                                        </p:attrNameLst>
                                      </p:cBhvr>
                                      <p:tavLst>
                                        <p:tav tm="0">
                                          <p:val>
                                            <p:fltVal val="0"/>
                                          </p:val>
                                        </p:tav>
                                        <p:tav tm="100000">
                                          <p:val>
                                            <p:strVal val="#ppt_w"/>
                                          </p:val>
                                        </p:tav>
                                      </p:tavLst>
                                    </p:anim>
                                    <p:anim calcmode="lin" valueType="num">
                                      <p:cBhvr>
                                        <p:cTn id="21" dur="1000" fill="hold"/>
                                        <p:tgtEl>
                                          <p:spTgt spid="1029"/>
                                        </p:tgtEl>
                                        <p:attrNameLst>
                                          <p:attrName>ppt_h</p:attrName>
                                        </p:attrNameLst>
                                      </p:cBhvr>
                                      <p:tavLst>
                                        <p:tav tm="0">
                                          <p:val>
                                            <p:fltVal val="0"/>
                                          </p:val>
                                        </p:tav>
                                        <p:tav tm="100000">
                                          <p:val>
                                            <p:strVal val="#ppt_h"/>
                                          </p:val>
                                        </p:tav>
                                      </p:tavLst>
                                    </p:anim>
                                    <p:anim calcmode="lin" valueType="num">
                                      <p:cBhvr>
                                        <p:cTn id="22" dur="1000" fill="hold"/>
                                        <p:tgtEl>
                                          <p:spTgt spid="1029"/>
                                        </p:tgtEl>
                                        <p:attrNameLst>
                                          <p:attrName>style.rotation</p:attrName>
                                        </p:attrNameLst>
                                      </p:cBhvr>
                                      <p:tavLst>
                                        <p:tav tm="0">
                                          <p:val>
                                            <p:fltVal val="90"/>
                                          </p:val>
                                        </p:tav>
                                        <p:tav tm="100000">
                                          <p:val>
                                            <p:fltVal val="0"/>
                                          </p:val>
                                        </p:tav>
                                      </p:tavLst>
                                    </p:anim>
                                    <p:animEffect transition="in" filter="fade">
                                      <p:cBhvr>
                                        <p:cTn id="23" dur="1000"/>
                                        <p:tgtEl>
                                          <p:spTgt spid="1029"/>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checkerboard(across)">
                                      <p:cBhvr>
                                        <p:cTn id="27"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пк\Desktop\3.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pic>
        <p:nvPicPr>
          <p:cNvPr id="4" name="Picture 4" descr="C:\Users\Елена\Desktop\ctle5.jpg"/>
          <p:cNvPicPr>
            <a:picLocks noChangeAspect="1" noChangeArrowheads="1"/>
          </p:cNvPicPr>
          <p:nvPr/>
        </p:nvPicPr>
        <p:blipFill>
          <a:blip r:embed="rId3" cstate="print"/>
          <a:srcRect r="4225" b="5263"/>
          <a:stretch>
            <a:fillRect/>
          </a:stretch>
        </p:blipFill>
        <p:spPr bwMode="auto">
          <a:xfrm>
            <a:off x="7696200" y="5319712"/>
            <a:ext cx="1447800" cy="1538288"/>
          </a:xfrm>
          <a:prstGeom prst="rect">
            <a:avLst/>
          </a:prstGeom>
          <a:noFill/>
          <a:ln w="9525">
            <a:noFill/>
            <a:miter lim="800000"/>
            <a:headEnd/>
            <a:tailEnd/>
          </a:ln>
        </p:spPr>
      </p:pic>
      <p:sp>
        <p:nvSpPr>
          <p:cNvPr id="3" name="Содержимое 2"/>
          <p:cNvSpPr>
            <a:spLocks noGrp="1"/>
          </p:cNvSpPr>
          <p:nvPr>
            <p:ph idx="1"/>
          </p:nvPr>
        </p:nvSpPr>
        <p:spPr>
          <a:xfrm>
            <a:off x="0" y="0"/>
            <a:ext cx="9144000" cy="6858000"/>
          </a:xfrm>
        </p:spPr>
        <p:txBody>
          <a:bodyPr/>
          <a:lstStyle/>
          <a:p>
            <a:pPr>
              <a:buNone/>
            </a:pPr>
            <a:r>
              <a:rPr lang="ru-RU" sz="2400" b="1" dirty="0" err="1" smtClean="0">
                <a:solidFill>
                  <a:srgbClr val="C00000"/>
                </a:solidFill>
              </a:rPr>
              <a:t>Кристингл</a:t>
            </a:r>
            <a:r>
              <a:rPr lang="ru-RU" sz="2400" b="1" dirty="0" smtClean="0">
                <a:solidFill>
                  <a:srgbClr val="C00000"/>
                </a:solidFill>
              </a:rPr>
              <a:t> (</a:t>
            </a:r>
            <a:r>
              <a:rPr lang="ru-RU" sz="2400" b="1" dirty="0" err="1" smtClean="0">
                <a:solidFill>
                  <a:srgbClr val="C00000"/>
                </a:solidFill>
              </a:rPr>
              <a:t>Christingle</a:t>
            </a:r>
            <a:r>
              <a:rPr lang="ru-RU" sz="2400" b="1" dirty="0" smtClean="0">
                <a:solidFill>
                  <a:srgbClr val="C00000"/>
                </a:solidFill>
              </a:rPr>
              <a:t>) </a:t>
            </a:r>
            <a:r>
              <a:rPr lang="ru-RU" sz="2400" dirty="0" smtClean="0"/>
              <a:t>Традиционным на Рождество в Великобритании является </a:t>
            </a:r>
            <a:r>
              <a:rPr lang="ru-RU" sz="2400" dirty="0" err="1" smtClean="0"/>
              <a:t>кристингл</a:t>
            </a:r>
            <a:r>
              <a:rPr lang="ru-RU" sz="2400" dirty="0" smtClean="0"/>
              <a:t>. Название его обозначает «Свет Христа» (</a:t>
            </a:r>
            <a:r>
              <a:rPr lang="ru-RU" sz="2400" b="1" dirty="0" err="1" smtClean="0">
                <a:solidFill>
                  <a:srgbClr val="C00000"/>
                </a:solidFill>
              </a:rPr>
              <a:t>Christ</a:t>
            </a:r>
            <a:r>
              <a:rPr lang="ru-RU" sz="2400" b="1" dirty="0" smtClean="0">
                <a:solidFill>
                  <a:srgbClr val="C00000"/>
                </a:solidFill>
              </a:rPr>
              <a:t> </a:t>
            </a:r>
            <a:r>
              <a:rPr lang="ru-RU" sz="2400" b="1" dirty="0" err="1" smtClean="0">
                <a:solidFill>
                  <a:srgbClr val="C00000"/>
                </a:solidFill>
              </a:rPr>
              <a:t>Light</a:t>
            </a:r>
            <a:r>
              <a:rPr lang="ru-RU" sz="2400" dirty="0" smtClean="0"/>
              <a:t>), пришедшего в этот мир. Говорят, что </a:t>
            </a:r>
            <a:r>
              <a:rPr lang="ru-RU" sz="2400" dirty="0" err="1" smtClean="0"/>
              <a:t>кристингл</a:t>
            </a:r>
            <a:r>
              <a:rPr lang="ru-RU" sz="2400" dirty="0" smtClean="0"/>
              <a:t> был введен Обществом англиканской церкви по оказанию помощи детям, которое позаимствовало эту традицию у немецкой моравской церкви. </a:t>
            </a:r>
          </a:p>
          <a:p>
            <a:pPr>
              <a:buNone/>
            </a:pPr>
            <a:r>
              <a:rPr lang="ru-RU" sz="2400" dirty="0" smtClean="0"/>
              <a:t>Апельсин (</a:t>
            </a:r>
            <a:r>
              <a:rPr lang="ru-RU" sz="2400" b="1" dirty="0" err="1" smtClean="0">
                <a:solidFill>
                  <a:srgbClr val="C00000"/>
                </a:solidFill>
              </a:rPr>
              <a:t>orange</a:t>
            </a:r>
            <a:r>
              <a:rPr lang="ru-RU" sz="2400" dirty="0" smtClean="0"/>
              <a:t>) круглый, как мир. В центре его возвышается свеча, она дает свет в темноте, как любовь Господа (</a:t>
            </a:r>
            <a:r>
              <a:rPr lang="ru-RU" sz="2400" b="1" dirty="0" err="1" smtClean="0">
                <a:solidFill>
                  <a:srgbClr val="C00000"/>
                </a:solidFill>
              </a:rPr>
              <a:t>God’s</a:t>
            </a:r>
            <a:r>
              <a:rPr lang="ru-RU" sz="2400" b="1" dirty="0" smtClean="0">
                <a:solidFill>
                  <a:srgbClr val="C00000"/>
                </a:solidFill>
              </a:rPr>
              <a:t> </a:t>
            </a:r>
            <a:r>
              <a:rPr lang="ru-RU" sz="2400" b="1" dirty="0" err="1" smtClean="0">
                <a:solidFill>
                  <a:srgbClr val="C00000"/>
                </a:solidFill>
              </a:rPr>
              <a:t>love</a:t>
            </a:r>
            <a:r>
              <a:rPr lang="ru-RU" sz="2400" dirty="0" smtClean="0"/>
              <a:t>). Красная лента (</a:t>
            </a:r>
            <a:r>
              <a:rPr lang="ru-RU" sz="2400" b="1" dirty="0" err="1" smtClean="0">
                <a:solidFill>
                  <a:srgbClr val="C00000"/>
                </a:solidFill>
              </a:rPr>
              <a:t>red</a:t>
            </a:r>
            <a:r>
              <a:rPr lang="ru-RU" sz="2400" b="1" dirty="0" smtClean="0">
                <a:solidFill>
                  <a:srgbClr val="C00000"/>
                </a:solidFill>
              </a:rPr>
              <a:t> </a:t>
            </a:r>
            <a:r>
              <a:rPr lang="ru-RU" sz="2400" b="1" dirty="0" err="1" smtClean="0">
                <a:solidFill>
                  <a:srgbClr val="C00000"/>
                </a:solidFill>
              </a:rPr>
              <a:t>ribbon</a:t>
            </a:r>
            <a:r>
              <a:rPr lang="ru-RU" sz="2400" dirty="0" smtClean="0"/>
              <a:t>) опоясывает «мир» как символ крови Христа, пролитой за нас. Четыре палочки указывают на все четыре направления и символизируют север, восток и запад, которые в свою очередь знаменуют четыре времени года. Фрукты и орешки (</a:t>
            </a:r>
            <a:r>
              <a:rPr lang="ru-RU" sz="2400" b="1" dirty="0" err="1" smtClean="0">
                <a:solidFill>
                  <a:srgbClr val="C00000"/>
                </a:solidFill>
              </a:rPr>
              <a:t>fruit</a:t>
            </a:r>
            <a:r>
              <a:rPr lang="ru-RU" sz="2400" b="1" dirty="0" smtClean="0">
                <a:solidFill>
                  <a:srgbClr val="C00000"/>
                </a:solidFill>
              </a:rPr>
              <a:t> </a:t>
            </a:r>
            <a:r>
              <a:rPr lang="ru-RU" sz="2400" b="1" dirty="0" err="1" smtClean="0">
                <a:solidFill>
                  <a:srgbClr val="C00000"/>
                </a:solidFill>
              </a:rPr>
              <a:t>and</a:t>
            </a:r>
            <a:r>
              <a:rPr lang="ru-RU" sz="2400" b="1" dirty="0" smtClean="0">
                <a:solidFill>
                  <a:srgbClr val="C00000"/>
                </a:solidFill>
              </a:rPr>
              <a:t> </a:t>
            </a:r>
            <a:r>
              <a:rPr lang="ru-RU" sz="2400" b="1" dirty="0" err="1" smtClean="0">
                <a:solidFill>
                  <a:srgbClr val="C00000"/>
                </a:solidFill>
              </a:rPr>
              <a:t>nuts</a:t>
            </a:r>
            <a:r>
              <a:rPr lang="ru-RU" sz="2400" dirty="0" smtClean="0"/>
              <a:t>), а зачастую и сладости (</a:t>
            </a:r>
            <a:r>
              <a:rPr lang="ru-RU" sz="2400" b="1" dirty="0" err="1" smtClean="0">
                <a:solidFill>
                  <a:srgbClr val="C00000"/>
                </a:solidFill>
              </a:rPr>
              <a:t>sweets</a:t>
            </a:r>
            <a:r>
              <a:rPr lang="ru-RU" sz="2400" dirty="0" smtClean="0"/>
              <a:t>) – это символ плодов матушки – земли, которые выросли под солнцем и дождем.</a:t>
            </a:r>
          </a:p>
          <a:p>
            <a:pPr>
              <a:buNone/>
            </a:pPr>
            <a:endParaRPr lang="ru-RU" dirty="0" smtClean="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C:\Users\Елена\Desktop\reWalls_com-5455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2052" name="Picture 4" descr="C:\Users\Елена\Desktop\yulelog.jpg"/>
          <p:cNvPicPr>
            <a:picLocks noChangeAspect="1" noChangeArrowheads="1"/>
          </p:cNvPicPr>
          <p:nvPr/>
        </p:nvPicPr>
        <p:blipFill>
          <a:blip r:embed="rId3" cstate="print"/>
          <a:srcRect/>
          <a:stretch>
            <a:fillRect/>
          </a:stretch>
        </p:blipFill>
        <p:spPr bwMode="auto">
          <a:xfrm>
            <a:off x="304800" y="1362075"/>
            <a:ext cx="4572000" cy="2587625"/>
          </a:xfrm>
          <a:prstGeom prst="rect">
            <a:avLst/>
          </a:prstGeom>
          <a:noFill/>
          <a:ln w="9525">
            <a:noFill/>
            <a:miter lim="800000"/>
            <a:headEnd/>
            <a:tailEnd/>
          </a:ln>
        </p:spPr>
      </p:pic>
      <p:pic>
        <p:nvPicPr>
          <p:cNvPr id="2053" name="Picture 5" descr="C:\Users\Елена\Desktop\398503_273405989385174_684368185_n.jpg"/>
          <p:cNvPicPr>
            <a:picLocks noChangeAspect="1" noChangeArrowheads="1"/>
          </p:cNvPicPr>
          <p:nvPr/>
        </p:nvPicPr>
        <p:blipFill>
          <a:blip r:embed="rId4" cstate="print"/>
          <a:srcRect/>
          <a:stretch>
            <a:fillRect/>
          </a:stretch>
        </p:blipFill>
        <p:spPr bwMode="auto">
          <a:xfrm>
            <a:off x="1143000" y="3810000"/>
            <a:ext cx="3200400" cy="2895600"/>
          </a:xfrm>
          <a:prstGeom prst="rect">
            <a:avLst/>
          </a:prstGeom>
          <a:noFill/>
          <a:ln w="9525">
            <a:noFill/>
            <a:miter lim="800000"/>
            <a:headEnd/>
            <a:tailEnd/>
          </a:ln>
        </p:spPr>
      </p:pic>
      <p:sp>
        <p:nvSpPr>
          <p:cNvPr id="2" name="Заголовок 1"/>
          <p:cNvSpPr>
            <a:spLocks noGrp="1"/>
          </p:cNvSpPr>
          <p:nvPr>
            <p:ph type="title"/>
          </p:nvPr>
        </p:nvSpPr>
        <p:spPr>
          <a:xfrm>
            <a:off x="457200" y="0"/>
            <a:ext cx="8229600" cy="1143000"/>
          </a:xfrm>
        </p:spPr>
        <p:txBody>
          <a:bodyPr rtlCol="0">
            <a:normAutofit fontScale="90000"/>
          </a:bodyPr>
          <a:lstStyle/>
          <a:p>
            <a:pPr eaLnBrk="1" fontAlgn="auto" hangingPunct="1">
              <a:spcAft>
                <a:spcPts val="0"/>
              </a:spcAft>
              <a:defRPr/>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tang" pitchFamily="18" charset="-127"/>
                <a:ea typeface="Batang" pitchFamily="18" charset="-127"/>
              </a:rPr>
              <a:t>Святочное полено</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tang" pitchFamily="18" charset="-127"/>
                <a:ea typeface="Batang" pitchFamily="18" charset="-127"/>
              </a:rPr>
              <a:t> </a:t>
            </a: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tang" pitchFamily="18" charset="-127"/>
                <a:ea typeface="Batang" pitchFamily="18" charset="-127"/>
              </a:rPr>
              <a:t/>
            </a:r>
            <a:b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tang" pitchFamily="18" charset="-127"/>
                <a:ea typeface="Batang" pitchFamily="18" charset="-127"/>
              </a:rPr>
            </a:b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tang" pitchFamily="18" charset="-127"/>
                <a:ea typeface="Batang" pitchFamily="18" charset="-127"/>
              </a:rPr>
              <a:t>(Christmas log / Yule log)</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Batang" pitchFamily="18" charset="-127"/>
              <a:ea typeface="Batang" pitchFamily="18" charset="-127"/>
            </a:endParaRPr>
          </a:p>
        </p:txBody>
      </p:sp>
      <p:pic>
        <p:nvPicPr>
          <p:cNvPr id="2051" name="Picture 3" descr="C:\Users\Елена\Desktop\img.jpg"/>
          <p:cNvPicPr>
            <a:picLocks noChangeAspect="1" noChangeArrowheads="1"/>
          </p:cNvPicPr>
          <p:nvPr/>
        </p:nvPicPr>
        <p:blipFill>
          <a:blip r:embed="rId5" cstate="print"/>
          <a:srcRect/>
          <a:stretch>
            <a:fillRect/>
          </a:stretch>
        </p:blipFill>
        <p:spPr bwMode="auto">
          <a:xfrm>
            <a:off x="5334000" y="3886200"/>
            <a:ext cx="3429000" cy="2595563"/>
          </a:xfrm>
          <a:prstGeom prst="rect">
            <a:avLst/>
          </a:prstGeom>
          <a:noFill/>
          <a:ln w="9525">
            <a:noFill/>
            <a:miter lim="800000"/>
            <a:headEnd/>
            <a:tailEnd/>
          </a:ln>
        </p:spPr>
      </p:pic>
      <p:pic>
        <p:nvPicPr>
          <p:cNvPr id="27654" name="Picture 2" descr="C:\Users\Елена\Desktop\P165-39e4e3bd6aad9ff9a4a3b53f1573990d.gif"/>
          <p:cNvPicPr>
            <a:picLocks noChangeAspect="1" noChangeArrowheads="1" noCrop="1"/>
          </p:cNvPicPr>
          <p:nvPr/>
        </p:nvPicPr>
        <p:blipFill>
          <a:blip r:embed="rId6" cstate="print"/>
          <a:srcRect/>
          <a:stretch>
            <a:fillRect/>
          </a:stretch>
        </p:blipFill>
        <p:spPr bwMode="auto">
          <a:xfrm>
            <a:off x="5146675" y="1416050"/>
            <a:ext cx="3311525" cy="2317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051"/>
                                        </p:tgtEl>
                                        <p:attrNameLst>
                                          <p:attrName>style.visibility</p:attrName>
                                        </p:attrNameLst>
                                      </p:cBhvr>
                                      <p:to>
                                        <p:strVal val="visible"/>
                                      </p:to>
                                    </p:set>
                                    <p:animEffect transition="in" filter="fade">
                                      <p:cBhvr>
                                        <p:cTn id="13" dur="2000"/>
                                        <p:tgtEl>
                                          <p:spTgt spid="2051"/>
                                        </p:tgtEl>
                                      </p:cBhvr>
                                    </p:animEffect>
                                  </p:childTnLst>
                                </p:cTn>
                              </p:par>
                            </p:childTnLst>
                          </p:cTn>
                        </p:par>
                        <p:par>
                          <p:cTn id="14" fill="hold">
                            <p:stCondLst>
                              <p:cond delay="2500"/>
                            </p:stCondLst>
                            <p:childTnLst>
                              <p:par>
                                <p:cTn id="15" presetID="31" presetClass="entr" presetSubtype="0" fill="hold" nodeType="afterEffect">
                                  <p:stCondLst>
                                    <p:cond delay="0"/>
                                  </p:stCondLst>
                                  <p:iterate type="lt">
                                    <p:tmPct val="5000"/>
                                  </p:iterate>
                                  <p:childTnLst>
                                    <p:set>
                                      <p:cBhvr>
                                        <p:cTn id="16" dur="1" fill="hold">
                                          <p:stCondLst>
                                            <p:cond delay="0"/>
                                          </p:stCondLst>
                                        </p:cTn>
                                        <p:tgtEl>
                                          <p:spTgt spid="2053"/>
                                        </p:tgtEl>
                                        <p:attrNameLst>
                                          <p:attrName>style.visibility</p:attrName>
                                        </p:attrNameLst>
                                      </p:cBhvr>
                                      <p:to>
                                        <p:strVal val="visible"/>
                                      </p:to>
                                    </p:set>
                                    <p:anim calcmode="lin" valueType="num">
                                      <p:cBhvr>
                                        <p:cTn id="17" dur="1000" fill="hold"/>
                                        <p:tgtEl>
                                          <p:spTgt spid="2053"/>
                                        </p:tgtEl>
                                        <p:attrNameLst>
                                          <p:attrName>ppt_w</p:attrName>
                                        </p:attrNameLst>
                                      </p:cBhvr>
                                      <p:tavLst>
                                        <p:tav tm="0">
                                          <p:val>
                                            <p:fltVal val="0"/>
                                          </p:val>
                                        </p:tav>
                                        <p:tav tm="100000">
                                          <p:val>
                                            <p:strVal val="#ppt_w"/>
                                          </p:val>
                                        </p:tav>
                                      </p:tavLst>
                                    </p:anim>
                                    <p:anim calcmode="lin" valueType="num">
                                      <p:cBhvr>
                                        <p:cTn id="18" dur="1000" fill="hold"/>
                                        <p:tgtEl>
                                          <p:spTgt spid="2053"/>
                                        </p:tgtEl>
                                        <p:attrNameLst>
                                          <p:attrName>ppt_h</p:attrName>
                                        </p:attrNameLst>
                                      </p:cBhvr>
                                      <p:tavLst>
                                        <p:tav tm="0">
                                          <p:val>
                                            <p:fltVal val="0"/>
                                          </p:val>
                                        </p:tav>
                                        <p:tav tm="100000">
                                          <p:val>
                                            <p:strVal val="#ppt_h"/>
                                          </p:val>
                                        </p:tav>
                                      </p:tavLst>
                                    </p:anim>
                                    <p:anim calcmode="lin" valueType="num">
                                      <p:cBhvr>
                                        <p:cTn id="19" dur="1000" fill="hold"/>
                                        <p:tgtEl>
                                          <p:spTgt spid="2053"/>
                                        </p:tgtEl>
                                        <p:attrNameLst>
                                          <p:attrName>style.rotation</p:attrName>
                                        </p:attrNameLst>
                                      </p:cBhvr>
                                      <p:tavLst>
                                        <p:tav tm="0">
                                          <p:val>
                                            <p:fltVal val="90"/>
                                          </p:val>
                                        </p:tav>
                                        <p:tav tm="100000">
                                          <p:val>
                                            <p:fltVal val="0"/>
                                          </p:val>
                                        </p:tav>
                                      </p:tavLst>
                                    </p:anim>
                                    <p:animEffect transition="in" filter="fade">
                                      <p:cBhvr>
                                        <p:cTn id="20"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пк\Desktop\3.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3" name="Содержимое 2"/>
          <p:cNvSpPr>
            <a:spLocks noGrp="1"/>
          </p:cNvSpPr>
          <p:nvPr>
            <p:ph idx="1"/>
          </p:nvPr>
        </p:nvSpPr>
        <p:spPr>
          <a:xfrm>
            <a:off x="457200" y="1066800"/>
            <a:ext cx="8229600" cy="5059363"/>
          </a:xfrm>
        </p:spPr>
        <p:txBody>
          <a:bodyPr/>
          <a:lstStyle/>
          <a:p>
            <a:r>
              <a:rPr lang="ru-RU" dirty="0" smtClean="0"/>
              <a:t>Наверное, вы знаете, </a:t>
            </a:r>
            <a:r>
              <a:rPr lang="ru-RU" dirty="0" smtClean="0"/>
              <a:t>что </a:t>
            </a:r>
            <a:r>
              <a:rPr lang="ru-RU" dirty="0" smtClean="0"/>
              <a:t>в Великобритании Рождество (</a:t>
            </a:r>
            <a:r>
              <a:rPr lang="ru-RU" b="1" dirty="0" err="1" smtClean="0">
                <a:solidFill>
                  <a:srgbClr val="C00000"/>
                </a:solidFill>
              </a:rPr>
              <a:t>Christmas</a:t>
            </a:r>
            <a:r>
              <a:rPr lang="ru-RU" b="1" dirty="0" smtClean="0">
                <a:solidFill>
                  <a:srgbClr val="C00000"/>
                </a:solidFill>
              </a:rPr>
              <a:t> </a:t>
            </a:r>
            <a:r>
              <a:rPr lang="ru-RU" b="1" dirty="0" err="1" smtClean="0">
                <a:solidFill>
                  <a:srgbClr val="C00000"/>
                </a:solidFill>
              </a:rPr>
              <a:t>Day</a:t>
            </a:r>
            <a:r>
              <a:rPr lang="ru-RU" dirty="0" smtClean="0"/>
              <a:t>) празднуют 25 декабря. И официальное открытие Рождественского сезона — это </a:t>
            </a:r>
            <a:r>
              <a:rPr lang="ru-RU" dirty="0" err="1" smtClean="0"/>
              <a:t>Адвент</a:t>
            </a:r>
            <a:r>
              <a:rPr lang="ru-RU" dirty="0" smtClean="0"/>
              <a:t> (</a:t>
            </a:r>
            <a:r>
              <a:rPr lang="ru-RU" b="1" dirty="0" err="1" smtClean="0">
                <a:solidFill>
                  <a:srgbClr val="C00000"/>
                </a:solidFill>
              </a:rPr>
              <a:t>Advent</a:t>
            </a:r>
            <a:r>
              <a:rPr lang="ru-RU" dirty="0" smtClean="0"/>
              <a:t>). </a:t>
            </a:r>
            <a:r>
              <a:rPr lang="ru-RU" dirty="0" err="1" smtClean="0"/>
              <a:t>Адвент</a:t>
            </a:r>
            <a:r>
              <a:rPr lang="ru-RU" dirty="0" smtClean="0"/>
              <a:t> – предрождественский пост, он начинается за 4 недели до Рождества.</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пк\Desktop\3.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3" name="Содержимое 2"/>
          <p:cNvSpPr>
            <a:spLocks noGrp="1"/>
          </p:cNvSpPr>
          <p:nvPr>
            <p:ph idx="1"/>
          </p:nvPr>
        </p:nvSpPr>
        <p:spPr>
          <a:xfrm>
            <a:off x="0" y="0"/>
            <a:ext cx="9144000" cy="6126163"/>
          </a:xfrm>
        </p:spPr>
        <p:txBody>
          <a:bodyPr/>
          <a:lstStyle/>
          <a:p>
            <a:r>
              <a:rPr lang="ru-RU" sz="2400" b="1" dirty="0" smtClean="0">
                <a:solidFill>
                  <a:srgbClr val="C00000"/>
                </a:solidFill>
              </a:rPr>
              <a:t>Святочное полено (</a:t>
            </a:r>
            <a:r>
              <a:rPr lang="en-US" sz="2400" b="1" dirty="0" smtClean="0">
                <a:solidFill>
                  <a:srgbClr val="C00000"/>
                </a:solidFill>
              </a:rPr>
              <a:t>Christmas log</a:t>
            </a:r>
            <a:r>
              <a:rPr lang="ru-RU" sz="2400" b="1" dirty="0" smtClean="0">
                <a:solidFill>
                  <a:srgbClr val="C00000"/>
                </a:solidFill>
              </a:rPr>
              <a:t> / </a:t>
            </a:r>
            <a:r>
              <a:rPr lang="en-US" sz="2400" b="1" dirty="0" smtClean="0">
                <a:solidFill>
                  <a:srgbClr val="C00000"/>
                </a:solidFill>
              </a:rPr>
              <a:t>Yule log</a:t>
            </a:r>
            <a:r>
              <a:rPr lang="ru-RU" sz="2400" b="1" dirty="0" smtClean="0">
                <a:solidFill>
                  <a:srgbClr val="C00000"/>
                </a:solidFill>
              </a:rPr>
              <a:t>) .</a:t>
            </a:r>
          </a:p>
          <a:p>
            <a:pPr>
              <a:buNone/>
            </a:pPr>
            <a:r>
              <a:rPr lang="ru-RU" sz="2400" dirty="0" smtClean="0"/>
              <a:t>Еще задолго до появления традиции новогодней елки использовали святочное или рождественское полено. В Англии его подготавливали за год до Рождества. В лесу выбиралось громадное дерево, его спиливали и оставляли лежать, убрав ветки. На праздник Рождества полено с этого дерева вносил в дом только глава семьи. Далее к полену обращались как к живому существу, его поливали медом </a:t>
            </a:r>
            <a:r>
              <a:rPr lang="ru-RU" sz="2400" b="1" dirty="0" smtClean="0"/>
              <a:t>(</a:t>
            </a:r>
            <a:r>
              <a:rPr lang="ru-RU" sz="2400" b="1" dirty="0" err="1" smtClean="0">
                <a:solidFill>
                  <a:srgbClr val="C00000"/>
                </a:solidFill>
              </a:rPr>
              <a:t>honey</a:t>
            </a:r>
            <a:r>
              <a:rPr lang="ru-RU" sz="2400" b="1" dirty="0" smtClean="0"/>
              <a:t>)</a:t>
            </a:r>
            <a:r>
              <a:rPr lang="ru-RU" sz="2400" dirty="0" smtClean="0"/>
              <a:t>, вином </a:t>
            </a:r>
            <a:r>
              <a:rPr lang="ru-RU" sz="2400" b="1" dirty="0" smtClean="0"/>
              <a:t>(</a:t>
            </a:r>
            <a:r>
              <a:rPr lang="ru-RU" sz="2400" b="1" dirty="0" err="1" smtClean="0">
                <a:solidFill>
                  <a:srgbClr val="C00000"/>
                </a:solidFill>
              </a:rPr>
              <a:t>wine</a:t>
            </a:r>
            <a:r>
              <a:rPr lang="ru-RU" sz="2400" b="1" dirty="0" smtClean="0"/>
              <a:t>), </a:t>
            </a:r>
            <a:r>
              <a:rPr lang="ru-RU" sz="2400" dirty="0" smtClean="0"/>
              <a:t>посыпали зерном (</a:t>
            </a:r>
            <a:r>
              <a:rPr lang="ru-RU" sz="2400" b="1" dirty="0" err="1" smtClean="0">
                <a:solidFill>
                  <a:srgbClr val="C00000"/>
                </a:solidFill>
              </a:rPr>
              <a:t>corn</a:t>
            </a:r>
            <a:r>
              <a:rPr lang="ru-RU" sz="2400" dirty="0" smtClean="0"/>
              <a:t>). После этого полено помещалось в очаг </a:t>
            </a:r>
            <a:r>
              <a:rPr lang="ru-RU" sz="2400" b="1" dirty="0" smtClean="0"/>
              <a:t>(</a:t>
            </a:r>
            <a:r>
              <a:rPr lang="ru-RU" sz="2400" b="1" dirty="0" err="1" smtClean="0">
                <a:solidFill>
                  <a:srgbClr val="C00000"/>
                </a:solidFill>
              </a:rPr>
              <a:t>hearth</a:t>
            </a:r>
            <a:r>
              <a:rPr lang="ru-RU" sz="2400" b="1" dirty="0" smtClean="0"/>
              <a:t>) </a:t>
            </a:r>
            <a:r>
              <a:rPr lang="ru-RU" sz="2400" dirty="0" smtClean="0"/>
              <a:t>или печь </a:t>
            </a:r>
            <a:r>
              <a:rPr lang="ru-RU" sz="2400" b="1" dirty="0" smtClean="0"/>
              <a:t>(</a:t>
            </a:r>
            <a:r>
              <a:rPr lang="ru-RU" sz="2400" b="1" dirty="0" err="1" smtClean="0">
                <a:solidFill>
                  <a:srgbClr val="C00000"/>
                </a:solidFill>
              </a:rPr>
              <a:t>stove</a:t>
            </a:r>
            <a:r>
              <a:rPr lang="ru-RU" sz="2400" b="1" dirty="0" smtClean="0"/>
              <a:t>) </a:t>
            </a:r>
            <a:r>
              <a:rPr lang="ru-RU" sz="2400" dirty="0" smtClean="0"/>
              <a:t>и поджигалось. Полено должно было гореть двенадцать дней и ночей.</a:t>
            </a:r>
          </a:p>
          <a:p>
            <a:r>
              <a:rPr lang="ru-RU" sz="2400" dirty="0" smtClean="0"/>
              <a:t>По преданию, зола от сгоревшего святочного полена имела волшебные свойства и лечила от болезней, защищала от злых духов. Люди носили эту золу на шее в мешочке, рассыпали вокруг дома.</a:t>
            </a:r>
          </a:p>
          <a:p>
            <a:r>
              <a:rPr lang="ru-RU" sz="2400" dirty="0" smtClean="0"/>
              <a:t>Также есть поверье, что если человек увидит тень без головы, отраженную от камина, в котором горит полено, он уйдет из жизни в следующем году.</a:t>
            </a:r>
          </a:p>
          <a:p>
            <a:endParaRPr lang="ru-RU"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Елена\Desktop\topoboi_com-307.jpg"/>
          <p:cNvPicPr>
            <a:picLocks noGrp="1" noChangeAspect="1" noChangeArrowheads="1"/>
          </p:cNvPicPr>
          <p:nvPr>
            <p:ph idx="1"/>
          </p:nvPr>
        </p:nvPicPr>
        <p:blipFill>
          <a:blip r:embed="rId2" cstate="print"/>
          <a:srcRect/>
          <a:stretch>
            <a:fillRect/>
          </a:stretch>
        </p:blipFill>
        <p:spPr>
          <a:xfrm>
            <a:off x="381000" y="0"/>
            <a:ext cx="8305800" cy="6645275"/>
          </a:xfrm>
        </p:spPr>
      </p:pic>
      <p:sp>
        <p:nvSpPr>
          <p:cNvPr id="28674" name="Заголовок 1"/>
          <p:cNvSpPr>
            <a:spLocks noGrp="1"/>
          </p:cNvSpPr>
          <p:nvPr>
            <p:ph type="title"/>
          </p:nvPr>
        </p:nvSpPr>
        <p:spPr>
          <a:xfrm>
            <a:off x="533400" y="0"/>
            <a:ext cx="8229600" cy="1143000"/>
          </a:xfrm>
        </p:spPr>
        <p:txBody>
          <a:bodyPr/>
          <a:lstStyle/>
          <a:p>
            <a:pPr eaLnBrk="1" hangingPunct="1"/>
            <a:r>
              <a:rPr lang="ru-RU" sz="4000" dirty="0" smtClean="0">
                <a:latin typeface="Batang"/>
                <a:ea typeface="Batang"/>
                <a:cs typeface="Batang"/>
              </a:rPr>
              <a:t>Санта Клаус (</a:t>
            </a:r>
            <a:r>
              <a:rPr lang="ru-RU" sz="4000" dirty="0" err="1" smtClean="0">
                <a:latin typeface="Batang"/>
                <a:ea typeface="Batang"/>
                <a:cs typeface="Batang"/>
              </a:rPr>
              <a:t>Santa</a:t>
            </a:r>
            <a:r>
              <a:rPr lang="ru-RU" sz="4000" dirty="0" smtClean="0">
                <a:latin typeface="Batang"/>
                <a:ea typeface="Batang"/>
                <a:cs typeface="Batang"/>
              </a:rPr>
              <a:t> </a:t>
            </a:r>
            <a:r>
              <a:rPr lang="ru-RU" sz="4000" dirty="0" err="1" smtClean="0">
                <a:latin typeface="Batang"/>
                <a:ea typeface="Batang"/>
                <a:cs typeface="Batang"/>
              </a:rPr>
              <a:t>Claus</a:t>
            </a:r>
            <a:r>
              <a:rPr lang="ru-RU" sz="4000" dirty="0" smtClean="0">
                <a:latin typeface="Batang"/>
                <a:ea typeface="Batang"/>
                <a:cs typeface="Batang"/>
              </a:rPr>
              <a:t>)</a:t>
            </a:r>
          </a:p>
        </p:txBody>
      </p:sp>
      <p:pic>
        <p:nvPicPr>
          <p:cNvPr id="28675" name="Picture 3" descr="C:\Users\Елена\Desktop\81652590_snezhinka1.gif"/>
          <p:cNvPicPr>
            <a:picLocks noChangeAspect="1" noChangeArrowheads="1"/>
          </p:cNvPicPr>
          <p:nvPr/>
        </p:nvPicPr>
        <p:blipFill>
          <a:blip r:embed="rId3" cstate="print"/>
          <a:srcRect/>
          <a:stretch>
            <a:fillRect/>
          </a:stretch>
        </p:blipFill>
        <p:spPr bwMode="auto">
          <a:xfrm>
            <a:off x="0" y="0"/>
            <a:ext cx="1295400" cy="1487488"/>
          </a:xfrm>
          <a:prstGeom prst="rect">
            <a:avLst/>
          </a:prstGeom>
          <a:noFill/>
          <a:ln w="9525">
            <a:noFill/>
            <a:miter lim="800000"/>
            <a:headEnd/>
            <a:tailEnd/>
          </a:ln>
        </p:spPr>
      </p:pic>
      <p:pic>
        <p:nvPicPr>
          <p:cNvPr id="28676" name="Picture 3" descr="C:\Users\Елена\Desktop\81652590_snezhinka1.gif"/>
          <p:cNvPicPr>
            <a:picLocks noChangeAspect="1" noChangeArrowheads="1"/>
          </p:cNvPicPr>
          <p:nvPr/>
        </p:nvPicPr>
        <p:blipFill>
          <a:blip r:embed="rId3" cstate="print"/>
          <a:srcRect/>
          <a:stretch>
            <a:fillRect/>
          </a:stretch>
        </p:blipFill>
        <p:spPr bwMode="auto">
          <a:xfrm>
            <a:off x="7848600" y="0"/>
            <a:ext cx="1295400" cy="1487488"/>
          </a:xfrm>
          <a:prstGeom prst="rect">
            <a:avLst/>
          </a:prstGeom>
          <a:noFill/>
          <a:ln w="9525">
            <a:noFill/>
            <a:miter lim="800000"/>
            <a:headEnd/>
            <a:tailEnd/>
          </a:ln>
        </p:spPr>
      </p:pic>
      <p:pic>
        <p:nvPicPr>
          <p:cNvPr id="28677" name="Picture 3" descr="C:\Users\Елена\Desktop\81652590_snezhinka1.gif"/>
          <p:cNvPicPr>
            <a:picLocks noChangeAspect="1" noChangeArrowheads="1"/>
          </p:cNvPicPr>
          <p:nvPr/>
        </p:nvPicPr>
        <p:blipFill>
          <a:blip r:embed="rId3" cstate="print"/>
          <a:srcRect/>
          <a:stretch>
            <a:fillRect/>
          </a:stretch>
        </p:blipFill>
        <p:spPr bwMode="auto">
          <a:xfrm>
            <a:off x="7848600" y="5370513"/>
            <a:ext cx="1295400" cy="1487487"/>
          </a:xfrm>
          <a:prstGeom prst="rect">
            <a:avLst/>
          </a:prstGeom>
          <a:noFill/>
          <a:ln w="9525">
            <a:noFill/>
            <a:miter lim="800000"/>
            <a:headEnd/>
            <a:tailEnd/>
          </a:ln>
        </p:spPr>
      </p:pic>
      <p:pic>
        <p:nvPicPr>
          <p:cNvPr id="28678" name="Picture 3" descr="C:\Users\Елена\Desktop\81652590_snezhinka1.gif"/>
          <p:cNvPicPr>
            <a:picLocks noChangeAspect="1" noChangeArrowheads="1"/>
          </p:cNvPicPr>
          <p:nvPr/>
        </p:nvPicPr>
        <p:blipFill>
          <a:blip r:embed="rId3" cstate="print"/>
          <a:srcRect/>
          <a:stretch>
            <a:fillRect/>
          </a:stretch>
        </p:blipFill>
        <p:spPr bwMode="auto">
          <a:xfrm>
            <a:off x="0" y="5370513"/>
            <a:ext cx="1295400" cy="1487487"/>
          </a:xfrm>
          <a:prstGeom prst="rect">
            <a:avLst/>
          </a:prstGeom>
          <a:noFill/>
          <a:ln w="9525">
            <a:noFill/>
            <a:miter lim="800000"/>
            <a:headEnd/>
            <a:tailEnd/>
          </a:ln>
        </p:spPr>
      </p:pic>
      <p:pic>
        <p:nvPicPr>
          <p:cNvPr id="28679" name="Picture 2" descr="C:\Users\Елена\Desktop\chr24.gif"/>
          <p:cNvPicPr>
            <a:picLocks noChangeAspect="1" noChangeArrowheads="1" noCrop="1"/>
          </p:cNvPicPr>
          <p:nvPr/>
        </p:nvPicPr>
        <p:blipFill>
          <a:blip r:embed="rId4" cstate="print"/>
          <a:srcRect/>
          <a:stretch>
            <a:fillRect/>
          </a:stretch>
        </p:blipFill>
        <p:spPr bwMode="auto">
          <a:xfrm>
            <a:off x="2286000" y="5876925"/>
            <a:ext cx="4695825" cy="981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p:txBody>
          <a:bodyPr/>
          <a:lstStyle/>
          <a:p>
            <a:pPr eaLnBrk="1" hangingPunct="1"/>
            <a:endParaRPr lang="ru-RU" smtClean="0"/>
          </a:p>
        </p:txBody>
      </p:sp>
      <p:sp>
        <p:nvSpPr>
          <p:cNvPr id="29698" name="Содержимое 2"/>
          <p:cNvSpPr>
            <a:spLocks noGrp="1"/>
          </p:cNvSpPr>
          <p:nvPr>
            <p:ph idx="1"/>
          </p:nvPr>
        </p:nvSpPr>
        <p:spPr/>
        <p:txBody>
          <a:bodyPr/>
          <a:lstStyle/>
          <a:p>
            <a:pPr eaLnBrk="1" hangingPunct="1"/>
            <a:endParaRPr lang="ru-RU" smtClean="0"/>
          </a:p>
        </p:txBody>
      </p:sp>
      <p:pic>
        <p:nvPicPr>
          <p:cNvPr id="29699" name="Picture 2" descr="C:\Users\Елена\Desktop\Candy_Cane_and_Bells_Christmas_Card_Vector_Clip_Art_Picture_111119-235618-46300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Заголовок 1"/>
          <p:cNvSpPr txBox="1">
            <a:spLocks/>
          </p:cNvSpPr>
          <p:nvPr/>
        </p:nvSpPr>
        <p:spPr>
          <a:xfrm>
            <a:off x="3733800" y="2743200"/>
            <a:ext cx="5410200" cy="1600200"/>
          </a:xfrm>
          <a:prstGeom prst="rect">
            <a:avLst/>
          </a:prstGeom>
          <a:solidFill>
            <a:schemeClr val="bg1"/>
          </a:solidFill>
        </p:spPr>
        <p:txBody>
          <a:bodyPr anchor="ctr">
            <a:normAutofit fontScale="90000"/>
          </a:bodyPr>
          <a:lstStyle/>
          <a:p>
            <a:pPr fontAlgn="auto">
              <a:spcAft>
                <a:spcPts val="0"/>
              </a:spcAft>
              <a:defRPr/>
            </a:pPr>
            <a:r>
              <a:rPr lang="ru-RU" sz="4400" b="1" dirty="0">
                <a:solidFill>
                  <a:srgbClr val="002060"/>
                </a:solidFill>
                <a:latin typeface="Batang" pitchFamily="18" charset="-127"/>
                <a:ea typeface="Batang" pitchFamily="18" charset="-127"/>
                <a:cs typeface="+mj-cs"/>
              </a:rPr>
              <a:t>Карамельная трость </a:t>
            </a:r>
            <a:br>
              <a:rPr lang="ru-RU" sz="4400" b="1" dirty="0">
                <a:solidFill>
                  <a:srgbClr val="002060"/>
                </a:solidFill>
                <a:latin typeface="Batang" pitchFamily="18" charset="-127"/>
                <a:ea typeface="Batang" pitchFamily="18" charset="-127"/>
                <a:cs typeface="+mj-cs"/>
              </a:rPr>
            </a:br>
            <a:r>
              <a:rPr lang="ru-RU" sz="4400" b="1" dirty="0">
                <a:solidFill>
                  <a:srgbClr val="002060"/>
                </a:solidFill>
                <a:latin typeface="Batang" pitchFamily="18" charset="-127"/>
                <a:ea typeface="Batang" pitchFamily="18" charset="-127"/>
                <a:cs typeface="+mj-cs"/>
              </a:rPr>
              <a:t>(</a:t>
            </a:r>
            <a:r>
              <a:rPr lang="ru-RU" sz="4400" b="1" dirty="0" err="1">
                <a:solidFill>
                  <a:srgbClr val="002060"/>
                </a:solidFill>
                <a:latin typeface="Batang" pitchFamily="18" charset="-127"/>
                <a:ea typeface="Batang" pitchFamily="18" charset="-127"/>
                <a:cs typeface="+mj-cs"/>
              </a:rPr>
              <a:t>Candy</a:t>
            </a:r>
            <a:r>
              <a:rPr lang="ru-RU" sz="4400" b="1" dirty="0">
                <a:solidFill>
                  <a:srgbClr val="002060"/>
                </a:solidFill>
                <a:latin typeface="Batang" pitchFamily="18" charset="-127"/>
                <a:ea typeface="Batang" pitchFamily="18" charset="-127"/>
                <a:cs typeface="+mj-cs"/>
              </a:rPr>
              <a:t> </a:t>
            </a:r>
            <a:r>
              <a:rPr lang="ru-RU" sz="4400" b="1" dirty="0" err="1">
                <a:solidFill>
                  <a:srgbClr val="002060"/>
                </a:solidFill>
                <a:latin typeface="Batang" pitchFamily="18" charset="-127"/>
                <a:ea typeface="Batang" pitchFamily="18" charset="-127"/>
                <a:cs typeface="+mj-cs"/>
              </a:rPr>
              <a:t>cane</a:t>
            </a:r>
            <a:r>
              <a:rPr lang="ru-RU" sz="4400" b="1" dirty="0">
                <a:solidFill>
                  <a:srgbClr val="002060"/>
                </a:solidFill>
                <a:latin typeface="Batang" pitchFamily="18" charset="-127"/>
                <a:ea typeface="Batang" pitchFamily="18" charset="-127"/>
                <a:cs typeface="+mj-cs"/>
              </a:rPr>
              <a:t>)</a:t>
            </a:r>
          </a:p>
        </p:txBody>
      </p:sp>
      <p:pic>
        <p:nvPicPr>
          <p:cNvPr id="6" name="Picture 2" descr="C:\Users\Елена\Desktop\bastoncino-di-zucchero-300x.png"/>
          <p:cNvPicPr>
            <a:picLocks noChangeAspect="1" noChangeArrowheads="1"/>
          </p:cNvPicPr>
          <p:nvPr/>
        </p:nvPicPr>
        <p:blipFill>
          <a:blip r:embed="rId3" cstate="print"/>
          <a:srcRect l="24423" r="17554" b="-687"/>
          <a:stretch>
            <a:fillRect/>
          </a:stretch>
        </p:blipFill>
        <p:spPr bwMode="auto">
          <a:xfrm>
            <a:off x="4267200" y="4448175"/>
            <a:ext cx="1389063" cy="2409825"/>
          </a:xfrm>
          <a:prstGeom prst="rect">
            <a:avLst/>
          </a:prstGeom>
          <a:noFill/>
          <a:ln w="9525">
            <a:noFill/>
            <a:miter lim="800000"/>
            <a:headEnd/>
            <a:tailEnd/>
          </a:ln>
        </p:spPr>
      </p:pic>
      <p:pic>
        <p:nvPicPr>
          <p:cNvPr id="7" name="Picture 3" descr="C:\Users\Елена\Desktop\rainbow_candy_canes-2969.jpg"/>
          <p:cNvPicPr>
            <a:picLocks noChangeAspect="1" noChangeArrowheads="1"/>
          </p:cNvPicPr>
          <p:nvPr/>
        </p:nvPicPr>
        <p:blipFill>
          <a:blip r:embed="rId4" cstate="print"/>
          <a:srcRect/>
          <a:stretch>
            <a:fillRect/>
          </a:stretch>
        </p:blipFill>
        <p:spPr bwMode="auto">
          <a:xfrm>
            <a:off x="5638800" y="4343400"/>
            <a:ext cx="1444625" cy="2514600"/>
          </a:xfrm>
          <a:prstGeom prst="rect">
            <a:avLst/>
          </a:prstGeom>
          <a:noFill/>
          <a:ln w="9525">
            <a:noFill/>
            <a:miter lim="800000"/>
            <a:headEnd/>
            <a:tailEnd/>
          </a:ln>
        </p:spPr>
      </p:pic>
      <p:pic>
        <p:nvPicPr>
          <p:cNvPr id="8" name="Picture 4" descr="C:\Users\Елена\Desktop\ar129118646271457.jpg"/>
          <p:cNvPicPr>
            <a:picLocks noChangeAspect="1" noChangeArrowheads="1"/>
          </p:cNvPicPr>
          <p:nvPr/>
        </p:nvPicPr>
        <p:blipFill>
          <a:blip r:embed="rId5" cstate="print">
            <a:lum bright="-20000" contrast="30000"/>
          </a:blip>
          <a:srcRect/>
          <a:stretch>
            <a:fillRect/>
          </a:stretch>
        </p:blipFill>
        <p:spPr bwMode="auto">
          <a:xfrm>
            <a:off x="7086600" y="4224338"/>
            <a:ext cx="2057400" cy="2633662"/>
          </a:xfrm>
          <a:prstGeom prst="rect">
            <a:avLst/>
          </a:prstGeom>
          <a:noFill/>
          <a:ln w="9525">
            <a:noFill/>
            <a:miter lim="800000"/>
            <a:headEnd/>
            <a:tailEnd/>
          </a:ln>
        </p:spPr>
      </p:pic>
      <p:pic>
        <p:nvPicPr>
          <p:cNvPr id="5123" name="Picture 3" descr="C:\Users\Елена\Desktop\candy_cane.jpg"/>
          <p:cNvPicPr>
            <a:picLocks noChangeAspect="1" noChangeArrowheads="1"/>
          </p:cNvPicPr>
          <p:nvPr/>
        </p:nvPicPr>
        <p:blipFill>
          <a:blip r:embed="rId6" cstate="print"/>
          <a:srcRect/>
          <a:stretch>
            <a:fillRect/>
          </a:stretch>
        </p:blipFill>
        <p:spPr bwMode="auto">
          <a:xfrm>
            <a:off x="4419600" y="0"/>
            <a:ext cx="4724400" cy="2595563"/>
          </a:xfrm>
          <a:prstGeom prst="rect">
            <a:avLst/>
          </a:prstGeom>
          <a:noFill/>
          <a:ln w="9525">
            <a:noFill/>
            <a:miter lim="800000"/>
            <a:headEnd/>
            <a:tailEnd/>
          </a:ln>
        </p:spPr>
      </p:pic>
      <p:pic>
        <p:nvPicPr>
          <p:cNvPr id="29705" name="Picture 2" descr="C:\Users\Елена\Desktop\94929569_4893934_19.gif"/>
          <p:cNvPicPr>
            <a:picLocks noChangeAspect="1" noChangeArrowheads="1" noCrop="1"/>
          </p:cNvPicPr>
          <p:nvPr/>
        </p:nvPicPr>
        <p:blipFill>
          <a:blip r:embed="rId7" cstate="print"/>
          <a:srcRect/>
          <a:stretch>
            <a:fillRect/>
          </a:stretch>
        </p:blipFill>
        <p:spPr bwMode="auto">
          <a:xfrm>
            <a:off x="5181600" y="2362200"/>
            <a:ext cx="3352800" cy="657225"/>
          </a:xfrm>
          <a:prstGeom prst="rect">
            <a:avLst/>
          </a:prstGeom>
          <a:noFill/>
          <a:ln w="9525">
            <a:noFill/>
            <a:miter lim="800000"/>
            <a:headEnd/>
            <a:tailEnd/>
          </a:ln>
        </p:spPr>
      </p:pic>
      <p:pic>
        <p:nvPicPr>
          <p:cNvPr id="29706" name="Picture 2" descr="C:\Users\Елена\Desktop\94929569_4893934_19.gif"/>
          <p:cNvPicPr>
            <a:picLocks noChangeAspect="1" noChangeArrowheads="1" noCrop="1"/>
          </p:cNvPicPr>
          <p:nvPr/>
        </p:nvPicPr>
        <p:blipFill>
          <a:blip r:embed="rId7" cstate="print"/>
          <a:srcRect/>
          <a:stretch>
            <a:fillRect/>
          </a:stretch>
        </p:blipFill>
        <p:spPr bwMode="auto">
          <a:xfrm>
            <a:off x="381000" y="0"/>
            <a:ext cx="3352800" cy="733425"/>
          </a:xfrm>
          <a:prstGeom prst="rect">
            <a:avLst/>
          </a:prstGeom>
          <a:noFill/>
          <a:ln w="9525">
            <a:noFill/>
            <a:miter lim="800000"/>
            <a:headEnd/>
            <a:tailEnd/>
          </a:ln>
        </p:spPr>
      </p:pic>
      <p:pic>
        <p:nvPicPr>
          <p:cNvPr id="29707" name="Picture 2" descr="C:\Users\Елена\Desktop\94929569_4893934_19.gif"/>
          <p:cNvPicPr>
            <a:picLocks noChangeAspect="1" noChangeArrowheads="1" noCrop="1"/>
          </p:cNvPicPr>
          <p:nvPr/>
        </p:nvPicPr>
        <p:blipFill>
          <a:blip r:embed="rId7" cstate="print"/>
          <a:srcRect/>
          <a:stretch>
            <a:fillRect/>
          </a:stretch>
        </p:blipFill>
        <p:spPr bwMode="auto">
          <a:xfrm>
            <a:off x="533400" y="6124575"/>
            <a:ext cx="3352800" cy="733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5123"/>
                                        </p:tgtEl>
                                        <p:attrNameLst>
                                          <p:attrName>style.visibility</p:attrName>
                                        </p:attrNameLst>
                                      </p:cBhvr>
                                      <p:to>
                                        <p:strVal val="visible"/>
                                      </p:to>
                                    </p:set>
                                    <p:anim calcmode="lin" valueType="num">
                                      <p:cBhvr>
                                        <p:cTn id="26" dur="1000" fill="hold"/>
                                        <p:tgtEl>
                                          <p:spTgt spid="5123"/>
                                        </p:tgtEl>
                                        <p:attrNameLst>
                                          <p:attrName>ppt_w</p:attrName>
                                        </p:attrNameLst>
                                      </p:cBhvr>
                                      <p:tavLst>
                                        <p:tav tm="0">
                                          <p:val>
                                            <p:fltVal val="0"/>
                                          </p:val>
                                        </p:tav>
                                        <p:tav tm="100000">
                                          <p:val>
                                            <p:strVal val="#ppt_w"/>
                                          </p:val>
                                        </p:tav>
                                      </p:tavLst>
                                    </p:anim>
                                    <p:anim calcmode="lin" valueType="num">
                                      <p:cBhvr>
                                        <p:cTn id="27" dur="1000" fill="hold"/>
                                        <p:tgtEl>
                                          <p:spTgt spid="5123"/>
                                        </p:tgtEl>
                                        <p:attrNameLst>
                                          <p:attrName>ppt_h</p:attrName>
                                        </p:attrNameLst>
                                      </p:cBhvr>
                                      <p:tavLst>
                                        <p:tav tm="0">
                                          <p:val>
                                            <p:fltVal val="0"/>
                                          </p:val>
                                        </p:tav>
                                        <p:tav tm="100000">
                                          <p:val>
                                            <p:strVal val="#ppt_h"/>
                                          </p:val>
                                        </p:tav>
                                      </p:tavLst>
                                    </p:anim>
                                    <p:anim calcmode="lin" valueType="num">
                                      <p:cBhvr>
                                        <p:cTn id="28" dur="1000" fill="hold"/>
                                        <p:tgtEl>
                                          <p:spTgt spid="5123"/>
                                        </p:tgtEl>
                                        <p:attrNameLst>
                                          <p:attrName>style.rotation</p:attrName>
                                        </p:attrNameLst>
                                      </p:cBhvr>
                                      <p:tavLst>
                                        <p:tav tm="0">
                                          <p:val>
                                            <p:fltVal val="90"/>
                                          </p:val>
                                        </p:tav>
                                        <p:tav tm="100000">
                                          <p:val>
                                            <p:fltVal val="0"/>
                                          </p:val>
                                        </p:tav>
                                      </p:tavLst>
                                    </p:anim>
                                    <p:animEffect transition="in" filter="fade">
                                      <p:cBhvr>
                                        <p:cTn id="29"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пк\Desktop\3.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3" name="Содержимое 2"/>
          <p:cNvSpPr>
            <a:spLocks noGrp="1"/>
          </p:cNvSpPr>
          <p:nvPr>
            <p:ph idx="1"/>
          </p:nvPr>
        </p:nvSpPr>
        <p:spPr>
          <a:xfrm>
            <a:off x="457200" y="0"/>
            <a:ext cx="8229600" cy="6126163"/>
          </a:xfrm>
        </p:spPr>
        <p:txBody>
          <a:bodyPr/>
          <a:lstStyle/>
          <a:p>
            <a:r>
              <a:rPr lang="ru-RU" sz="2800" b="1" dirty="0" smtClean="0">
                <a:solidFill>
                  <a:srgbClr val="C00000"/>
                </a:solidFill>
              </a:rPr>
              <a:t>Карамельная трость (</a:t>
            </a:r>
            <a:r>
              <a:rPr lang="ru-RU" sz="2800" b="1" dirty="0" err="1" smtClean="0">
                <a:solidFill>
                  <a:srgbClr val="C00000"/>
                </a:solidFill>
              </a:rPr>
              <a:t>Candy</a:t>
            </a:r>
            <a:r>
              <a:rPr lang="ru-RU" sz="2800" b="1" dirty="0" smtClean="0">
                <a:solidFill>
                  <a:srgbClr val="C00000"/>
                </a:solidFill>
              </a:rPr>
              <a:t> </a:t>
            </a:r>
            <a:r>
              <a:rPr lang="ru-RU" sz="2800" b="1" dirty="0" err="1" smtClean="0">
                <a:solidFill>
                  <a:srgbClr val="C00000"/>
                </a:solidFill>
              </a:rPr>
              <a:t>cane</a:t>
            </a:r>
            <a:r>
              <a:rPr lang="ru-RU" sz="2800" b="1" dirty="0" smtClean="0">
                <a:solidFill>
                  <a:srgbClr val="C00000"/>
                </a:solidFill>
              </a:rPr>
              <a:t>) </a:t>
            </a:r>
          </a:p>
          <a:p>
            <a:r>
              <a:rPr lang="ru-RU" sz="2800" dirty="0" smtClean="0"/>
              <a:t>Один из сладких символом Рождества – это, конечно же, карамельная трость. Это — карамелька (</a:t>
            </a:r>
            <a:r>
              <a:rPr lang="ru-RU" sz="2800" b="1" dirty="0" err="1" smtClean="0">
                <a:solidFill>
                  <a:srgbClr val="C00000"/>
                </a:solidFill>
              </a:rPr>
              <a:t>caramel</a:t>
            </a:r>
            <a:r>
              <a:rPr lang="ru-RU" sz="2800" b="1" dirty="0" smtClean="0">
                <a:solidFill>
                  <a:srgbClr val="C00000"/>
                </a:solidFill>
              </a:rPr>
              <a:t>)</a:t>
            </a:r>
            <a:r>
              <a:rPr lang="ru-RU" sz="2800" dirty="0" smtClean="0"/>
              <a:t> в форме трости </a:t>
            </a:r>
            <a:r>
              <a:rPr lang="ru-RU" sz="2800" b="1" dirty="0" smtClean="0">
                <a:solidFill>
                  <a:srgbClr val="C00000"/>
                </a:solidFill>
              </a:rPr>
              <a:t>(</a:t>
            </a:r>
            <a:r>
              <a:rPr lang="ru-RU" sz="2800" b="1" dirty="0" err="1" smtClean="0">
                <a:solidFill>
                  <a:srgbClr val="C00000"/>
                </a:solidFill>
              </a:rPr>
              <a:t>cane</a:t>
            </a:r>
            <a:r>
              <a:rPr lang="ru-RU" sz="2800" b="1" dirty="0" smtClean="0">
                <a:solidFill>
                  <a:srgbClr val="C00000"/>
                </a:solidFill>
              </a:rPr>
              <a:t>). </a:t>
            </a:r>
            <a:r>
              <a:rPr lang="ru-RU" sz="2800" dirty="0" smtClean="0"/>
              <a:t>По традиции она белая с красными полосами (</a:t>
            </a:r>
            <a:r>
              <a:rPr lang="ru-RU" sz="2800" b="1" dirty="0" err="1" smtClean="0">
                <a:solidFill>
                  <a:srgbClr val="C00000"/>
                </a:solidFill>
              </a:rPr>
              <a:t>red</a:t>
            </a:r>
            <a:r>
              <a:rPr lang="ru-RU" sz="2800" b="1" dirty="0" smtClean="0">
                <a:solidFill>
                  <a:srgbClr val="C00000"/>
                </a:solidFill>
              </a:rPr>
              <a:t> </a:t>
            </a:r>
            <a:r>
              <a:rPr lang="ru-RU" sz="2800" b="1" dirty="0" err="1" smtClean="0">
                <a:solidFill>
                  <a:srgbClr val="C00000"/>
                </a:solidFill>
              </a:rPr>
              <a:t>stripes</a:t>
            </a:r>
            <a:r>
              <a:rPr lang="ru-RU" sz="2800" dirty="0" smtClean="0"/>
              <a:t>) со вкусом корицы (</a:t>
            </a:r>
            <a:r>
              <a:rPr lang="ru-RU" sz="2800" b="1" dirty="0" err="1" smtClean="0">
                <a:solidFill>
                  <a:srgbClr val="C00000"/>
                </a:solidFill>
              </a:rPr>
              <a:t>cinnamon</a:t>
            </a:r>
            <a:r>
              <a:rPr lang="ru-RU" sz="2800" b="1" dirty="0" smtClean="0">
                <a:solidFill>
                  <a:srgbClr val="C00000"/>
                </a:solidFill>
              </a:rPr>
              <a:t>) </a:t>
            </a:r>
            <a:r>
              <a:rPr lang="ru-RU" sz="2800" dirty="0" smtClean="0"/>
              <a:t>и мяты </a:t>
            </a:r>
            <a:r>
              <a:rPr lang="ru-RU" sz="2800" b="1" dirty="0" smtClean="0">
                <a:solidFill>
                  <a:srgbClr val="C00000"/>
                </a:solidFill>
              </a:rPr>
              <a:t>(</a:t>
            </a:r>
            <a:r>
              <a:rPr lang="ru-RU" sz="2800" b="1" dirty="0" err="1" smtClean="0">
                <a:solidFill>
                  <a:srgbClr val="C00000"/>
                </a:solidFill>
              </a:rPr>
              <a:t>mint</a:t>
            </a:r>
            <a:r>
              <a:rPr lang="ru-RU" sz="2800" dirty="0" smtClean="0"/>
              <a:t>), поэтому очень часто можно услышать другое ее название – «мятная палочка» </a:t>
            </a:r>
            <a:r>
              <a:rPr lang="ru-RU" sz="2800" b="1" dirty="0" smtClean="0">
                <a:solidFill>
                  <a:srgbClr val="C00000"/>
                </a:solidFill>
              </a:rPr>
              <a:t>(</a:t>
            </a:r>
            <a:r>
              <a:rPr lang="ru-RU" sz="2800" b="1" dirty="0" err="1" smtClean="0">
                <a:solidFill>
                  <a:srgbClr val="C00000"/>
                </a:solidFill>
              </a:rPr>
              <a:t>peppermint</a:t>
            </a:r>
            <a:r>
              <a:rPr lang="ru-RU" sz="2800" b="1" dirty="0" smtClean="0">
                <a:solidFill>
                  <a:srgbClr val="C00000"/>
                </a:solidFill>
              </a:rPr>
              <a:t> </a:t>
            </a:r>
            <a:r>
              <a:rPr lang="ru-RU" sz="2800" b="1" dirty="0" err="1" smtClean="0">
                <a:solidFill>
                  <a:srgbClr val="C00000"/>
                </a:solidFill>
              </a:rPr>
              <a:t>stick</a:t>
            </a:r>
            <a:r>
              <a:rPr lang="ru-RU" sz="2800" dirty="0" smtClean="0"/>
              <a:t>) или палочка с корицей </a:t>
            </a:r>
            <a:r>
              <a:rPr lang="ru-RU" sz="2800" b="1" dirty="0" smtClean="0">
                <a:solidFill>
                  <a:srgbClr val="C00000"/>
                </a:solidFill>
              </a:rPr>
              <a:t>(</a:t>
            </a:r>
            <a:r>
              <a:rPr lang="ru-RU" sz="2800" b="1" dirty="0" err="1" smtClean="0">
                <a:solidFill>
                  <a:srgbClr val="C00000"/>
                </a:solidFill>
              </a:rPr>
              <a:t>cinnamon</a:t>
            </a:r>
            <a:r>
              <a:rPr lang="ru-RU" sz="2800" b="1" dirty="0" smtClean="0">
                <a:solidFill>
                  <a:srgbClr val="C00000"/>
                </a:solidFill>
              </a:rPr>
              <a:t> </a:t>
            </a:r>
            <a:r>
              <a:rPr lang="ru-RU" sz="2800" b="1" dirty="0" err="1" smtClean="0">
                <a:solidFill>
                  <a:srgbClr val="C00000"/>
                </a:solidFill>
              </a:rPr>
              <a:t>stick</a:t>
            </a:r>
            <a:r>
              <a:rPr lang="ru-RU" sz="2800" b="1" dirty="0" smtClean="0">
                <a:solidFill>
                  <a:srgbClr val="C00000"/>
                </a:solidFill>
              </a:rPr>
              <a:t>)</a:t>
            </a:r>
            <a:r>
              <a:rPr lang="ru-RU" sz="2800" dirty="0" smtClean="0"/>
              <a:t>. Сегодня это лакомство (</a:t>
            </a:r>
            <a:r>
              <a:rPr lang="ru-RU" sz="2800" b="1" dirty="0" err="1" smtClean="0">
                <a:solidFill>
                  <a:srgbClr val="C00000"/>
                </a:solidFill>
              </a:rPr>
              <a:t>dainty</a:t>
            </a:r>
            <a:r>
              <a:rPr lang="ru-RU" sz="2800" b="1" dirty="0" smtClean="0">
                <a:solidFill>
                  <a:srgbClr val="C00000"/>
                </a:solidFill>
              </a:rPr>
              <a:t>) </a:t>
            </a:r>
            <a:r>
              <a:rPr lang="ru-RU" sz="2800" dirty="0" smtClean="0"/>
              <a:t>имеет разные вкусы, цвета и размеры .</a:t>
            </a:r>
          </a:p>
          <a:p>
            <a:r>
              <a:rPr lang="ru-RU" sz="2800" dirty="0" smtClean="0"/>
              <a:t>Карамельная трость имеет форму буквы “J” , символизирующей имя «Иисус» (</a:t>
            </a:r>
            <a:r>
              <a:rPr lang="ru-RU" sz="2800" b="1" dirty="0" err="1" smtClean="0">
                <a:solidFill>
                  <a:srgbClr val="C00000"/>
                </a:solidFill>
              </a:rPr>
              <a:t>Jesus</a:t>
            </a:r>
            <a:r>
              <a:rPr lang="ru-RU" sz="2800" b="1" dirty="0" smtClean="0">
                <a:solidFill>
                  <a:srgbClr val="C00000"/>
                </a:solidFill>
              </a:rPr>
              <a:t>)</a:t>
            </a:r>
            <a:r>
              <a:rPr lang="ru-RU" sz="2800" dirty="0" smtClean="0"/>
              <a:t>. Родители дарят такие сладости своим детям на Рождество.</a:t>
            </a:r>
          </a:p>
          <a:p>
            <a:pPr>
              <a:buNone/>
            </a:pP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C:\Users\Елена\Desktop\08346f401aa384df9d6d89f2dfa3f257.jpg"/>
          <p:cNvPicPr>
            <a:picLocks noChangeAspect="1" noChangeArrowheads="1"/>
          </p:cNvPicPr>
          <p:nvPr/>
        </p:nvPicPr>
        <p:blipFill>
          <a:blip r:embed="rId2" cstate="print"/>
          <a:srcRect/>
          <a:stretch>
            <a:fillRect/>
          </a:stretch>
        </p:blipFill>
        <p:spPr bwMode="auto">
          <a:xfrm>
            <a:off x="0" y="-7938"/>
            <a:ext cx="9144000" cy="6865938"/>
          </a:xfrm>
          <a:prstGeom prst="rect">
            <a:avLst/>
          </a:prstGeom>
          <a:noFill/>
          <a:ln w="9525">
            <a:noFill/>
            <a:miter lim="800000"/>
            <a:headEnd/>
            <a:tailEnd/>
          </a:ln>
        </p:spPr>
      </p:pic>
      <p:pic>
        <p:nvPicPr>
          <p:cNvPr id="4102" name="Picture 6" descr="C:\Users\Елена\Desktop\68687502_1294008498_6.jpg"/>
          <p:cNvPicPr>
            <a:picLocks noChangeAspect="1" noChangeArrowheads="1"/>
          </p:cNvPicPr>
          <p:nvPr/>
        </p:nvPicPr>
        <p:blipFill>
          <a:blip r:embed="rId3" cstate="print"/>
          <a:srcRect/>
          <a:stretch>
            <a:fillRect/>
          </a:stretch>
        </p:blipFill>
        <p:spPr bwMode="auto">
          <a:xfrm rot="489515">
            <a:off x="6070600" y="1549400"/>
            <a:ext cx="2795588" cy="4124325"/>
          </a:xfrm>
          <a:prstGeom prst="rect">
            <a:avLst/>
          </a:prstGeom>
          <a:noFill/>
          <a:ln w="9525">
            <a:noFill/>
            <a:miter lim="800000"/>
            <a:headEnd/>
            <a:tailEnd/>
          </a:ln>
        </p:spPr>
      </p:pic>
      <p:pic>
        <p:nvPicPr>
          <p:cNvPr id="4103" name="Picture 7" descr="C:\Users\Елена\Desktop\67158961_1290898145_a5d303d2966dt.jpg"/>
          <p:cNvPicPr>
            <a:picLocks noChangeAspect="1" noChangeArrowheads="1"/>
          </p:cNvPicPr>
          <p:nvPr/>
        </p:nvPicPr>
        <p:blipFill>
          <a:blip r:embed="rId4" cstate="print"/>
          <a:srcRect/>
          <a:stretch>
            <a:fillRect/>
          </a:stretch>
        </p:blipFill>
        <p:spPr bwMode="auto">
          <a:xfrm>
            <a:off x="2133600" y="4038600"/>
            <a:ext cx="4043363" cy="2605088"/>
          </a:xfrm>
          <a:prstGeom prst="rect">
            <a:avLst/>
          </a:prstGeom>
          <a:noFill/>
          <a:ln w="9525">
            <a:noFill/>
            <a:miter lim="800000"/>
            <a:headEnd/>
            <a:tailEnd/>
          </a:ln>
        </p:spPr>
      </p:pic>
      <p:sp>
        <p:nvSpPr>
          <p:cNvPr id="30724" name="Заголовок 1"/>
          <p:cNvSpPr>
            <a:spLocks noGrp="1"/>
          </p:cNvSpPr>
          <p:nvPr>
            <p:ph type="title"/>
          </p:nvPr>
        </p:nvSpPr>
        <p:spPr>
          <a:xfrm>
            <a:off x="457200" y="0"/>
            <a:ext cx="8229600" cy="1143000"/>
          </a:xfrm>
        </p:spPr>
        <p:txBody>
          <a:bodyPr/>
          <a:lstStyle/>
          <a:p>
            <a:pPr eaLnBrk="1" hangingPunct="1"/>
            <a:r>
              <a:rPr lang="ru-RU" sz="4000" smtClean="0">
                <a:solidFill>
                  <a:schemeClr val="bg1"/>
                </a:solidFill>
                <a:latin typeface="Batang"/>
                <a:ea typeface="Batang"/>
                <a:cs typeface="Batang"/>
              </a:rPr>
              <a:t>Рождественские открытки (Christmas Cards)</a:t>
            </a:r>
          </a:p>
        </p:txBody>
      </p:sp>
      <p:pic>
        <p:nvPicPr>
          <p:cNvPr id="4101" name="Picture 5" descr="C:\Users\Елена\Desktop\080712_rfoster_mp_his_vict_christmas_christmas_post_card.jpg"/>
          <p:cNvPicPr>
            <a:picLocks noGrp="1" noChangeAspect="1" noChangeArrowheads="1"/>
          </p:cNvPicPr>
          <p:nvPr>
            <p:ph idx="1"/>
          </p:nvPr>
        </p:nvPicPr>
        <p:blipFill>
          <a:blip r:embed="rId5" cstate="print"/>
          <a:srcRect/>
          <a:stretch>
            <a:fillRect/>
          </a:stretch>
        </p:blipFill>
        <p:spPr>
          <a:xfrm rot="21010363">
            <a:off x="371475" y="1778000"/>
            <a:ext cx="3851275" cy="2889250"/>
          </a:xfrm>
        </p:spPr>
      </p:pic>
      <p:pic>
        <p:nvPicPr>
          <p:cNvPr id="3075" name="Picture 3" descr="C:\Users\Елена\Desktop\533525.gif"/>
          <p:cNvPicPr>
            <a:picLocks noChangeAspect="1" noChangeArrowheads="1" noCrop="1"/>
          </p:cNvPicPr>
          <p:nvPr/>
        </p:nvPicPr>
        <p:blipFill>
          <a:blip r:embed="rId6" cstate="print"/>
          <a:srcRect/>
          <a:stretch>
            <a:fillRect/>
          </a:stretch>
        </p:blipFill>
        <p:spPr bwMode="auto">
          <a:xfrm>
            <a:off x="3962400" y="1219200"/>
            <a:ext cx="2286000" cy="3048000"/>
          </a:xfrm>
          <a:prstGeom prst="rect">
            <a:avLst/>
          </a:prstGeom>
          <a:noFill/>
          <a:ln w="9525">
            <a:noFill/>
            <a:miter lim="800000"/>
            <a:headEnd/>
            <a:tailEnd/>
          </a:ln>
        </p:spPr>
      </p:pic>
      <p:pic>
        <p:nvPicPr>
          <p:cNvPr id="30727" name="Picture 3" descr="C:\Users\Елена\Desktop\3611321-766cc9f1039fab1a.gif"/>
          <p:cNvPicPr>
            <a:picLocks noChangeAspect="1" noChangeArrowheads="1" noCrop="1"/>
          </p:cNvPicPr>
          <p:nvPr/>
        </p:nvPicPr>
        <p:blipFill>
          <a:blip r:embed="rId7" cstate="print"/>
          <a:srcRect/>
          <a:stretch>
            <a:fillRect/>
          </a:stretch>
        </p:blipFill>
        <p:spPr bwMode="auto">
          <a:xfrm>
            <a:off x="304800" y="5181600"/>
            <a:ext cx="1371600" cy="1371600"/>
          </a:xfrm>
          <a:prstGeom prst="rect">
            <a:avLst/>
          </a:prstGeom>
          <a:noFill/>
          <a:ln w="9525">
            <a:noFill/>
            <a:miter lim="800000"/>
            <a:headEnd/>
            <a:tailEnd/>
          </a:ln>
        </p:spPr>
      </p:pic>
      <p:pic>
        <p:nvPicPr>
          <p:cNvPr id="30728" name="Picture 3" descr="C:\Users\Елена\Desktop\81652590_snezhinka1.gif"/>
          <p:cNvPicPr>
            <a:picLocks noChangeAspect="1" noChangeArrowheads="1"/>
          </p:cNvPicPr>
          <p:nvPr/>
        </p:nvPicPr>
        <p:blipFill>
          <a:blip r:embed="rId8" cstate="print"/>
          <a:srcRect/>
          <a:stretch>
            <a:fillRect/>
          </a:stretch>
        </p:blipFill>
        <p:spPr bwMode="auto">
          <a:xfrm>
            <a:off x="7454900" y="5181600"/>
            <a:ext cx="1460500" cy="1676400"/>
          </a:xfrm>
          <a:prstGeom prst="rect">
            <a:avLst/>
          </a:prstGeom>
          <a:noFill/>
          <a:ln w="9525">
            <a:noFill/>
            <a:miter lim="800000"/>
            <a:headEnd/>
            <a:tailEnd/>
          </a:ln>
        </p:spPr>
      </p:pic>
      <p:pic>
        <p:nvPicPr>
          <p:cNvPr id="30729" name="Picture 3" descr="C:\Users\Елена\Desktop\81652590_snezhinka1.gif"/>
          <p:cNvPicPr>
            <a:picLocks noChangeAspect="1" noChangeArrowheads="1"/>
          </p:cNvPicPr>
          <p:nvPr/>
        </p:nvPicPr>
        <p:blipFill>
          <a:blip r:embed="rId8" cstate="print"/>
          <a:srcRect/>
          <a:stretch>
            <a:fillRect/>
          </a:stretch>
        </p:blipFill>
        <p:spPr bwMode="auto">
          <a:xfrm>
            <a:off x="228600" y="381000"/>
            <a:ext cx="1460500"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4101"/>
                                        </p:tgtEl>
                                        <p:attrNameLst>
                                          <p:attrName>style.visibility</p:attrName>
                                        </p:attrNameLst>
                                      </p:cBhvr>
                                      <p:to>
                                        <p:strVal val="visible"/>
                                      </p:to>
                                    </p:set>
                                    <p:anim calcmode="lin" valueType="num">
                                      <p:cBhvr>
                                        <p:cTn id="7" dur="1000" fill="hold"/>
                                        <p:tgtEl>
                                          <p:spTgt spid="4101"/>
                                        </p:tgtEl>
                                        <p:attrNameLst>
                                          <p:attrName>ppt_w</p:attrName>
                                        </p:attrNameLst>
                                      </p:cBhvr>
                                      <p:tavLst>
                                        <p:tav tm="0">
                                          <p:val>
                                            <p:fltVal val="0"/>
                                          </p:val>
                                        </p:tav>
                                        <p:tav tm="100000">
                                          <p:val>
                                            <p:strVal val="#ppt_w"/>
                                          </p:val>
                                        </p:tav>
                                      </p:tavLst>
                                    </p:anim>
                                    <p:anim calcmode="lin" valueType="num">
                                      <p:cBhvr>
                                        <p:cTn id="8" dur="1000" fill="hold"/>
                                        <p:tgtEl>
                                          <p:spTgt spid="4101"/>
                                        </p:tgtEl>
                                        <p:attrNameLst>
                                          <p:attrName>ppt_h</p:attrName>
                                        </p:attrNameLst>
                                      </p:cBhvr>
                                      <p:tavLst>
                                        <p:tav tm="0">
                                          <p:val>
                                            <p:fltVal val="0"/>
                                          </p:val>
                                        </p:tav>
                                        <p:tav tm="100000">
                                          <p:val>
                                            <p:strVal val="#ppt_h"/>
                                          </p:val>
                                        </p:tav>
                                      </p:tavLst>
                                    </p:anim>
                                    <p:anim calcmode="lin" valueType="num">
                                      <p:cBhvr>
                                        <p:cTn id="9" dur="1000" fill="hold"/>
                                        <p:tgtEl>
                                          <p:spTgt spid="4101"/>
                                        </p:tgtEl>
                                        <p:attrNameLst>
                                          <p:attrName>style.rotation</p:attrName>
                                        </p:attrNameLst>
                                      </p:cBhvr>
                                      <p:tavLst>
                                        <p:tav tm="0">
                                          <p:val>
                                            <p:fltVal val="90"/>
                                          </p:val>
                                        </p:tav>
                                        <p:tav tm="100000">
                                          <p:val>
                                            <p:fltVal val="0"/>
                                          </p:val>
                                        </p:tav>
                                      </p:tavLst>
                                    </p:anim>
                                    <p:animEffect transition="in" filter="fade">
                                      <p:cBhvr>
                                        <p:cTn id="10" dur="1000"/>
                                        <p:tgtEl>
                                          <p:spTgt spid="4101"/>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4102"/>
                                        </p:tgtEl>
                                        <p:attrNameLst>
                                          <p:attrName>style.visibility</p:attrName>
                                        </p:attrNameLst>
                                      </p:cBhvr>
                                      <p:to>
                                        <p:strVal val="visible"/>
                                      </p:to>
                                    </p:set>
                                    <p:anim calcmode="lin" valueType="num">
                                      <p:cBhvr>
                                        <p:cTn id="14" dur="1000" fill="hold"/>
                                        <p:tgtEl>
                                          <p:spTgt spid="4102"/>
                                        </p:tgtEl>
                                        <p:attrNameLst>
                                          <p:attrName>ppt_w</p:attrName>
                                        </p:attrNameLst>
                                      </p:cBhvr>
                                      <p:tavLst>
                                        <p:tav tm="0">
                                          <p:val>
                                            <p:fltVal val="0"/>
                                          </p:val>
                                        </p:tav>
                                        <p:tav tm="100000">
                                          <p:val>
                                            <p:strVal val="#ppt_w"/>
                                          </p:val>
                                        </p:tav>
                                      </p:tavLst>
                                    </p:anim>
                                    <p:anim calcmode="lin" valueType="num">
                                      <p:cBhvr>
                                        <p:cTn id="15" dur="1000" fill="hold"/>
                                        <p:tgtEl>
                                          <p:spTgt spid="4102"/>
                                        </p:tgtEl>
                                        <p:attrNameLst>
                                          <p:attrName>ppt_h</p:attrName>
                                        </p:attrNameLst>
                                      </p:cBhvr>
                                      <p:tavLst>
                                        <p:tav tm="0">
                                          <p:val>
                                            <p:fltVal val="0"/>
                                          </p:val>
                                        </p:tav>
                                        <p:tav tm="100000">
                                          <p:val>
                                            <p:strVal val="#ppt_h"/>
                                          </p:val>
                                        </p:tav>
                                      </p:tavLst>
                                    </p:anim>
                                    <p:anim calcmode="lin" valueType="num">
                                      <p:cBhvr>
                                        <p:cTn id="16" dur="1000" fill="hold"/>
                                        <p:tgtEl>
                                          <p:spTgt spid="4102"/>
                                        </p:tgtEl>
                                        <p:attrNameLst>
                                          <p:attrName>style.rotation</p:attrName>
                                        </p:attrNameLst>
                                      </p:cBhvr>
                                      <p:tavLst>
                                        <p:tav tm="0">
                                          <p:val>
                                            <p:fltVal val="90"/>
                                          </p:val>
                                        </p:tav>
                                        <p:tav tm="100000">
                                          <p:val>
                                            <p:fltVal val="0"/>
                                          </p:val>
                                        </p:tav>
                                      </p:tavLst>
                                    </p:anim>
                                    <p:animEffect transition="in" filter="fade">
                                      <p:cBhvr>
                                        <p:cTn id="17" dur="1000"/>
                                        <p:tgtEl>
                                          <p:spTgt spid="4102"/>
                                        </p:tgtEl>
                                      </p:cBhvr>
                                    </p:animEffect>
                                  </p:childTnLst>
                                </p:cTn>
                              </p:par>
                            </p:childTnLst>
                          </p:cTn>
                        </p:par>
                        <p:par>
                          <p:cTn id="18" fill="hold">
                            <p:stCondLst>
                              <p:cond delay="20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4103"/>
                                        </p:tgtEl>
                                        <p:attrNameLst>
                                          <p:attrName>style.visibility</p:attrName>
                                        </p:attrNameLst>
                                      </p:cBhvr>
                                      <p:to>
                                        <p:strVal val="visible"/>
                                      </p:to>
                                    </p:set>
                                    <p:anim calcmode="lin" valueType="num">
                                      <p:cBhvr>
                                        <p:cTn id="21" dur="1000" fill="hold"/>
                                        <p:tgtEl>
                                          <p:spTgt spid="4103"/>
                                        </p:tgtEl>
                                        <p:attrNameLst>
                                          <p:attrName>ppt_w</p:attrName>
                                        </p:attrNameLst>
                                      </p:cBhvr>
                                      <p:tavLst>
                                        <p:tav tm="0">
                                          <p:val>
                                            <p:fltVal val="0"/>
                                          </p:val>
                                        </p:tav>
                                        <p:tav tm="100000">
                                          <p:val>
                                            <p:strVal val="#ppt_w"/>
                                          </p:val>
                                        </p:tav>
                                      </p:tavLst>
                                    </p:anim>
                                    <p:anim calcmode="lin" valueType="num">
                                      <p:cBhvr>
                                        <p:cTn id="22" dur="1000" fill="hold"/>
                                        <p:tgtEl>
                                          <p:spTgt spid="4103"/>
                                        </p:tgtEl>
                                        <p:attrNameLst>
                                          <p:attrName>ppt_h</p:attrName>
                                        </p:attrNameLst>
                                      </p:cBhvr>
                                      <p:tavLst>
                                        <p:tav tm="0">
                                          <p:val>
                                            <p:fltVal val="0"/>
                                          </p:val>
                                        </p:tav>
                                        <p:tav tm="100000">
                                          <p:val>
                                            <p:strVal val="#ppt_h"/>
                                          </p:val>
                                        </p:tav>
                                      </p:tavLst>
                                    </p:anim>
                                    <p:anim calcmode="lin" valueType="num">
                                      <p:cBhvr>
                                        <p:cTn id="23" dur="1000" fill="hold"/>
                                        <p:tgtEl>
                                          <p:spTgt spid="4103"/>
                                        </p:tgtEl>
                                        <p:attrNameLst>
                                          <p:attrName>style.rotation</p:attrName>
                                        </p:attrNameLst>
                                      </p:cBhvr>
                                      <p:tavLst>
                                        <p:tav tm="0">
                                          <p:val>
                                            <p:fltVal val="90"/>
                                          </p:val>
                                        </p:tav>
                                        <p:tav tm="100000">
                                          <p:val>
                                            <p:fltVal val="0"/>
                                          </p:val>
                                        </p:tav>
                                      </p:tavLst>
                                    </p:anim>
                                    <p:animEffect transition="in" filter="fade">
                                      <p:cBhvr>
                                        <p:cTn id="24" dur="1000"/>
                                        <p:tgtEl>
                                          <p:spTgt spid="4103"/>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3075"/>
                                        </p:tgtEl>
                                        <p:attrNameLst>
                                          <p:attrName>style.visibility</p:attrName>
                                        </p:attrNameLst>
                                      </p:cBhvr>
                                      <p:to>
                                        <p:strVal val="visible"/>
                                      </p:to>
                                    </p:set>
                                    <p:animEffect transition="in" filter="fade">
                                      <p:cBhvr>
                                        <p:cTn id="28"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пк\Desktop\3.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3" name="Содержимое 2"/>
          <p:cNvSpPr>
            <a:spLocks noGrp="1"/>
          </p:cNvSpPr>
          <p:nvPr>
            <p:ph idx="1"/>
          </p:nvPr>
        </p:nvSpPr>
        <p:spPr>
          <a:xfrm>
            <a:off x="0" y="304800"/>
            <a:ext cx="9144000" cy="5821363"/>
          </a:xfrm>
        </p:spPr>
        <p:txBody>
          <a:bodyPr/>
          <a:lstStyle/>
          <a:p>
            <a:r>
              <a:rPr lang="ru-RU" b="1" dirty="0" smtClean="0">
                <a:solidFill>
                  <a:srgbClr val="C00000"/>
                </a:solidFill>
              </a:rPr>
              <a:t>Рождественские открытки (</a:t>
            </a:r>
            <a:r>
              <a:rPr lang="ru-RU" b="1" dirty="0" err="1" smtClean="0">
                <a:solidFill>
                  <a:srgbClr val="C00000"/>
                </a:solidFill>
              </a:rPr>
              <a:t>Christmas</a:t>
            </a:r>
            <a:r>
              <a:rPr lang="ru-RU" b="1" dirty="0" smtClean="0">
                <a:solidFill>
                  <a:srgbClr val="C00000"/>
                </a:solidFill>
              </a:rPr>
              <a:t> </a:t>
            </a:r>
            <a:r>
              <a:rPr lang="ru-RU" b="1" dirty="0" err="1" smtClean="0">
                <a:solidFill>
                  <a:srgbClr val="C00000"/>
                </a:solidFill>
              </a:rPr>
              <a:t>Cards</a:t>
            </a:r>
            <a:r>
              <a:rPr lang="ru-RU" b="1" dirty="0" smtClean="0">
                <a:solidFill>
                  <a:srgbClr val="C00000"/>
                </a:solidFill>
              </a:rPr>
              <a:t>). </a:t>
            </a:r>
            <a:r>
              <a:rPr lang="ru-RU" dirty="0" smtClean="0"/>
              <a:t>Люди во всем мире отправляют рождественские открытки друзьям и родным. Первая рождественская открытка была создана и отправлена в 1843 г. Мужчина по имени Джон </a:t>
            </a:r>
            <a:r>
              <a:rPr lang="ru-RU" dirty="0" err="1" smtClean="0"/>
              <a:t>Калькотт</a:t>
            </a:r>
            <a:r>
              <a:rPr lang="ru-RU" dirty="0" smtClean="0"/>
              <a:t> </a:t>
            </a:r>
            <a:r>
              <a:rPr lang="ru-RU" dirty="0" err="1" smtClean="0"/>
              <a:t>Хорсли</a:t>
            </a:r>
            <a:r>
              <a:rPr lang="ru-RU" dirty="0" smtClean="0"/>
              <a:t> </a:t>
            </a:r>
            <a:r>
              <a:rPr lang="ru-RU" b="1" dirty="0" smtClean="0">
                <a:solidFill>
                  <a:srgbClr val="C00000"/>
                </a:solidFill>
              </a:rPr>
              <a:t>(</a:t>
            </a:r>
            <a:r>
              <a:rPr lang="ru-RU" b="1" dirty="0" err="1" smtClean="0">
                <a:solidFill>
                  <a:srgbClr val="C00000"/>
                </a:solidFill>
              </a:rPr>
              <a:t>John</a:t>
            </a:r>
            <a:r>
              <a:rPr lang="ru-RU" b="1" dirty="0" smtClean="0">
                <a:solidFill>
                  <a:srgbClr val="C00000"/>
                </a:solidFill>
              </a:rPr>
              <a:t> </a:t>
            </a:r>
            <a:r>
              <a:rPr lang="ru-RU" b="1" dirty="0" err="1" smtClean="0">
                <a:solidFill>
                  <a:srgbClr val="C00000"/>
                </a:solidFill>
              </a:rPr>
              <a:t>Calcott</a:t>
            </a:r>
            <a:r>
              <a:rPr lang="ru-RU" b="1" dirty="0" smtClean="0">
                <a:solidFill>
                  <a:srgbClr val="C00000"/>
                </a:solidFill>
              </a:rPr>
              <a:t> </a:t>
            </a:r>
            <a:r>
              <a:rPr lang="ru-RU" b="1" dirty="0" err="1" smtClean="0">
                <a:solidFill>
                  <a:srgbClr val="C00000"/>
                </a:solidFill>
              </a:rPr>
              <a:t>Horsley</a:t>
            </a:r>
            <a:r>
              <a:rPr lang="ru-RU" b="1" dirty="0" smtClean="0">
                <a:solidFill>
                  <a:srgbClr val="C00000"/>
                </a:solidFill>
              </a:rPr>
              <a:t>) </a:t>
            </a:r>
            <a:r>
              <a:rPr lang="ru-RU" dirty="0" smtClean="0"/>
              <a:t>напечатал первую рождественскую открытку для Сэра Генри </a:t>
            </a:r>
            <a:r>
              <a:rPr lang="ru-RU" dirty="0" err="1" smtClean="0"/>
              <a:t>Коула</a:t>
            </a:r>
            <a:r>
              <a:rPr lang="ru-RU" dirty="0" smtClean="0"/>
              <a:t> </a:t>
            </a:r>
            <a:r>
              <a:rPr lang="ru-RU" b="1" dirty="0" smtClean="0">
                <a:solidFill>
                  <a:srgbClr val="C00000"/>
                </a:solidFill>
              </a:rPr>
              <a:t>(</a:t>
            </a:r>
            <a:r>
              <a:rPr lang="ru-RU" b="1" dirty="0" err="1" smtClean="0">
                <a:solidFill>
                  <a:srgbClr val="C00000"/>
                </a:solidFill>
              </a:rPr>
              <a:t>Sir</a:t>
            </a:r>
            <a:r>
              <a:rPr lang="ru-RU" b="1" dirty="0" smtClean="0">
                <a:solidFill>
                  <a:srgbClr val="C00000"/>
                </a:solidFill>
              </a:rPr>
              <a:t> </a:t>
            </a:r>
            <a:r>
              <a:rPr lang="ru-RU" b="1" dirty="0" err="1" smtClean="0">
                <a:solidFill>
                  <a:srgbClr val="C00000"/>
                </a:solidFill>
              </a:rPr>
              <a:t>Henry</a:t>
            </a:r>
            <a:r>
              <a:rPr lang="ru-RU" b="1" dirty="0" smtClean="0">
                <a:solidFill>
                  <a:srgbClr val="C00000"/>
                </a:solidFill>
              </a:rPr>
              <a:t> </a:t>
            </a:r>
            <a:r>
              <a:rPr lang="ru-RU" b="1" dirty="0" err="1" smtClean="0">
                <a:solidFill>
                  <a:srgbClr val="C00000"/>
                </a:solidFill>
              </a:rPr>
              <a:t>Cole</a:t>
            </a:r>
            <a:r>
              <a:rPr lang="ru-RU" b="1" dirty="0" smtClean="0">
                <a:solidFill>
                  <a:srgbClr val="C00000"/>
                </a:solidFill>
              </a:rPr>
              <a:t>) </a:t>
            </a:r>
            <a:r>
              <a:rPr lang="ru-RU" dirty="0" smtClean="0"/>
              <a:t>– своего друга, который подал ему эту идею.</a:t>
            </a:r>
          </a:p>
          <a:p>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a:xfrm>
            <a:off x="2514600" y="0"/>
            <a:ext cx="6629400" cy="1752600"/>
          </a:xfrm>
        </p:spPr>
        <p:txBody>
          <a:bodyPr/>
          <a:lstStyle/>
          <a:p>
            <a:pPr eaLnBrk="1" hangingPunct="1"/>
            <a:r>
              <a:rPr lang="ru-RU" smtClean="0">
                <a:latin typeface="Batang"/>
                <a:ea typeface="Batang"/>
                <a:cs typeface="Batang"/>
              </a:rPr>
              <a:t>День подарков </a:t>
            </a:r>
            <a:br>
              <a:rPr lang="ru-RU" smtClean="0">
                <a:latin typeface="Batang"/>
                <a:ea typeface="Batang"/>
                <a:cs typeface="Batang"/>
              </a:rPr>
            </a:br>
            <a:r>
              <a:rPr lang="ru-RU" smtClean="0">
                <a:latin typeface="Batang"/>
                <a:ea typeface="Batang"/>
                <a:cs typeface="Batang"/>
              </a:rPr>
              <a:t>(</a:t>
            </a:r>
            <a:r>
              <a:rPr lang="en-US" smtClean="0">
                <a:latin typeface="Batang"/>
                <a:ea typeface="Batang"/>
                <a:cs typeface="Batang"/>
              </a:rPr>
              <a:t>“Boxing Day”)</a:t>
            </a:r>
            <a:endParaRPr lang="ru-RU" smtClean="0">
              <a:latin typeface="Batang"/>
              <a:ea typeface="Batang"/>
              <a:cs typeface="Batang"/>
            </a:endParaRPr>
          </a:p>
        </p:txBody>
      </p:sp>
      <p:sp>
        <p:nvSpPr>
          <p:cNvPr id="31746" name="Содержимое 2"/>
          <p:cNvSpPr>
            <a:spLocks noGrp="1"/>
          </p:cNvSpPr>
          <p:nvPr>
            <p:ph idx="1"/>
          </p:nvPr>
        </p:nvSpPr>
        <p:spPr/>
        <p:txBody>
          <a:bodyPr/>
          <a:lstStyle/>
          <a:p>
            <a:pPr eaLnBrk="1" hangingPunct="1"/>
            <a:endParaRPr lang="ru-RU" smtClean="0"/>
          </a:p>
        </p:txBody>
      </p:sp>
      <p:pic>
        <p:nvPicPr>
          <p:cNvPr id="6146" name="Picture 2" descr="C:\Users\Елена\Desktop\anypics_ru-63094.jpg"/>
          <p:cNvPicPr>
            <a:picLocks noChangeAspect="1" noChangeArrowheads="1"/>
          </p:cNvPicPr>
          <p:nvPr/>
        </p:nvPicPr>
        <p:blipFill>
          <a:blip r:embed="rId2" cstate="print"/>
          <a:srcRect/>
          <a:stretch>
            <a:fillRect/>
          </a:stretch>
        </p:blipFill>
        <p:spPr bwMode="auto">
          <a:xfrm>
            <a:off x="457200" y="1562100"/>
            <a:ext cx="8474075" cy="5295900"/>
          </a:xfrm>
          <a:prstGeom prst="rect">
            <a:avLst/>
          </a:prstGeom>
          <a:noFill/>
          <a:ln w="9525">
            <a:noFill/>
            <a:miter lim="800000"/>
            <a:headEnd/>
            <a:tailEnd/>
          </a:ln>
        </p:spPr>
      </p:pic>
      <p:pic>
        <p:nvPicPr>
          <p:cNvPr id="31748" name="Picture 3" descr="C:\Users\Елена\Desktop\09307181e1b2b69d6d51921024b6185d.jpg"/>
          <p:cNvPicPr>
            <a:picLocks noChangeAspect="1" noChangeArrowheads="1" noCrop="1"/>
          </p:cNvPicPr>
          <p:nvPr/>
        </p:nvPicPr>
        <p:blipFill>
          <a:blip r:embed="rId3" cstate="print"/>
          <a:srcRect/>
          <a:stretch>
            <a:fillRect/>
          </a:stretch>
        </p:blipFill>
        <p:spPr bwMode="auto">
          <a:xfrm>
            <a:off x="609600" y="304800"/>
            <a:ext cx="1881188" cy="2066925"/>
          </a:xfrm>
          <a:prstGeom prst="rect">
            <a:avLst/>
          </a:prstGeom>
          <a:noFill/>
          <a:ln w="9525">
            <a:noFill/>
            <a:miter lim="800000"/>
            <a:headEnd/>
            <a:tailEnd/>
          </a:ln>
        </p:spPr>
      </p:pic>
      <p:pic>
        <p:nvPicPr>
          <p:cNvPr id="31749" name="Picture 3" descr="C:\Users\Елена\Desktop\81652590_snezhinka1.gif"/>
          <p:cNvPicPr>
            <a:picLocks noChangeAspect="1" noChangeArrowheads="1"/>
          </p:cNvPicPr>
          <p:nvPr/>
        </p:nvPicPr>
        <p:blipFill>
          <a:blip r:embed="rId4" cstate="print"/>
          <a:srcRect/>
          <a:stretch>
            <a:fillRect/>
          </a:stretch>
        </p:blipFill>
        <p:spPr bwMode="auto">
          <a:xfrm rot="-984396">
            <a:off x="184150" y="2362200"/>
            <a:ext cx="1295400" cy="1487488"/>
          </a:xfrm>
          <a:prstGeom prst="rect">
            <a:avLst/>
          </a:prstGeom>
          <a:noFill/>
          <a:ln w="9525">
            <a:noFill/>
            <a:miter lim="800000"/>
            <a:headEnd/>
            <a:tailEnd/>
          </a:ln>
        </p:spPr>
      </p:pic>
      <p:pic>
        <p:nvPicPr>
          <p:cNvPr id="31750" name="Picture 2" descr="C:\Users\Елена\Desktop\1838672dzyygg3v8u.gif"/>
          <p:cNvPicPr>
            <a:picLocks noChangeAspect="1" noChangeArrowheads="1" noCrop="1"/>
          </p:cNvPicPr>
          <p:nvPr/>
        </p:nvPicPr>
        <p:blipFill>
          <a:blip r:embed="rId5" cstate="print"/>
          <a:srcRect/>
          <a:stretch>
            <a:fillRect/>
          </a:stretch>
        </p:blipFill>
        <p:spPr bwMode="auto">
          <a:xfrm>
            <a:off x="7162800" y="1524000"/>
            <a:ext cx="1828800" cy="1428750"/>
          </a:xfrm>
          <a:prstGeom prst="rect">
            <a:avLst/>
          </a:prstGeom>
          <a:noFill/>
          <a:ln w="9525">
            <a:noFill/>
            <a:miter lim="800000"/>
            <a:headEnd/>
            <a:tailEnd/>
          </a:ln>
        </p:spPr>
      </p:pic>
      <p:pic>
        <p:nvPicPr>
          <p:cNvPr id="31751" name="Picture 3" descr="C:\Users\Елена\Desktop\81652590_snezhinka1.gif"/>
          <p:cNvPicPr>
            <a:picLocks noChangeAspect="1" noChangeArrowheads="1"/>
          </p:cNvPicPr>
          <p:nvPr/>
        </p:nvPicPr>
        <p:blipFill>
          <a:blip r:embed="rId6" cstate="print"/>
          <a:srcRect/>
          <a:stretch>
            <a:fillRect/>
          </a:stretch>
        </p:blipFill>
        <p:spPr bwMode="auto">
          <a:xfrm rot="-984396">
            <a:off x="2828925" y="1595438"/>
            <a:ext cx="604838" cy="693737"/>
          </a:xfrm>
          <a:prstGeom prst="rect">
            <a:avLst/>
          </a:prstGeom>
          <a:noFill/>
          <a:ln w="9525">
            <a:noFill/>
            <a:miter lim="800000"/>
            <a:headEnd/>
            <a:tailEnd/>
          </a:ln>
        </p:spPr>
      </p:pic>
      <p:pic>
        <p:nvPicPr>
          <p:cNvPr id="31752" name="Picture 3" descr="C:\Users\Елена\Desktop\81652590_snezhinka1.gif"/>
          <p:cNvPicPr>
            <a:picLocks noChangeAspect="1" noChangeArrowheads="1"/>
          </p:cNvPicPr>
          <p:nvPr/>
        </p:nvPicPr>
        <p:blipFill>
          <a:blip r:embed="rId7" cstate="print"/>
          <a:srcRect/>
          <a:stretch>
            <a:fillRect/>
          </a:stretch>
        </p:blipFill>
        <p:spPr bwMode="auto">
          <a:xfrm rot="-984396">
            <a:off x="5092700" y="1668463"/>
            <a:ext cx="727075" cy="835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пк\Desktop\3.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3" name="Содержимое 2"/>
          <p:cNvSpPr>
            <a:spLocks noGrp="1"/>
          </p:cNvSpPr>
          <p:nvPr>
            <p:ph idx="1"/>
          </p:nvPr>
        </p:nvSpPr>
        <p:spPr>
          <a:xfrm>
            <a:off x="457200" y="609600"/>
            <a:ext cx="8229600" cy="5516563"/>
          </a:xfrm>
        </p:spPr>
        <p:txBody>
          <a:bodyPr/>
          <a:lstStyle/>
          <a:p>
            <a:r>
              <a:rPr lang="ru-RU" b="1" dirty="0" smtClean="0">
                <a:solidFill>
                  <a:srgbClr val="C00000"/>
                </a:solidFill>
              </a:rPr>
              <a:t>День подарков (</a:t>
            </a:r>
            <a:r>
              <a:rPr lang="ru-RU" b="1" dirty="0" err="1" smtClean="0">
                <a:solidFill>
                  <a:srgbClr val="C00000"/>
                </a:solidFill>
              </a:rPr>
              <a:t>Boxing</a:t>
            </a:r>
            <a:r>
              <a:rPr lang="ru-RU" b="1" dirty="0" smtClean="0">
                <a:solidFill>
                  <a:srgbClr val="C00000"/>
                </a:solidFill>
              </a:rPr>
              <a:t> </a:t>
            </a:r>
            <a:r>
              <a:rPr lang="ru-RU" b="1" dirty="0" err="1" smtClean="0">
                <a:solidFill>
                  <a:srgbClr val="C00000"/>
                </a:solidFill>
              </a:rPr>
              <a:t>day</a:t>
            </a:r>
            <a:r>
              <a:rPr lang="ru-RU" b="1" dirty="0" smtClean="0">
                <a:solidFill>
                  <a:srgbClr val="C00000"/>
                </a:solidFill>
              </a:rPr>
              <a:t>) </a:t>
            </a:r>
          </a:p>
          <a:p>
            <a:pPr>
              <a:buNone/>
            </a:pPr>
            <a:r>
              <a:rPr lang="ru-RU" dirty="0" smtClean="0"/>
              <a:t>Английское словосочетание «</a:t>
            </a:r>
            <a:r>
              <a:rPr lang="ru-RU" dirty="0" err="1" smtClean="0"/>
              <a:t>Boxing</a:t>
            </a:r>
            <a:r>
              <a:rPr lang="ru-RU" dirty="0" smtClean="0"/>
              <a:t> </a:t>
            </a:r>
            <a:r>
              <a:rPr lang="ru-RU" dirty="0" err="1" smtClean="0"/>
              <a:t>day</a:t>
            </a:r>
            <a:r>
              <a:rPr lang="ru-RU" dirty="0" smtClean="0"/>
              <a:t>» обычно переводят на русский язык, как «День подарков», однако буквальное значение — «День коробок». Здесь нет большого противоречия, ибо подразумеваются здесь именно те коробки, в которые традиционно, перед тем как подарить, эти подарки собственно и кладут.</a:t>
            </a:r>
            <a:endParaRPr lang="ru-RU" b="1" dirty="0" smtClean="0"/>
          </a:p>
          <a:p>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5" descr="C:\Users\Елена\Desktop\ugosheniya-dlya-santi-640x48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smtClean="0">
                <a:solidFill>
                  <a:schemeClr val="bg1"/>
                </a:solidFill>
                <a:latin typeface="Batang" pitchFamily="18" charset="-127"/>
                <a:ea typeface="Batang" pitchFamily="18" charset="-127"/>
              </a:rPr>
              <a:t>Печенье для </a:t>
            </a:r>
            <a:r>
              <a:rPr lang="ru-RU" dirty="0" err="1" smtClean="0">
                <a:solidFill>
                  <a:schemeClr val="bg1"/>
                </a:solidFill>
                <a:latin typeface="Batang" pitchFamily="18" charset="-127"/>
                <a:ea typeface="Batang" pitchFamily="18" charset="-127"/>
              </a:rPr>
              <a:t>Санты</a:t>
            </a:r>
            <a:r>
              <a:rPr lang="en-US" dirty="0" smtClean="0">
                <a:solidFill>
                  <a:schemeClr val="bg1"/>
                </a:solidFill>
                <a:latin typeface="Batang" pitchFamily="18" charset="-127"/>
                <a:ea typeface="Batang" pitchFamily="18" charset="-127"/>
              </a:rPr>
              <a:t> </a:t>
            </a:r>
            <a:r>
              <a:rPr lang="ru-RU" dirty="0" smtClean="0">
                <a:solidFill>
                  <a:schemeClr val="bg1"/>
                </a:solidFill>
                <a:latin typeface="Batang" pitchFamily="18" charset="-127"/>
                <a:ea typeface="Batang" pitchFamily="18" charset="-127"/>
              </a:rPr>
              <a:t/>
            </a:r>
            <a:br>
              <a:rPr lang="ru-RU" dirty="0" smtClean="0">
                <a:solidFill>
                  <a:schemeClr val="bg1"/>
                </a:solidFill>
                <a:latin typeface="Batang" pitchFamily="18" charset="-127"/>
                <a:ea typeface="Batang" pitchFamily="18" charset="-127"/>
              </a:rPr>
            </a:br>
            <a:r>
              <a:rPr lang="en-US" dirty="0" smtClean="0">
                <a:solidFill>
                  <a:schemeClr val="bg1"/>
                </a:solidFill>
                <a:latin typeface="Batang" pitchFamily="18" charset="-127"/>
                <a:ea typeface="Batang" pitchFamily="18" charset="-127"/>
              </a:rPr>
              <a:t>(Cookies for Santa)</a:t>
            </a:r>
            <a:endParaRPr lang="ru-RU" dirty="0">
              <a:solidFill>
                <a:schemeClr val="bg1"/>
              </a:solidFill>
              <a:latin typeface="Batang" pitchFamily="18" charset="-127"/>
              <a:ea typeface="Batang" pitchFamily="18" charset="-127"/>
            </a:endParaRPr>
          </a:p>
        </p:txBody>
      </p:sp>
      <p:pic>
        <p:nvPicPr>
          <p:cNvPr id="1026" name="Picture 2" descr="C:\Users\Елена\Desktop\перпка.bmp"/>
          <p:cNvPicPr>
            <a:picLocks noGrp="1" noChangeAspect="1" noChangeArrowheads="1"/>
          </p:cNvPicPr>
          <p:nvPr>
            <p:ph idx="1"/>
          </p:nvPr>
        </p:nvPicPr>
        <p:blipFill>
          <a:blip r:embed="rId3" cstate="print"/>
          <a:srcRect/>
          <a:stretch>
            <a:fillRect/>
          </a:stretch>
        </p:blipFill>
        <p:spPr>
          <a:xfrm>
            <a:off x="-6350" y="3681413"/>
            <a:ext cx="4127500" cy="3182937"/>
          </a:xfrm>
        </p:spPr>
      </p:pic>
      <p:pic>
        <p:nvPicPr>
          <p:cNvPr id="1030" name="Picture 6" descr="C:\Users\Елена\Desktop\santa-concours.jpg"/>
          <p:cNvPicPr>
            <a:picLocks noChangeAspect="1" noChangeArrowheads="1"/>
          </p:cNvPicPr>
          <p:nvPr/>
        </p:nvPicPr>
        <p:blipFill>
          <a:blip r:embed="rId4" cstate="print"/>
          <a:srcRect/>
          <a:stretch>
            <a:fillRect/>
          </a:stretch>
        </p:blipFill>
        <p:spPr bwMode="auto">
          <a:xfrm>
            <a:off x="817563" y="1597025"/>
            <a:ext cx="2101850" cy="3913188"/>
          </a:xfrm>
          <a:prstGeom prst="rect">
            <a:avLst/>
          </a:prstGeom>
          <a:noFill/>
        </p:spPr>
      </p:pic>
      <p:pic>
        <p:nvPicPr>
          <p:cNvPr id="32773" name="Picture 2" descr="C:\Users\Елена\Desktop\P149-36a1cc01613ca1558643cc6d5f066898.gif"/>
          <p:cNvPicPr>
            <a:picLocks noChangeAspect="1" noChangeArrowheads="1" noCrop="1"/>
          </p:cNvPicPr>
          <p:nvPr/>
        </p:nvPicPr>
        <p:blipFill>
          <a:blip r:embed="rId5" cstate="print"/>
          <a:srcRect/>
          <a:stretch>
            <a:fillRect/>
          </a:stretch>
        </p:blipFill>
        <p:spPr bwMode="auto">
          <a:xfrm>
            <a:off x="0" y="0"/>
            <a:ext cx="2000250" cy="2000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пк\Desktop\3.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b="1" dirty="0" smtClean="0">
                <a:solidFill>
                  <a:srgbClr val="C00000"/>
                </a:solidFill>
              </a:rPr>
              <a:t>Печенье для </a:t>
            </a:r>
            <a:r>
              <a:rPr lang="ru-RU" b="1" dirty="0" err="1" smtClean="0">
                <a:solidFill>
                  <a:srgbClr val="C00000"/>
                </a:solidFill>
              </a:rPr>
              <a:t>Санты</a:t>
            </a:r>
            <a:r>
              <a:rPr lang="ru-RU" b="1" dirty="0" smtClean="0">
                <a:solidFill>
                  <a:srgbClr val="C00000"/>
                </a:solidFill>
              </a:rPr>
              <a:t> (</a:t>
            </a:r>
            <a:r>
              <a:rPr lang="en-US" b="1" dirty="0" smtClean="0">
                <a:solidFill>
                  <a:srgbClr val="C00000"/>
                </a:solidFill>
              </a:rPr>
              <a:t>Cookies for Santa</a:t>
            </a:r>
            <a:r>
              <a:rPr lang="ru-RU" b="1" dirty="0" smtClean="0">
                <a:solidFill>
                  <a:srgbClr val="C00000"/>
                </a:solidFill>
              </a:rPr>
              <a:t>) </a:t>
            </a:r>
          </a:p>
          <a:p>
            <a:pPr>
              <a:buNone/>
            </a:pPr>
            <a:r>
              <a:rPr lang="ru-RU" dirty="0" smtClean="0"/>
              <a:t>Еще один символ и традиция Рождества – это печенья, который дети оставляют для </a:t>
            </a:r>
            <a:r>
              <a:rPr lang="ru-RU" dirty="0" err="1" smtClean="0"/>
              <a:t>Санты</a:t>
            </a:r>
            <a:r>
              <a:rPr lang="ru-RU" dirty="0" smtClean="0"/>
              <a:t> на камине, как символ благодарности (</a:t>
            </a:r>
            <a:r>
              <a:rPr lang="ru-RU" dirty="0" err="1" smtClean="0"/>
              <a:t>a</a:t>
            </a:r>
            <a:r>
              <a:rPr lang="ru-RU" dirty="0" smtClean="0"/>
              <a:t> </a:t>
            </a:r>
            <a:r>
              <a:rPr lang="ru-RU" dirty="0" err="1" smtClean="0"/>
              <a:t>token</a:t>
            </a:r>
            <a:r>
              <a:rPr lang="ru-RU" dirty="0" smtClean="0"/>
              <a:t> </a:t>
            </a:r>
            <a:r>
              <a:rPr lang="ru-RU" dirty="0" err="1" smtClean="0"/>
              <a:t>of</a:t>
            </a:r>
            <a:r>
              <a:rPr lang="ru-RU" dirty="0" smtClean="0"/>
              <a:t> </a:t>
            </a:r>
            <a:r>
              <a:rPr lang="ru-RU" dirty="0" err="1" smtClean="0"/>
              <a:t>gratitude</a:t>
            </a:r>
            <a:r>
              <a:rPr lang="ru-RU" dirty="0" smtClean="0"/>
              <a:t>) за работу, которую он выполняет каждое Рождество.</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descr="C:\Users\Елена\Desktop\wallcoo_com_Christmas_illustration_20071218_a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9" name="Заголовок 1"/>
          <p:cNvPicPr>
            <a:picLocks noGrp="1" noChangeArrowheads="1"/>
          </p:cNvPicPr>
          <p:nvPr>
            <p:ph type="title"/>
          </p:nvPr>
        </p:nvPicPr>
        <p:blipFill>
          <a:blip r:embed="rId3" cstate="print"/>
          <a:srcRect/>
          <a:stretch>
            <a:fillRect/>
          </a:stretch>
        </p:blipFill>
        <p:spPr>
          <a:xfrm>
            <a:off x="3382963" y="268288"/>
            <a:ext cx="5602287" cy="1158875"/>
          </a:xfrm>
        </p:spPr>
      </p:pic>
      <p:pic>
        <p:nvPicPr>
          <p:cNvPr id="14340" name="Picture 4" descr="C:\Users\Елена\Desktop\kalendar.jpg"/>
          <p:cNvPicPr>
            <a:picLocks noGrp="1" noChangeAspect="1" noChangeArrowheads="1"/>
          </p:cNvPicPr>
          <p:nvPr>
            <p:ph idx="1"/>
          </p:nvPr>
        </p:nvPicPr>
        <p:blipFill>
          <a:blip r:embed="rId4" cstate="print"/>
          <a:srcRect/>
          <a:stretch>
            <a:fillRect/>
          </a:stretch>
        </p:blipFill>
        <p:spPr>
          <a:xfrm>
            <a:off x="5715000" y="2152650"/>
            <a:ext cx="3200400" cy="4459288"/>
          </a:xfrm>
          <a:noFill/>
        </p:spPr>
      </p:pic>
      <p:pic>
        <p:nvPicPr>
          <p:cNvPr id="14341" name="Picture 5" descr="C:\Users\Елена\Desktop\untitled.bmp"/>
          <p:cNvPicPr>
            <a:picLocks noChangeAspect="1" noChangeArrowheads="1"/>
          </p:cNvPicPr>
          <p:nvPr/>
        </p:nvPicPr>
        <p:blipFill>
          <a:blip r:embed="rId5" cstate="print"/>
          <a:srcRect/>
          <a:stretch>
            <a:fillRect/>
          </a:stretch>
        </p:blipFill>
        <p:spPr bwMode="auto">
          <a:xfrm>
            <a:off x="533400" y="2209800"/>
            <a:ext cx="4648200" cy="4441825"/>
          </a:xfrm>
          <a:prstGeom prst="rect">
            <a:avLst/>
          </a:prstGeom>
          <a:noFill/>
          <a:ln w="9525">
            <a:noFill/>
            <a:miter lim="800000"/>
            <a:headEnd/>
            <a:tailEnd/>
          </a:ln>
        </p:spPr>
      </p:pic>
      <p:pic>
        <p:nvPicPr>
          <p:cNvPr id="15365" name="Picture 2" descr="C:\Users\Елена\Desktop\1297730-01a6080760048b9f35162df2089ae755.gif"/>
          <p:cNvPicPr>
            <a:picLocks noChangeAspect="1" noChangeArrowheads="1" noCrop="1"/>
          </p:cNvPicPr>
          <p:nvPr/>
        </p:nvPicPr>
        <p:blipFill>
          <a:blip r:embed="rId6" cstate="print"/>
          <a:srcRect/>
          <a:stretch>
            <a:fillRect/>
          </a:stretch>
        </p:blipFill>
        <p:spPr bwMode="auto">
          <a:xfrm>
            <a:off x="457200" y="152400"/>
            <a:ext cx="493395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4341"/>
                                        </p:tgtEl>
                                        <p:attrNameLst>
                                          <p:attrName>style.visibility</p:attrName>
                                        </p:attrNameLst>
                                      </p:cBhvr>
                                      <p:to>
                                        <p:strVal val="visible"/>
                                      </p:to>
                                    </p:set>
                                    <p:anim calcmode="lin" valueType="num">
                                      <p:cBhvr>
                                        <p:cTn id="7" dur="1000" fill="hold"/>
                                        <p:tgtEl>
                                          <p:spTgt spid="14341"/>
                                        </p:tgtEl>
                                        <p:attrNameLst>
                                          <p:attrName>ppt_w</p:attrName>
                                        </p:attrNameLst>
                                      </p:cBhvr>
                                      <p:tavLst>
                                        <p:tav tm="0">
                                          <p:val>
                                            <p:fltVal val="0"/>
                                          </p:val>
                                        </p:tav>
                                        <p:tav tm="100000">
                                          <p:val>
                                            <p:strVal val="#ppt_w"/>
                                          </p:val>
                                        </p:tav>
                                      </p:tavLst>
                                    </p:anim>
                                    <p:anim calcmode="lin" valueType="num">
                                      <p:cBhvr>
                                        <p:cTn id="8" dur="1000" fill="hold"/>
                                        <p:tgtEl>
                                          <p:spTgt spid="14341"/>
                                        </p:tgtEl>
                                        <p:attrNameLst>
                                          <p:attrName>ppt_h</p:attrName>
                                        </p:attrNameLst>
                                      </p:cBhvr>
                                      <p:tavLst>
                                        <p:tav tm="0">
                                          <p:val>
                                            <p:fltVal val="0"/>
                                          </p:val>
                                        </p:tav>
                                        <p:tav tm="100000">
                                          <p:val>
                                            <p:strVal val="#ppt_h"/>
                                          </p:val>
                                        </p:tav>
                                      </p:tavLst>
                                    </p:anim>
                                    <p:anim calcmode="lin" valueType="num">
                                      <p:cBhvr>
                                        <p:cTn id="9" dur="1000" fill="hold"/>
                                        <p:tgtEl>
                                          <p:spTgt spid="14341"/>
                                        </p:tgtEl>
                                        <p:attrNameLst>
                                          <p:attrName>style.rotation</p:attrName>
                                        </p:attrNameLst>
                                      </p:cBhvr>
                                      <p:tavLst>
                                        <p:tav tm="0">
                                          <p:val>
                                            <p:fltVal val="90"/>
                                          </p:val>
                                        </p:tav>
                                        <p:tav tm="100000">
                                          <p:val>
                                            <p:fltVal val="0"/>
                                          </p:val>
                                        </p:tav>
                                      </p:tavLst>
                                    </p:anim>
                                    <p:animEffect transition="in" filter="fade">
                                      <p:cBhvr>
                                        <p:cTn id="10" dur="1000"/>
                                        <p:tgtEl>
                                          <p:spTgt spid="14341"/>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4340"/>
                                        </p:tgtEl>
                                        <p:attrNameLst>
                                          <p:attrName>style.visibility</p:attrName>
                                        </p:attrNameLst>
                                      </p:cBhvr>
                                      <p:to>
                                        <p:strVal val="visible"/>
                                      </p:to>
                                    </p:set>
                                    <p:anim calcmode="lin" valueType="num">
                                      <p:cBhvr>
                                        <p:cTn id="14" dur="1000" fill="hold"/>
                                        <p:tgtEl>
                                          <p:spTgt spid="14340"/>
                                        </p:tgtEl>
                                        <p:attrNameLst>
                                          <p:attrName>ppt_w</p:attrName>
                                        </p:attrNameLst>
                                      </p:cBhvr>
                                      <p:tavLst>
                                        <p:tav tm="0">
                                          <p:val>
                                            <p:fltVal val="0"/>
                                          </p:val>
                                        </p:tav>
                                        <p:tav tm="100000">
                                          <p:val>
                                            <p:strVal val="#ppt_w"/>
                                          </p:val>
                                        </p:tav>
                                      </p:tavLst>
                                    </p:anim>
                                    <p:anim calcmode="lin" valueType="num">
                                      <p:cBhvr>
                                        <p:cTn id="15" dur="1000" fill="hold"/>
                                        <p:tgtEl>
                                          <p:spTgt spid="14340"/>
                                        </p:tgtEl>
                                        <p:attrNameLst>
                                          <p:attrName>ppt_h</p:attrName>
                                        </p:attrNameLst>
                                      </p:cBhvr>
                                      <p:tavLst>
                                        <p:tav tm="0">
                                          <p:val>
                                            <p:fltVal val="0"/>
                                          </p:val>
                                        </p:tav>
                                        <p:tav tm="100000">
                                          <p:val>
                                            <p:strVal val="#ppt_h"/>
                                          </p:val>
                                        </p:tav>
                                      </p:tavLst>
                                    </p:anim>
                                    <p:anim calcmode="lin" valueType="num">
                                      <p:cBhvr>
                                        <p:cTn id="16" dur="1000" fill="hold"/>
                                        <p:tgtEl>
                                          <p:spTgt spid="14340"/>
                                        </p:tgtEl>
                                        <p:attrNameLst>
                                          <p:attrName>style.rotation</p:attrName>
                                        </p:attrNameLst>
                                      </p:cBhvr>
                                      <p:tavLst>
                                        <p:tav tm="0">
                                          <p:val>
                                            <p:fltVal val="90"/>
                                          </p:val>
                                        </p:tav>
                                        <p:tav tm="100000">
                                          <p:val>
                                            <p:fltVal val="0"/>
                                          </p:val>
                                        </p:tav>
                                      </p:tavLst>
                                    </p:anim>
                                    <p:animEffect transition="in" filter="fade">
                                      <p:cBhvr>
                                        <p:cTn id="17" dur="1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C:\Users\Елена\Desktop\05.jpg"/>
          <p:cNvPicPr>
            <a:picLocks noGrp="1" noChangeAspect="1" noChangeArrowheads="1"/>
          </p:cNvPicPr>
          <p:nvPr>
            <p:ph idx="1"/>
          </p:nvPr>
        </p:nvPicPr>
        <p:blipFill>
          <a:blip r:embed="rId2" cstate="print"/>
          <a:srcRect/>
          <a:stretch>
            <a:fillRect/>
          </a:stretch>
        </p:blipFill>
        <p:spPr>
          <a:xfrm>
            <a:off x="0" y="-6350"/>
            <a:ext cx="9144000" cy="6864350"/>
          </a:xfrm>
        </p:spPr>
      </p:pic>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dirty="0" smtClean="0">
                <a:solidFill>
                  <a:schemeClr val="bg1"/>
                </a:solidFill>
                <a:latin typeface="Batang" pitchFamily="18" charset="-127"/>
                <a:ea typeface="Batang" pitchFamily="18" charset="-127"/>
              </a:rPr>
              <a:t>Рождественский ужин (</a:t>
            </a:r>
            <a:r>
              <a:rPr lang="ru-RU" dirty="0" err="1" smtClean="0">
                <a:solidFill>
                  <a:schemeClr val="bg1"/>
                </a:solidFill>
                <a:latin typeface="Batang" pitchFamily="18" charset="-127"/>
                <a:ea typeface="Batang" pitchFamily="18" charset="-127"/>
              </a:rPr>
              <a:t>Christmas</a:t>
            </a:r>
            <a:r>
              <a:rPr lang="ru-RU" dirty="0" smtClean="0">
                <a:solidFill>
                  <a:schemeClr val="bg1"/>
                </a:solidFill>
                <a:latin typeface="Batang" pitchFamily="18" charset="-127"/>
                <a:ea typeface="Batang" pitchFamily="18" charset="-127"/>
              </a:rPr>
              <a:t> </a:t>
            </a:r>
            <a:r>
              <a:rPr lang="ru-RU" dirty="0" err="1" smtClean="0">
                <a:solidFill>
                  <a:schemeClr val="bg1"/>
                </a:solidFill>
                <a:latin typeface="Batang" pitchFamily="18" charset="-127"/>
                <a:ea typeface="Batang" pitchFamily="18" charset="-127"/>
              </a:rPr>
              <a:t>dinner</a:t>
            </a:r>
            <a:r>
              <a:rPr lang="ru-RU" dirty="0" smtClean="0">
                <a:solidFill>
                  <a:schemeClr val="bg1"/>
                </a:solidFill>
                <a:latin typeface="Batang" pitchFamily="18" charset="-127"/>
                <a:ea typeface="Batang" pitchFamily="18" charset="-127"/>
              </a:rPr>
              <a:t>)</a:t>
            </a:r>
            <a:endParaRPr lang="ru-RU" dirty="0">
              <a:solidFill>
                <a:schemeClr val="bg1"/>
              </a:solidFill>
              <a:latin typeface="Batang" pitchFamily="18" charset="-127"/>
              <a:ea typeface="Batang" pitchFamily="18" charset="-127"/>
            </a:endParaRPr>
          </a:p>
        </p:txBody>
      </p:sp>
      <p:pic>
        <p:nvPicPr>
          <p:cNvPr id="2053" name="Picture 5" descr="C:\Users\Елена\Desktop\Worlds-expensive-Christmas-dinner.jpg"/>
          <p:cNvPicPr>
            <a:picLocks noChangeAspect="1" noChangeArrowheads="1"/>
          </p:cNvPicPr>
          <p:nvPr/>
        </p:nvPicPr>
        <p:blipFill>
          <a:blip r:embed="rId3" cstate="print"/>
          <a:srcRect/>
          <a:stretch>
            <a:fillRect/>
          </a:stretch>
        </p:blipFill>
        <p:spPr bwMode="auto">
          <a:xfrm>
            <a:off x="1304925" y="1828800"/>
            <a:ext cx="7062788" cy="4343400"/>
          </a:xfrm>
          <a:prstGeom prst="rect">
            <a:avLst/>
          </a:prstGeom>
          <a:noFill/>
          <a:ln w="9525">
            <a:noFill/>
            <a:miter lim="800000"/>
            <a:headEnd/>
            <a:tailEnd/>
          </a:ln>
        </p:spPr>
      </p:pic>
      <p:pic>
        <p:nvPicPr>
          <p:cNvPr id="2054" name="Picture 6" descr="C:\Users\Елена\Desktop\68386056_1293394333_appetitefood10.jpg"/>
          <p:cNvPicPr>
            <a:picLocks noChangeAspect="1" noChangeArrowheads="1"/>
          </p:cNvPicPr>
          <p:nvPr/>
        </p:nvPicPr>
        <p:blipFill>
          <a:blip r:embed="rId4" cstate="print"/>
          <a:srcRect/>
          <a:stretch>
            <a:fillRect/>
          </a:stretch>
        </p:blipFill>
        <p:spPr bwMode="auto">
          <a:xfrm>
            <a:off x="2476500" y="2409825"/>
            <a:ext cx="6667500" cy="4448175"/>
          </a:xfrm>
          <a:prstGeom prst="rect">
            <a:avLst/>
          </a:prstGeom>
          <a:noFill/>
          <a:ln w="9525">
            <a:noFill/>
            <a:miter lim="800000"/>
            <a:headEnd/>
            <a:tailEnd/>
          </a:ln>
        </p:spPr>
      </p:pic>
      <p:pic>
        <p:nvPicPr>
          <p:cNvPr id="33797" name="Picture 3" descr="C:\Users\Елена\Desktop\80456255_3427527_image1_1061208162509150x150.gif"/>
          <p:cNvPicPr>
            <a:picLocks noChangeAspect="1" noChangeArrowheads="1" noCrop="1"/>
          </p:cNvPicPr>
          <p:nvPr/>
        </p:nvPicPr>
        <p:blipFill>
          <a:blip r:embed="rId5" cstate="print"/>
          <a:srcRect/>
          <a:stretch>
            <a:fillRect/>
          </a:stretch>
        </p:blipFill>
        <p:spPr bwMode="auto">
          <a:xfrm>
            <a:off x="0" y="0"/>
            <a:ext cx="1428750" cy="1428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053"/>
                                        </p:tgtEl>
                                        <p:attrNameLst>
                                          <p:attrName>style.visibility</p:attrName>
                                        </p:attrNameLst>
                                      </p:cBhvr>
                                      <p:to>
                                        <p:strVal val="visible"/>
                                      </p:to>
                                    </p:set>
                                    <p:anim calcmode="lin" valueType="num">
                                      <p:cBhvr>
                                        <p:cTn id="7" dur="1000" fill="hold"/>
                                        <p:tgtEl>
                                          <p:spTgt spid="2053"/>
                                        </p:tgtEl>
                                        <p:attrNameLst>
                                          <p:attrName>ppt_w</p:attrName>
                                        </p:attrNameLst>
                                      </p:cBhvr>
                                      <p:tavLst>
                                        <p:tav tm="0">
                                          <p:val>
                                            <p:fltVal val="0"/>
                                          </p:val>
                                        </p:tav>
                                        <p:tav tm="100000">
                                          <p:val>
                                            <p:strVal val="#ppt_w"/>
                                          </p:val>
                                        </p:tav>
                                      </p:tavLst>
                                    </p:anim>
                                    <p:anim calcmode="lin" valueType="num">
                                      <p:cBhvr>
                                        <p:cTn id="8" dur="1000" fill="hold"/>
                                        <p:tgtEl>
                                          <p:spTgt spid="2053"/>
                                        </p:tgtEl>
                                        <p:attrNameLst>
                                          <p:attrName>ppt_h</p:attrName>
                                        </p:attrNameLst>
                                      </p:cBhvr>
                                      <p:tavLst>
                                        <p:tav tm="0">
                                          <p:val>
                                            <p:fltVal val="0"/>
                                          </p:val>
                                        </p:tav>
                                        <p:tav tm="100000">
                                          <p:val>
                                            <p:strVal val="#ppt_h"/>
                                          </p:val>
                                        </p:tav>
                                      </p:tavLst>
                                    </p:anim>
                                    <p:anim calcmode="lin" valueType="num">
                                      <p:cBhvr>
                                        <p:cTn id="9" dur="1000" fill="hold"/>
                                        <p:tgtEl>
                                          <p:spTgt spid="2053"/>
                                        </p:tgtEl>
                                        <p:attrNameLst>
                                          <p:attrName>style.rotation</p:attrName>
                                        </p:attrNameLst>
                                      </p:cBhvr>
                                      <p:tavLst>
                                        <p:tav tm="0">
                                          <p:val>
                                            <p:fltVal val="90"/>
                                          </p:val>
                                        </p:tav>
                                        <p:tav tm="100000">
                                          <p:val>
                                            <p:fltVal val="0"/>
                                          </p:val>
                                        </p:tav>
                                      </p:tavLst>
                                    </p:anim>
                                    <p:animEffect transition="in" filter="fade">
                                      <p:cBhvr>
                                        <p:cTn id="10" dur="1000"/>
                                        <p:tgtEl>
                                          <p:spTgt spid="205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2054"/>
                                        </p:tgtEl>
                                        <p:attrNameLst>
                                          <p:attrName>style.visibility</p:attrName>
                                        </p:attrNameLst>
                                      </p:cBhvr>
                                      <p:to>
                                        <p:strVal val="visible"/>
                                      </p:to>
                                    </p:set>
                                    <p:anim calcmode="lin" valueType="num">
                                      <p:cBhvr>
                                        <p:cTn id="15" dur="1000" fill="hold"/>
                                        <p:tgtEl>
                                          <p:spTgt spid="2054"/>
                                        </p:tgtEl>
                                        <p:attrNameLst>
                                          <p:attrName>ppt_w</p:attrName>
                                        </p:attrNameLst>
                                      </p:cBhvr>
                                      <p:tavLst>
                                        <p:tav tm="0">
                                          <p:val>
                                            <p:fltVal val="0"/>
                                          </p:val>
                                        </p:tav>
                                        <p:tav tm="100000">
                                          <p:val>
                                            <p:strVal val="#ppt_w"/>
                                          </p:val>
                                        </p:tav>
                                      </p:tavLst>
                                    </p:anim>
                                    <p:anim calcmode="lin" valueType="num">
                                      <p:cBhvr>
                                        <p:cTn id="16" dur="1000" fill="hold"/>
                                        <p:tgtEl>
                                          <p:spTgt spid="2054"/>
                                        </p:tgtEl>
                                        <p:attrNameLst>
                                          <p:attrName>ppt_h</p:attrName>
                                        </p:attrNameLst>
                                      </p:cBhvr>
                                      <p:tavLst>
                                        <p:tav tm="0">
                                          <p:val>
                                            <p:fltVal val="0"/>
                                          </p:val>
                                        </p:tav>
                                        <p:tav tm="100000">
                                          <p:val>
                                            <p:strVal val="#ppt_h"/>
                                          </p:val>
                                        </p:tav>
                                      </p:tavLst>
                                    </p:anim>
                                    <p:anim calcmode="lin" valueType="num">
                                      <p:cBhvr>
                                        <p:cTn id="17" dur="1000" fill="hold"/>
                                        <p:tgtEl>
                                          <p:spTgt spid="2054"/>
                                        </p:tgtEl>
                                        <p:attrNameLst>
                                          <p:attrName>style.rotation</p:attrName>
                                        </p:attrNameLst>
                                      </p:cBhvr>
                                      <p:tavLst>
                                        <p:tav tm="0">
                                          <p:val>
                                            <p:fltVal val="90"/>
                                          </p:val>
                                        </p:tav>
                                        <p:tav tm="100000">
                                          <p:val>
                                            <p:fltVal val="0"/>
                                          </p:val>
                                        </p:tav>
                                      </p:tavLst>
                                    </p:anim>
                                    <p:animEffect transition="in" filter="fade">
                                      <p:cBhvr>
                                        <p:cTn id="18"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пк\Desktop\3.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3" name="Содержимое 2"/>
          <p:cNvSpPr>
            <a:spLocks noGrp="1"/>
          </p:cNvSpPr>
          <p:nvPr>
            <p:ph idx="1"/>
          </p:nvPr>
        </p:nvSpPr>
        <p:spPr>
          <a:xfrm>
            <a:off x="457200" y="0"/>
            <a:ext cx="8229600" cy="6126163"/>
          </a:xfrm>
        </p:spPr>
        <p:txBody>
          <a:bodyPr/>
          <a:lstStyle/>
          <a:p>
            <a:r>
              <a:rPr lang="ru-RU" sz="2800" b="1" dirty="0" smtClean="0">
                <a:solidFill>
                  <a:srgbClr val="C00000"/>
                </a:solidFill>
              </a:rPr>
              <a:t>Рождественский ужин (</a:t>
            </a:r>
            <a:r>
              <a:rPr lang="ru-RU" sz="2800" b="1" dirty="0" err="1" smtClean="0">
                <a:solidFill>
                  <a:srgbClr val="C00000"/>
                </a:solidFill>
              </a:rPr>
              <a:t>Christmas</a:t>
            </a:r>
            <a:r>
              <a:rPr lang="ru-RU" sz="2800" b="1" dirty="0" smtClean="0">
                <a:solidFill>
                  <a:srgbClr val="C00000"/>
                </a:solidFill>
              </a:rPr>
              <a:t> </a:t>
            </a:r>
            <a:r>
              <a:rPr lang="ru-RU" sz="2800" b="1" dirty="0" err="1" smtClean="0">
                <a:solidFill>
                  <a:srgbClr val="C00000"/>
                </a:solidFill>
              </a:rPr>
              <a:t>dinner</a:t>
            </a:r>
            <a:r>
              <a:rPr lang="ru-RU" sz="2800" b="1" dirty="0" smtClean="0">
                <a:solidFill>
                  <a:srgbClr val="C00000"/>
                </a:solidFill>
              </a:rPr>
              <a:t>) </a:t>
            </a:r>
            <a:r>
              <a:rPr lang="ru-RU" sz="2800" dirty="0" smtClean="0"/>
              <a:t>Традиционный рождественский ужин в Великобритании обязательно включает индейку </a:t>
            </a:r>
            <a:r>
              <a:rPr lang="ru-RU" sz="2800" b="1" dirty="0" smtClean="0">
                <a:solidFill>
                  <a:srgbClr val="C00000"/>
                </a:solidFill>
              </a:rPr>
              <a:t>(</a:t>
            </a:r>
            <a:r>
              <a:rPr lang="ru-RU" sz="2800" b="1" dirty="0" err="1" smtClean="0">
                <a:solidFill>
                  <a:srgbClr val="C00000"/>
                </a:solidFill>
              </a:rPr>
              <a:t>turkey</a:t>
            </a:r>
            <a:r>
              <a:rPr lang="ru-RU" sz="2800" b="1" dirty="0" smtClean="0">
                <a:solidFill>
                  <a:srgbClr val="C00000"/>
                </a:solidFill>
              </a:rPr>
              <a:t>) </a:t>
            </a:r>
            <a:r>
              <a:rPr lang="ru-RU" sz="2800" dirty="0" smtClean="0"/>
              <a:t>с картофелем </a:t>
            </a:r>
            <a:r>
              <a:rPr lang="ru-RU" sz="2800" b="1" dirty="0" smtClean="0">
                <a:solidFill>
                  <a:srgbClr val="C00000"/>
                </a:solidFill>
              </a:rPr>
              <a:t>(</a:t>
            </a:r>
            <a:r>
              <a:rPr lang="ru-RU" sz="2800" b="1" dirty="0" err="1" smtClean="0">
                <a:solidFill>
                  <a:srgbClr val="C00000"/>
                </a:solidFill>
              </a:rPr>
              <a:t>potatoes</a:t>
            </a:r>
            <a:r>
              <a:rPr lang="ru-RU" sz="2800" b="1" dirty="0" smtClean="0">
                <a:solidFill>
                  <a:srgbClr val="C00000"/>
                </a:solidFill>
              </a:rPr>
              <a:t>) </a:t>
            </a:r>
            <a:r>
              <a:rPr lang="ru-RU" sz="2800" dirty="0" smtClean="0"/>
              <a:t>и другими овощами. После ужина следует рождественский пудинг </a:t>
            </a:r>
            <a:r>
              <a:rPr lang="ru-RU" sz="2800" b="1" dirty="0" smtClean="0">
                <a:solidFill>
                  <a:srgbClr val="C00000"/>
                </a:solidFill>
              </a:rPr>
              <a:t>(</a:t>
            </a:r>
            <a:r>
              <a:rPr lang="ru-RU" sz="2800" b="1" dirty="0" err="1" smtClean="0">
                <a:solidFill>
                  <a:srgbClr val="C00000"/>
                </a:solidFill>
              </a:rPr>
              <a:t>Christmas</a:t>
            </a:r>
            <a:r>
              <a:rPr lang="ru-RU" sz="2800" b="1" dirty="0" smtClean="0">
                <a:solidFill>
                  <a:srgbClr val="C00000"/>
                </a:solidFill>
              </a:rPr>
              <a:t> </a:t>
            </a:r>
            <a:r>
              <a:rPr lang="ru-RU" sz="2800" b="1" dirty="0" err="1" smtClean="0">
                <a:solidFill>
                  <a:srgbClr val="C00000"/>
                </a:solidFill>
              </a:rPr>
              <a:t>pudding</a:t>
            </a:r>
            <a:r>
              <a:rPr lang="ru-RU" sz="2800" dirty="0" smtClean="0"/>
              <a:t>)– сладкий пудинг, состоящий из большого количества сухофруктов </a:t>
            </a:r>
            <a:r>
              <a:rPr lang="ru-RU" sz="2800" b="1" dirty="0" smtClean="0">
                <a:solidFill>
                  <a:srgbClr val="C00000"/>
                </a:solidFill>
              </a:rPr>
              <a:t>(</a:t>
            </a:r>
            <a:r>
              <a:rPr lang="ru-RU" sz="2800" b="1" dirty="0" err="1" smtClean="0">
                <a:solidFill>
                  <a:srgbClr val="C00000"/>
                </a:solidFill>
              </a:rPr>
              <a:t>dried</a:t>
            </a:r>
            <a:r>
              <a:rPr lang="ru-RU" sz="2800" b="1" dirty="0" smtClean="0">
                <a:solidFill>
                  <a:srgbClr val="C00000"/>
                </a:solidFill>
              </a:rPr>
              <a:t> </a:t>
            </a:r>
            <a:r>
              <a:rPr lang="ru-RU" sz="2800" b="1" dirty="0" err="1" smtClean="0">
                <a:solidFill>
                  <a:srgbClr val="C00000"/>
                </a:solidFill>
              </a:rPr>
              <a:t>fruit</a:t>
            </a:r>
            <a:r>
              <a:rPr lang="ru-RU" sz="2800" b="1" dirty="0" smtClean="0">
                <a:solidFill>
                  <a:srgbClr val="C00000"/>
                </a:solidFill>
              </a:rPr>
              <a:t>) </a:t>
            </a:r>
            <a:r>
              <a:rPr lang="ru-RU" sz="2800" dirty="0" smtClean="0"/>
              <a:t>и часто политый горящим бренди </a:t>
            </a:r>
            <a:r>
              <a:rPr lang="ru-RU" sz="2800" b="1" dirty="0" smtClean="0">
                <a:solidFill>
                  <a:srgbClr val="C00000"/>
                </a:solidFill>
              </a:rPr>
              <a:t>(</a:t>
            </a:r>
            <a:r>
              <a:rPr lang="ru-RU" sz="2800" b="1" dirty="0" err="1" smtClean="0">
                <a:solidFill>
                  <a:srgbClr val="C00000"/>
                </a:solidFill>
              </a:rPr>
              <a:t>burning</a:t>
            </a:r>
            <a:r>
              <a:rPr lang="ru-RU" sz="2800" b="1" dirty="0" smtClean="0">
                <a:solidFill>
                  <a:srgbClr val="C00000"/>
                </a:solidFill>
              </a:rPr>
              <a:t> </a:t>
            </a:r>
            <a:r>
              <a:rPr lang="ru-RU" sz="2800" b="1" dirty="0" err="1" smtClean="0">
                <a:solidFill>
                  <a:srgbClr val="C00000"/>
                </a:solidFill>
              </a:rPr>
              <a:t>brandy</a:t>
            </a:r>
            <a:r>
              <a:rPr lang="ru-RU" sz="2800" b="1" dirty="0" smtClean="0">
                <a:solidFill>
                  <a:srgbClr val="C00000"/>
                </a:solidFill>
              </a:rPr>
              <a:t>)</a:t>
            </a:r>
            <a:r>
              <a:rPr lang="ru-RU" sz="2800" dirty="0" smtClean="0"/>
              <a:t>. Другое традиционное блюдо в Великобритании – это рождественский пирог </a:t>
            </a:r>
            <a:r>
              <a:rPr lang="ru-RU" sz="2800" b="1" dirty="0" smtClean="0">
                <a:solidFill>
                  <a:srgbClr val="C00000"/>
                </a:solidFill>
              </a:rPr>
              <a:t>(</a:t>
            </a:r>
            <a:r>
              <a:rPr lang="ru-RU" sz="2800" b="1" dirty="0" err="1" smtClean="0">
                <a:solidFill>
                  <a:srgbClr val="C00000"/>
                </a:solidFill>
              </a:rPr>
              <a:t>Christmas</a:t>
            </a:r>
            <a:r>
              <a:rPr lang="ru-RU" sz="2800" b="1" dirty="0" smtClean="0">
                <a:solidFill>
                  <a:srgbClr val="C00000"/>
                </a:solidFill>
              </a:rPr>
              <a:t> </a:t>
            </a:r>
            <a:r>
              <a:rPr lang="ru-RU" sz="2800" b="1" dirty="0" err="1" smtClean="0">
                <a:solidFill>
                  <a:srgbClr val="C00000"/>
                </a:solidFill>
              </a:rPr>
              <a:t>cake</a:t>
            </a:r>
            <a:r>
              <a:rPr lang="ru-RU" sz="2800" b="1" dirty="0" smtClean="0">
                <a:solidFill>
                  <a:srgbClr val="C00000"/>
                </a:solidFill>
              </a:rPr>
              <a:t>). </a:t>
            </a:r>
            <a:r>
              <a:rPr lang="ru-RU" sz="2800" dirty="0" smtClean="0"/>
              <a:t>В его состав также входит большое количество сухофруктов. Сам же пирог покрывают сахарной глазурью </a:t>
            </a:r>
            <a:r>
              <a:rPr lang="ru-RU" sz="2800" b="1" dirty="0" smtClean="0">
                <a:solidFill>
                  <a:srgbClr val="C00000"/>
                </a:solidFill>
              </a:rPr>
              <a:t>(</a:t>
            </a:r>
            <a:r>
              <a:rPr lang="ru-RU" sz="2800" b="1" dirty="0" err="1" smtClean="0">
                <a:solidFill>
                  <a:srgbClr val="C00000"/>
                </a:solidFill>
              </a:rPr>
              <a:t>icing</a:t>
            </a:r>
            <a:r>
              <a:rPr lang="ru-RU" sz="2800" b="1" dirty="0" smtClean="0">
                <a:solidFill>
                  <a:srgbClr val="C00000"/>
                </a:solidFill>
              </a:rPr>
              <a:t>).</a:t>
            </a:r>
          </a:p>
          <a:p>
            <a:endParaRPr lang="ru-RU" sz="2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пк\Desktop\4.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2" name="Заголовок 1"/>
          <p:cNvSpPr>
            <a:spLocks noGrp="1"/>
          </p:cNvSpPr>
          <p:nvPr>
            <p:ph type="title"/>
          </p:nvPr>
        </p:nvSpPr>
        <p:spPr>
          <a:xfrm>
            <a:off x="457200" y="274638"/>
            <a:ext cx="8229600" cy="1782762"/>
          </a:xfrm>
        </p:spPr>
        <p:txBody>
          <a:bodyPr/>
          <a:lstStyle/>
          <a:p>
            <a:r>
              <a:rPr lang="ru-RU" sz="6000" b="1" u="sng" dirty="0" smtClean="0"/>
              <a:t>Конкурс 2   </a:t>
            </a:r>
            <a:r>
              <a:rPr lang="ru-RU" sz="6000" b="1" u="sng" dirty="0" smtClean="0"/>
              <a:t/>
            </a:r>
            <a:br>
              <a:rPr lang="ru-RU" sz="6000" b="1" u="sng" dirty="0" smtClean="0"/>
            </a:br>
            <a:r>
              <a:rPr lang="ru-RU" sz="6000" b="1" dirty="0" smtClean="0"/>
              <a:t>“</a:t>
            </a:r>
            <a:r>
              <a:rPr lang="ru-RU" sz="6000" b="1" dirty="0" err="1" smtClean="0"/>
              <a:t>Christmas</a:t>
            </a:r>
            <a:r>
              <a:rPr lang="ru-RU" sz="6000" b="1" dirty="0" smtClean="0"/>
              <a:t> </a:t>
            </a:r>
            <a:r>
              <a:rPr lang="ru-RU" sz="6000" b="1" dirty="0" err="1" smtClean="0"/>
              <a:t>words</a:t>
            </a:r>
            <a:r>
              <a:rPr lang="ru-RU" sz="6000" b="1" dirty="0" smtClean="0"/>
              <a:t>”</a:t>
            </a:r>
            <a:br>
              <a:rPr lang="ru-RU" sz="6000" b="1" dirty="0" smtClean="0"/>
            </a:br>
            <a:endParaRPr lang="ru-RU" sz="6000" b="1" dirty="0"/>
          </a:p>
        </p:txBody>
      </p:sp>
      <p:sp>
        <p:nvSpPr>
          <p:cNvPr id="3" name="Содержимое 2"/>
          <p:cNvSpPr>
            <a:spLocks noGrp="1"/>
          </p:cNvSpPr>
          <p:nvPr>
            <p:ph idx="1"/>
          </p:nvPr>
        </p:nvSpPr>
        <p:spPr>
          <a:xfrm>
            <a:off x="0" y="1981201"/>
            <a:ext cx="9144000" cy="3429000"/>
          </a:xfrm>
          <a:solidFill>
            <a:srgbClr val="00B0F0"/>
          </a:solidFill>
        </p:spPr>
        <p:txBody>
          <a:bodyPr/>
          <a:lstStyle/>
          <a:p>
            <a:pPr>
              <a:buNone/>
            </a:pPr>
            <a:r>
              <a:rPr lang="en-US" b="1" dirty="0" smtClean="0"/>
              <a:t>Let’s </a:t>
            </a:r>
            <a:r>
              <a:rPr lang="en-US" b="1" dirty="0" smtClean="0"/>
              <a:t>look at the cards and find </a:t>
            </a:r>
            <a:r>
              <a:rPr lang="en-US" b="1" dirty="0" smtClean="0"/>
              <a:t>Christmas</a:t>
            </a:r>
            <a:r>
              <a:rPr lang="ru-RU" b="1" dirty="0" smtClean="0"/>
              <a:t> </a:t>
            </a:r>
            <a:r>
              <a:rPr lang="en-US" b="1" dirty="0" smtClean="0"/>
              <a:t>words.</a:t>
            </a:r>
            <a:endParaRPr lang="ru-RU" b="1" dirty="0" smtClean="0"/>
          </a:p>
          <a:p>
            <a:pPr>
              <a:buNone/>
            </a:pPr>
            <a:endParaRPr lang="ru-RU" b="1" dirty="0" smtClean="0"/>
          </a:p>
          <a:p>
            <a:pPr>
              <a:buNone/>
            </a:pPr>
            <a:r>
              <a:rPr lang="en-US" i="1" dirty="0" smtClean="0"/>
              <a:t>Present, decorations, orange, pudding, turkey, table, bag, star, sleigh, stocking, Christmas tree</a:t>
            </a:r>
            <a:r>
              <a:rPr lang="en-US" i="1" dirty="0" smtClean="0"/>
              <a:t>,</a:t>
            </a:r>
            <a:r>
              <a:rPr lang="ru-RU" i="1" dirty="0" smtClean="0"/>
              <a:t> </a:t>
            </a:r>
            <a:r>
              <a:rPr lang="en-US" i="1" dirty="0" smtClean="0"/>
              <a:t>sweet</a:t>
            </a:r>
            <a:r>
              <a:rPr lang="en-US" i="1" dirty="0" smtClean="0"/>
              <a:t>, toy, wish, card, cake, pen, book, Santa, ruler, reindeer, workbook, elf, angel, flower.</a:t>
            </a:r>
            <a:endParaRPr lang="ru-RU" dirty="0" smtClean="0"/>
          </a:p>
          <a:p>
            <a:pPr>
              <a:buNone/>
            </a:pPr>
            <a:endParaRPr lang="ru-RU" b="1" dirty="0" smtClean="0"/>
          </a:p>
          <a:p>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пк\Desktop\е.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a:xfrm>
            <a:off x="457200" y="274638"/>
            <a:ext cx="8229600" cy="792162"/>
          </a:xfrm>
        </p:spPr>
        <p:txBody>
          <a:bodyPr/>
          <a:lstStyle/>
          <a:p>
            <a:r>
              <a:rPr lang="ru-RU" b="1" u="sng" dirty="0" smtClean="0">
                <a:solidFill>
                  <a:srgbClr val="FFFF00"/>
                </a:solidFill>
              </a:rPr>
              <a:t>Конкурс</a:t>
            </a:r>
            <a:r>
              <a:rPr lang="en-US" b="1" u="sng" dirty="0" smtClean="0">
                <a:solidFill>
                  <a:srgbClr val="FFFF00"/>
                </a:solidFill>
              </a:rPr>
              <a:t> </a:t>
            </a:r>
            <a:r>
              <a:rPr lang="ru-RU" b="1" u="sng" dirty="0" smtClean="0">
                <a:solidFill>
                  <a:srgbClr val="FFFF00"/>
                </a:solidFill>
              </a:rPr>
              <a:t>3</a:t>
            </a:r>
            <a:r>
              <a:rPr lang="en-US" b="1" u="sng" dirty="0" smtClean="0">
                <a:solidFill>
                  <a:srgbClr val="FFFF00"/>
                </a:solidFill>
              </a:rPr>
              <a:t>    "</a:t>
            </a:r>
            <a:r>
              <a:rPr lang="en-US" b="1" dirty="0" smtClean="0">
                <a:solidFill>
                  <a:srgbClr val="FFFF00"/>
                </a:solidFill>
              </a:rPr>
              <a:t>Draw a line"</a:t>
            </a:r>
            <a:r>
              <a:rPr lang="ru-RU" b="1" dirty="0" smtClean="0">
                <a:solidFill>
                  <a:srgbClr val="FFFF00"/>
                </a:solidFill>
              </a:rPr>
              <a:t/>
            </a:r>
            <a:br>
              <a:rPr lang="ru-RU" b="1" dirty="0" smtClean="0">
                <a:solidFill>
                  <a:srgbClr val="FFFF00"/>
                </a:solidFill>
              </a:rPr>
            </a:br>
            <a:endParaRPr lang="ru-RU" b="1" dirty="0">
              <a:solidFill>
                <a:srgbClr val="FFFF00"/>
              </a:solidFill>
            </a:endParaRPr>
          </a:p>
        </p:txBody>
      </p:sp>
      <p:sp>
        <p:nvSpPr>
          <p:cNvPr id="4" name="Содержимое 3"/>
          <p:cNvSpPr>
            <a:spLocks noGrp="1"/>
          </p:cNvSpPr>
          <p:nvPr>
            <p:ph sz="half" idx="1"/>
          </p:nvPr>
        </p:nvSpPr>
        <p:spPr>
          <a:xfrm>
            <a:off x="457200" y="1143000"/>
            <a:ext cx="3200400" cy="5715000"/>
          </a:xfrm>
          <a:solidFill>
            <a:schemeClr val="accent2">
              <a:lumMod val="60000"/>
              <a:lumOff val="40000"/>
            </a:schemeClr>
          </a:solidFill>
        </p:spPr>
        <p:txBody>
          <a:bodyPr/>
          <a:lstStyle/>
          <a:p>
            <a:r>
              <a:rPr lang="en-US" dirty="0" smtClean="0"/>
              <a:t>Snowman</a:t>
            </a:r>
            <a:endParaRPr lang="ru-RU" dirty="0" smtClean="0"/>
          </a:p>
          <a:p>
            <a:r>
              <a:rPr lang="en-US" dirty="0" smtClean="0"/>
              <a:t>Snowball</a:t>
            </a:r>
            <a:endParaRPr lang="ru-RU" dirty="0" smtClean="0"/>
          </a:p>
          <a:p>
            <a:r>
              <a:rPr lang="en-US" dirty="0" smtClean="0"/>
              <a:t>Snowfall</a:t>
            </a:r>
            <a:endParaRPr lang="ru-RU" dirty="0" smtClean="0"/>
          </a:p>
          <a:p>
            <a:r>
              <a:rPr lang="en-US" dirty="0" smtClean="0"/>
              <a:t>Snowflakes</a:t>
            </a:r>
            <a:endParaRPr lang="ru-RU" dirty="0" smtClean="0"/>
          </a:p>
          <a:p>
            <a:r>
              <a:rPr lang="en-US" dirty="0" smtClean="0"/>
              <a:t>snowstorm</a:t>
            </a:r>
            <a:endParaRPr lang="ru-RU" dirty="0" smtClean="0"/>
          </a:p>
          <a:p>
            <a:r>
              <a:rPr lang="en-US" dirty="0" smtClean="0"/>
              <a:t>Santa Claus</a:t>
            </a:r>
            <a:endParaRPr lang="ru-RU" dirty="0" smtClean="0"/>
          </a:p>
          <a:p>
            <a:r>
              <a:rPr lang="en-US" dirty="0" smtClean="0"/>
              <a:t> </a:t>
            </a:r>
            <a:r>
              <a:rPr lang="en-US" dirty="0" smtClean="0"/>
              <a:t>Christmas</a:t>
            </a:r>
            <a:endParaRPr lang="ru-RU" dirty="0" smtClean="0"/>
          </a:p>
          <a:p>
            <a:r>
              <a:rPr lang="en-US" dirty="0" smtClean="0"/>
              <a:t>Icicle</a:t>
            </a:r>
            <a:endParaRPr lang="ru-RU" dirty="0" smtClean="0"/>
          </a:p>
          <a:p>
            <a:r>
              <a:rPr lang="en-US" dirty="0" smtClean="0"/>
              <a:t>Reindeer</a:t>
            </a:r>
            <a:endParaRPr lang="ru-RU" dirty="0" smtClean="0"/>
          </a:p>
          <a:p>
            <a:r>
              <a:rPr lang="en-US" dirty="0" smtClean="0"/>
              <a:t>Christmas tree</a:t>
            </a:r>
            <a:endParaRPr lang="ru-RU" dirty="0" smtClean="0"/>
          </a:p>
          <a:p>
            <a:r>
              <a:rPr lang="en-US" dirty="0" smtClean="0"/>
              <a:t>Sleigh</a:t>
            </a:r>
            <a:endParaRPr lang="ru-RU" dirty="0" smtClean="0"/>
          </a:p>
          <a:p>
            <a:endParaRPr lang="ru-RU" dirty="0"/>
          </a:p>
        </p:txBody>
      </p:sp>
      <p:sp>
        <p:nvSpPr>
          <p:cNvPr id="5" name="Содержимое 4"/>
          <p:cNvSpPr>
            <a:spLocks noGrp="1"/>
          </p:cNvSpPr>
          <p:nvPr>
            <p:ph sz="half" idx="2"/>
          </p:nvPr>
        </p:nvSpPr>
        <p:spPr>
          <a:xfrm>
            <a:off x="4648200" y="1143000"/>
            <a:ext cx="2971800" cy="5715000"/>
          </a:xfrm>
          <a:solidFill>
            <a:schemeClr val="accent3">
              <a:lumMod val="60000"/>
              <a:lumOff val="40000"/>
            </a:schemeClr>
          </a:solidFill>
        </p:spPr>
        <p:txBody>
          <a:bodyPr/>
          <a:lstStyle/>
          <a:p>
            <a:r>
              <a:rPr lang="ru-RU" dirty="0" smtClean="0"/>
              <a:t>Снежок</a:t>
            </a:r>
          </a:p>
          <a:p>
            <a:r>
              <a:rPr lang="ru-RU" dirty="0" err="1" smtClean="0"/>
              <a:t>Cанки</a:t>
            </a:r>
            <a:endParaRPr lang="ru-RU" dirty="0" smtClean="0"/>
          </a:p>
          <a:p>
            <a:r>
              <a:rPr lang="ru-RU" dirty="0" smtClean="0"/>
              <a:t>Рождество</a:t>
            </a:r>
          </a:p>
          <a:p>
            <a:r>
              <a:rPr lang="ru-RU" dirty="0" smtClean="0"/>
              <a:t>Снеговик</a:t>
            </a:r>
          </a:p>
          <a:p>
            <a:r>
              <a:rPr lang="ru-RU" dirty="0" smtClean="0"/>
              <a:t>Снежинки</a:t>
            </a:r>
          </a:p>
          <a:p>
            <a:r>
              <a:rPr lang="ru-RU" dirty="0" smtClean="0"/>
              <a:t>Санта Клаус</a:t>
            </a:r>
          </a:p>
          <a:p>
            <a:r>
              <a:rPr lang="ru-RU" dirty="0" smtClean="0"/>
              <a:t>Ёлка</a:t>
            </a:r>
          </a:p>
          <a:p>
            <a:r>
              <a:rPr lang="ru-RU" dirty="0" smtClean="0"/>
              <a:t>Олень</a:t>
            </a:r>
          </a:p>
          <a:p>
            <a:r>
              <a:rPr lang="ru-RU" dirty="0" smtClean="0"/>
              <a:t>Снегопад</a:t>
            </a:r>
          </a:p>
          <a:p>
            <a:r>
              <a:rPr lang="ru-RU" dirty="0" smtClean="0"/>
              <a:t>Сосулька</a:t>
            </a:r>
          </a:p>
          <a:p>
            <a:r>
              <a:rPr lang="ru-RU" dirty="0" smtClean="0"/>
              <a:t>Снежная буря</a:t>
            </a:r>
          </a:p>
          <a:p>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пк\Desktop\а.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Заголовок 4"/>
          <p:cNvSpPr>
            <a:spLocks noGrp="1"/>
          </p:cNvSpPr>
          <p:nvPr>
            <p:ph type="title"/>
          </p:nvPr>
        </p:nvSpPr>
        <p:spPr/>
        <p:txBody>
          <a:bodyPr/>
          <a:lstStyle/>
          <a:p>
            <a:r>
              <a:rPr lang="ru-RU" b="1" u="sng" dirty="0" smtClean="0">
                <a:solidFill>
                  <a:srgbClr val="FFFF00"/>
                </a:solidFill>
              </a:rPr>
              <a:t>Конкурс</a:t>
            </a:r>
            <a:r>
              <a:rPr lang="en-US" b="1" u="sng" dirty="0" smtClean="0">
                <a:solidFill>
                  <a:srgbClr val="FFFF00"/>
                </a:solidFill>
              </a:rPr>
              <a:t> 4    </a:t>
            </a:r>
            <a:r>
              <a:rPr lang="en-US" u="sng" dirty="0" smtClean="0">
                <a:solidFill>
                  <a:srgbClr val="FFFF00"/>
                </a:solidFill>
              </a:rPr>
              <a:t>"</a:t>
            </a:r>
            <a:r>
              <a:rPr lang="en-US" dirty="0" smtClean="0">
                <a:solidFill>
                  <a:srgbClr val="FFFF00"/>
                </a:solidFill>
              </a:rPr>
              <a:t> Put the missing letters"</a:t>
            </a:r>
            <a:r>
              <a:rPr lang="ru-RU" dirty="0" smtClean="0"/>
              <a:t/>
            </a:r>
            <a:br>
              <a:rPr lang="ru-RU" dirty="0" smtClean="0"/>
            </a:br>
            <a:endParaRPr lang="ru-RU" dirty="0"/>
          </a:p>
        </p:txBody>
      </p:sp>
      <p:sp>
        <p:nvSpPr>
          <p:cNvPr id="6" name="Содержимое 5"/>
          <p:cNvSpPr>
            <a:spLocks noGrp="1"/>
          </p:cNvSpPr>
          <p:nvPr>
            <p:ph idx="1"/>
          </p:nvPr>
        </p:nvSpPr>
        <p:spPr>
          <a:xfrm>
            <a:off x="1600200" y="1600200"/>
            <a:ext cx="5105400" cy="5257800"/>
          </a:xfrm>
        </p:spPr>
        <p:txBody>
          <a:bodyPr/>
          <a:lstStyle/>
          <a:p>
            <a:r>
              <a:rPr lang="en-US" b="1" dirty="0" err="1" smtClean="0"/>
              <a:t>Sno</a:t>
            </a:r>
            <a:r>
              <a:rPr lang="en-US" b="1" dirty="0" smtClean="0"/>
              <a:t> __ man</a:t>
            </a:r>
            <a:br>
              <a:rPr lang="en-US" b="1" dirty="0" smtClean="0"/>
            </a:br>
            <a:r>
              <a:rPr lang="en-US" b="1" dirty="0" err="1" smtClean="0"/>
              <a:t>Sn</a:t>
            </a:r>
            <a:r>
              <a:rPr lang="en-US" b="1" dirty="0" smtClean="0"/>
              <a:t> __ </a:t>
            </a:r>
            <a:r>
              <a:rPr lang="en-US" b="1" dirty="0" err="1" smtClean="0"/>
              <a:t>wball</a:t>
            </a:r>
            <a:r>
              <a:rPr lang="en-US" b="1" dirty="0" smtClean="0"/>
              <a:t/>
            </a:r>
            <a:br>
              <a:rPr lang="en-US" b="1" dirty="0" smtClean="0"/>
            </a:br>
            <a:r>
              <a:rPr lang="en-US" b="1" dirty="0" err="1" smtClean="0"/>
              <a:t>Snowf</a:t>
            </a:r>
            <a:r>
              <a:rPr lang="en-US" b="1" dirty="0" smtClean="0"/>
              <a:t> __ </a:t>
            </a:r>
            <a:r>
              <a:rPr lang="en-US" b="1" dirty="0" err="1" smtClean="0"/>
              <a:t>ll</a:t>
            </a:r>
            <a:r>
              <a:rPr lang="en-US" b="1" dirty="0" smtClean="0"/>
              <a:t/>
            </a:r>
            <a:br>
              <a:rPr lang="en-US" b="1" dirty="0" smtClean="0"/>
            </a:br>
            <a:r>
              <a:rPr lang="en-US" b="1" dirty="0" err="1" smtClean="0"/>
              <a:t>Chr</a:t>
            </a:r>
            <a:r>
              <a:rPr lang="en-US" b="1" dirty="0" smtClean="0"/>
              <a:t> __ </a:t>
            </a:r>
            <a:r>
              <a:rPr lang="en-US" b="1" dirty="0" err="1" smtClean="0"/>
              <a:t>stmas</a:t>
            </a:r>
            <a:r>
              <a:rPr lang="en-US" b="1" dirty="0" smtClean="0"/>
              <a:t> tree</a:t>
            </a:r>
            <a:endParaRPr lang="ru-RU" b="1" dirty="0" smtClean="0"/>
          </a:p>
          <a:p>
            <a:r>
              <a:rPr lang="en-US" b="1" dirty="0" smtClean="0"/>
              <a:t>S __</a:t>
            </a:r>
            <a:r>
              <a:rPr lang="en-US" b="1" dirty="0" err="1" smtClean="0"/>
              <a:t>nta</a:t>
            </a:r>
            <a:r>
              <a:rPr lang="en-US" b="1" dirty="0" smtClean="0"/>
              <a:t> </a:t>
            </a:r>
            <a:r>
              <a:rPr lang="en-US" b="1" dirty="0" err="1" smtClean="0"/>
              <a:t>Cla__s</a:t>
            </a:r>
            <a:endParaRPr lang="ru-RU" b="1" dirty="0" smtClean="0"/>
          </a:p>
          <a:p>
            <a:r>
              <a:rPr lang="en-US" b="1" dirty="0" smtClean="0"/>
              <a:t>Ch __</a:t>
            </a:r>
            <a:r>
              <a:rPr lang="en-US" b="1" dirty="0" err="1" smtClean="0"/>
              <a:t>istmas</a:t>
            </a:r>
            <a:r>
              <a:rPr lang="en-US" b="1" dirty="0" smtClean="0"/>
              <a:t/>
            </a:r>
            <a:br>
              <a:rPr lang="en-US" b="1" dirty="0" smtClean="0"/>
            </a:br>
            <a:r>
              <a:rPr lang="en-US" b="1" dirty="0" err="1" smtClean="0"/>
              <a:t>Ic</a:t>
            </a:r>
            <a:r>
              <a:rPr lang="en-US" b="1" dirty="0" smtClean="0"/>
              <a:t> __ </a:t>
            </a:r>
            <a:r>
              <a:rPr lang="en-US" b="1" dirty="0" err="1" smtClean="0"/>
              <a:t>cle</a:t>
            </a:r>
            <a:r>
              <a:rPr lang="en-US" b="1" dirty="0" smtClean="0"/>
              <a:t/>
            </a:r>
            <a:br>
              <a:rPr lang="en-US" b="1" dirty="0" smtClean="0"/>
            </a:br>
            <a:r>
              <a:rPr lang="en-US" b="1" dirty="0" smtClean="0"/>
              <a:t>R __ </a:t>
            </a:r>
            <a:r>
              <a:rPr lang="en-US" b="1" dirty="0" err="1" smtClean="0"/>
              <a:t>indeer</a:t>
            </a:r>
            <a:r>
              <a:rPr lang="en-US" b="1" dirty="0" smtClean="0"/>
              <a:t/>
            </a:r>
            <a:br>
              <a:rPr lang="en-US" b="1" dirty="0" smtClean="0"/>
            </a:br>
            <a:r>
              <a:rPr lang="en-US" b="1" dirty="0" err="1" smtClean="0"/>
              <a:t>Snowfl</a:t>
            </a:r>
            <a:r>
              <a:rPr lang="en-US" b="1" dirty="0" smtClean="0"/>
              <a:t> __ </a:t>
            </a:r>
            <a:r>
              <a:rPr lang="en-US" b="1" dirty="0" err="1" smtClean="0"/>
              <a:t>kes</a:t>
            </a:r>
            <a:r>
              <a:rPr lang="en-US" b="1" dirty="0" smtClean="0"/>
              <a:t/>
            </a:r>
            <a:br>
              <a:rPr lang="en-US" b="1" dirty="0" smtClean="0"/>
            </a:br>
            <a:r>
              <a:rPr lang="en-US" b="1" dirty="0" err="1" smtClean="0"/>
              <a:t>sl</a:t>
            </a:r>
            <a:r>
              <a:rPr lang="en-US" b="1" dirty="0" smtClean="0"/>
              <a:t> __ </a:t>
            </a:r>
            <a:r>
              <a:rPr lang="en-US" b="1" dirty="0" err="1" smtClean="0"/>
              <a:t>igh</a:t>
            </a:r>
            <a:endParaRPr lang="ru-RU" b="1" dirty="0" smtClean="0"/>
          </a:p>
          <a:p>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пк\Desktop\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пк\Desktop\4.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2" name="Заголовок 1"/>
          <p:cNvSpPr>
            <a:spLocks noGrp="1"/>
          </p:cNvSpPr>
          <p:nvPr>
            <p:ph type="title"/>
          </p:nvPr>
        </p:nvSpPr>
        <p:spPr>
          <a:xfrm>
            <a:off x="457200" y="274638"/>
            <a:ext cx="8229600" cy="2239962"/>
          </a:xfrm>
        </p:spPr>
        <p:txBody>
          <a:bodyPr/>
          <a:lstStyle/>
          <a:p>
            <a:r>
              <a:rPr lang="ru-RU" b="1" u="sng" dirty="0" smtClean="0"/>
              <a:t>Конкурс</a:t>
            </a:r>
            <a:r>
              <a:rPr lang="en-US" b="1" u="sng" dirty="0" smtClean="0"/>
              <a:t> 6</a:t>
            </a:r>
            <a:r>
              <a:rPr lang="en-US" dirty="0" smtClean="0"/>
              <a:t> "Find 13 Christmas words and write down them".</a:t>
            </a:r>
            <a:r>
              <a:rPr lang="ru-RU" dirty="0" smtClean="0"/>
              <a:t/>
            </a:r>
            <a:br>
              <a:rPr lang="ru-RU" dirty="0" smtClean="0"/>
            </a:br>
            <a:endParaRPr lang="ru-RU" dirty="0"/>
          </a:p>
        </p:txBody>
      </p:sp>
      <p:sp>
        <p:nvSpPr>
          <p:cNvPr id="3" name="Содержимое 2"/>
          <p:cNvSpPr>
            <a:spLocks noGrp="1"/>
          </p:cNvSpPr>
          <p:nvPr>
            <p:ph idx="1"/>
          </p:nvPr>
        </p:nvSpPr>
        <p:spPr>
          <a:xfrm>
            <a:off x="0" y="1600200"/>
            <a:ext cx="9144000" cy="5257800"/>
          </a:xfrm>
        </p:spPr>
        <p:txBody>
          <a:bodyPr/>
          <a:lstStyle/>
          <a:p>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C:\Users\Елена\Desktop\3403611-6b4d5fa77eb9c581.gif"/>
          <p:cNvPicPr>
            <a:picLocks noChangeAspect="1" noChangeArrowheads="1" noCrop="1"/>
          </p:cNvPicPr>
          <p:nvPr/>
        </p:nvPicPr>
        <p:blipFill>
          <a:blip r:embed="rId2" cstate="print"/>
          <a:srcRect/>
          <a:stretch>
            <a:fillRect/>
          </a:stretch>
        </p:blipFill>
        <p:spPr bwMode="auto">
          <a:xfrm>
            <a:off x="0" y="0"/>
            <a:ext cx="5181600" cy="6908800"/>
          </a:xfrm>
          <a:prstGeom prst="rect">
            <a:avLst/>
          </a:prstGeom>
          <a:noFill/>
          <a:ln w="9525">
            <a:noFill/>
            <a:miter lim="800000"/>
            <a:headEnd/>
            <a:tailEnd/>
          </a:ln>
        </p:spPr>
      </p:pic>
      <p:sp>
        <p:nvSpPr>
          <p:cNvPr id="24578" name="Заголовок 1"/>
          <p:cNvSpPr>
            <a:spLocks noGrp="1"/>
          </p:cNvSpPr>
          <p:nvPr>
            <p:ph type="title"/>
          </p:nvPr>
        </p:nvSpPr>
        <p:spPr/>
        <p:txBody>
          <a:bodyPr/>
          <a:lstStyle/>
          <a:p>
            <a:pPr eaLnBrk="1" hangingPunct="1"/>
            <a:endParaRPr lang="ru-RU" smtClean="0"/>
          </a:p>
        </p:txBody>
      </p:sp>
      <p:pic>
        <p:nvPicPr>
          <p:cNvPr id="24579" name="Picture 2" descr="C:\Users\Елена\Desktop\3403611-6b4d5fa77eb9c581.gif"/>
          <p:cNvPicPr>
            <a:picLocks noChangeAspect="1" noChangeArrowheads="1" noCrop="1"/>
          </p:cNvPicPr>
          <p:nvPr/>
        </p:nvPicPr>
        <p:blipFill>
          <a:blip r:embed="rId2" cstate="print"/>
          <a:srcRect/>
          <a:stretch>
            <a:fillRect/>
          </a:stretch>
        </p:blipFill>
        <p:spPr bwMode="auto">
          <a:xfrm>
            <a:off x="3962400" y="0"/>
            <a:ext cx="5181600" cy="6908800"/>
          </a:xfrm>
          <a:prstGeom prst="rect">
            <a:avLst/>
          </a:prstGeom>
          <a:noFill/>
          <a:ln w="9525">
            <a:noFill/>
            <a:miter lim="800000"/>
            <a:headEnd/>
            <a:tailEnd/>
          </a:ln>
        </p:spPr>
      </p:pic>
      <p:pic>
        <p:nvPicPr>
          <p:cNvPr id="3074" name="Picture 2" descr="C:\Users\Елена\Desktop\christmas-carol.jpg"/>
          <p:cNvPicPr>
            <a:picLocks noGrp="1" noChangeAspect="1" noChangeArrowheads="1"/>
          </p:cNvPicPr>
          <p:nvPr>
            <p:ph idx="1"/>
          </p:nvPr>
        </p:nvPicPr>
        <p:blipFill>
          <a:blip r:embed="rId3" cstate="print"/>
          <a:srcRect/>
          <a:stretch>
            <a:fillRect/>
          </a:stretch>
        </p:blipFill>
        <p:spPr>
          <a:xfrm>
            <a:off x="381000" y="457200"/>
            <a:ext cx="5032375" cy="6183313"/>
          </a:xfrm>
        </p:spPr>
      </p:pic>
      <p:pic>
        <p:nvPicPr>
          <p:cNvPr id="3079" name="Picture 7" descr="C:\Users\Елена\Desktop\angels_singing.gif"/>
          <p:cNvPicPr>
            <a:picLocks noChangeAspect="1" noChangeArrowheads="1"/>
          </p:cNvPicPr>
          <p:nvPr/>
        </p:nvPicPr>
        <p:blipFill>
          <a:blip r:embed="rId4" cstate="print"/>
          <a:srcRect/>
          <a:stretch>
            <a:fillRect/>
          </a:stretch>
        </p:blipFill>
        <p:spPr bwMode="auto">
          <a:xfrm rot="-417801">
            <a:off x="3962400" y="533400"/>
            <a:ext cx="4762500" cy="3905250"/>
          </a:xfrm>
          <a:prstGeom prst="rect">
            <a:avLst/>
          </a:prstGeom>
          <a:noFill/>
          <a:ln w="9525">
            <a:noFill/>
            <a:miter lim="800000"/>
            <a:headEnd/>
            <a:tailEnd/>
          </a:ln>
        </p:spPr>
      </p:pic>
      <p:pic>
        <p:nvPicPr>
          <p:cNvPr id="24582" name="Picture 3" descr="C:\Users\Елена\Desktop\3611321-766cc9f1039fab1a.gif"/>
          <p:cNvPicPr>
            <a:picLocks noChangeAspect="1" noChangeArrowheads="1" noCrop="1"/>
          </p:cNvPicPr>
          <p:nvPr/>
        </p:nvPicPr>
        <p:blipFill>
          <a:blip r:embed="rId5" cstate="print"/>
          <a:srcRect/>
          <a:stretch>
            <a:fillRect/>
          </a:stretch>
        </p:blipFill>
        <p:spPr bwMode="auto">
          <a:xfrm>
            <a:off x="533400" y="609600"/>
            <a:ext cx="914400" cy="914400"/>
          </a:xfrm>
          <a:prstGeom prst="rect">
            <a:avLst/>
          </a:prstGeom>
          <a:noFill/>
          <a:ln w="9525">
            <a:noFill/>
            <a:miter lim="800000"/>
            <a:headEnd/>
            <a:tailEnd/>
          </a:ln>
        </p:spPr>
      </p:pic>
      <p:pic>
        <p:nvPicPr>
          <p:cNvPr id="24583" name="Picture 2" descr="C:\Users\Елена\Desktop\07.gif"/>
          <p:cNvPicPr>
            <a:picLocks noChangeAspect="1" noChangeArrowheads="1" noCrop="1"/>
          </p:cNvPicPr>
          <p:nvPr/>
        </p:nvPicPr>
        <p:blipFill>
          <a:blip r:embed="rId6" cstate="print"/>
          <a:srcRect/>
          <a:stretch>
            <a:fillRect/>
          </a:stretch>
        </p:blipFill>
        <p:spPr bwMode="auto">
          <a:xfrm>
            <a:off x="5943600" y="5486400"/>
            <a:ext cx="996950" cy="1020763"/>
          </a:xfrm>
          <a:prstGeom prst="rect">
            <a:avLst/>
          </a:prstGeom>
          <a:noFill/>
          <a:ln w="9525">
            <a:noFill/>
            <a:miter lim="800000"/>
            <a:headEnd/>
            <a:tailEnd/>
          </a:ln>
        </p:spPr>
      </p:pic>
      <p:pic>
        <p:nvPicPr>
          <p:cNvPr id="24584" name="Picture 3" descr="C:\Users\Елена\Desktop\Music%20Notes.gif"/>
          <p:cNvPicPr>
            <a:picLocks noChangeAspect="1" noChangeArrowheads="1" noCrop="1"/>
          </p:cNvPicPr>
          <p:nvPr/>
        </p:nvPicPr>
        <p:blipFill>
          <a:blip r:embed="rId7" cstate="print"/>
          <a:srcRect/>
          <a:stretch>
            <a:fillRect/>
          </a:stretch>
        </p:blipFill>
        <p:spPr bwMode="auto">
          <a:xfrm>
            <a:off x="7315200" y="4495800"/>
            <a:ext cx="2057400" cy="1285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079"/>
                                        </p:tgtEl>
                                        <p:attrNameLst>
                                          <p:attrName>style.visibility</p:attrName>
                                        </p:attrNameLst>
                                      </p:cBhvr>
                                      <p:to>
                                        <p:strVal val="visible"/>
                                      </p:to>
                                    </p:set>
                                    <p:animEffect transition="in" filter="fade">
                                      <p:cBhvr>
                                        <p:cTn id="14" dur="2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Xmas208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90467" name="WordArt 3"/>
          <p:cNvSpPr>
            <a:spLocks noChangeArrowheads="1" noChangeShapeType="1" noTextEdit="1"/>
          </p:cNvSpPr>
          <p:nvPr/>
        </p:nvSpPr>
        <p:spPr bwMode="auto">
          <a:xfrm>
            <a:off x="381000" y="304800"/>
            <a:ext cx="4495800" cy="838200"/>
          </a:xfrm>
          <a:prstGeom prst="rect">
            <a:avLst/>
          </a:prstGeom>
        </p:spPr>
        <p:txBody>
          <a:bodyPr wrap="none" fromWordArt="1">
            <a:prstTxWarp prst="textPlain">
              <a:avLst>
                <a:gd name="adj" fmla="val 50000"/>
              </a:avLst>
            </a:prstTxWarp>
            <a:scene3d>
              <a:camera prst="legacyObliqueRight"/>
              <a:lightRig rig="legacyHarsh3" dir="t"/>
            </a:scene3d>
            <a:sp3d extrusionH="49200" prstMaterial="legacyMatte">
              <a:extrusionClr>
                <a:srgbClr val="663300"/>
              </a:extrusionClr>
            </a:sp3d>
          </a:bodyPr>
          <a:lstStyle/>
          <a:p>
            <a:pPr algn="ctr"/>
            <a:r>
              <a:rPr lang="en-US" sz="3600" b="1" kern="10">
                <a:ln w="9525">
                  <a:round/>
                  <a:headEnd/>
                  <a:tailEnd/>
                </a:ln>
                <a:gradFill rotWithShape="1">
                  <a:gsLst>
                    <a:gs pos="0">
                      <a:srgbClr val="69A6FF"/>
                    </a:gs>
                    <a:gs pos="50000">
                      <a:srgbClr val="ECF8FE"/>
                    </a:gs>
                    <a:gs pos="100000">
                      <a:srgbClr val="69A6FF"/>
                    </a:gs>
                  </a:gsLst>
                  <a:lin ang="5400000" scaled="1"/>
                </a:gradFill>
                <a:latin typeface="Arial"/>
                <a:cs typeface="Arial"/>
              </a:rPr>
              <a:t>'Jingle Bells'</a:t>
            </a:r>
            <a:endParaRPr lang="ru-RU" sz="3600" b="1" kern="10">
              <a:ln w="9525">
                <a:round/>
                <a:headEnd/>
                <a:tailEnd/>
              </a:ln>
              <a:gradFill rotWithShape="1">
                <a:gsLst>
                  <a:gs pos="0">
                    <a:srgbClr val="69A6FF"/>
                  </a:gs>
                  <a:gs pos="50000">
                    <a:srgbClr val="ECF8FE"/>
                  </a:gs>
                  <a:gs pos="100000">
                    <a:srgbClr val="69A6FF"/>
                  </a:gs>
                </a:gsLst>
                <a:lin ang="5400000" scaled="1"/>
              </a:gradFill>
              <a:latin typeface="Arial"/>
              <a:cs typeface="Arial"/>
            </a:endParaRPr>
          </a:p>
        </p:txBody>
      </p:sp>
      <p:sp>
        <p:nvSpPr>
          <p:cNvPr id="190470" name="Text Box 6"/>
          <p:cNvSpPr txBox="1">
            <a:spLocks noChangeArrowheads="1"/>
          </p:cNvSpPr>
          <p:nvPr/>
        </p:nvSpPr>
        <p:spPr bwMode="auto">
          <a:xfrm>
            <a:off x="1677988" y="76200"/>
            <a:ext cx="2838450" cy="701675"/>
          </a:xfrm>
          <a:prstGeom prst="rect">
            <a:avLst/>
          </a:prstGeom>
          <a:solidFill>
            <a:schemeClr val="accent1"/>
          </a:solidFill>
          <a:ln w="9525">
            <a:noFill/>
            <a:miter lim="800000"/>
            <a:headEnd/>
            <a:tailEnd/>
          </a:ln>
        </p:spPr>
        <p:txBody>
          <a:bodyPr wrap="none">
            <a:spAutoFit/>
          </a:bodyPr>
          <a:lstStyle/>
          <a:p>
            <a:r>
              <a:rPr lang="en-US" sz="4000"/>
              <a:t>Jingle bells,</a:t>
            </a:r>
            <a:endParaRPr lang="ru-RU" sz="4000"/>
          </a:p>
        </p:txBody>
      </p:sp>
      <p:sp>
        <p:nvSpPr>
          <p:cNvPr id="190471" name="Text Box 7"/>
          <p:cNvSpPr txBox="1">
            <a:spLocks noChangeArrowheads="1"/>
          </p:cNvSpPr>
          <p:nvPr/>
        </p:nvSpPr>
        <p:spPr bwMode="auto">
          <a:xfrm>
            <a:off x="4641850" y="76200"/>
            <a:ext cx="2697163" cy="701675"/>
          </a:xfrm>
          <a:prstGeom prst="rect">
            <a:avLst/>
          </a:prstGeom>
          <a:solidFill>
            <a:schemeClr val="accent1"/>
          </a:solidFill>
          <a:ln w="9525">
            <a:noFill/>
            <a:miter lim="800000"/>
            <a:headEnd/>
            <a:tailEnd/>
          </a:ln>
        </p:spPr>
        <p:txBody>
          <a:bodyPr wrap="none">
            <a:spAutoFit/>
          </a:bodyPr>
          <a:lstStyle/>
          <a:p>
            <a:r>
              <a:rPr lang="en-US" sz="4000"/>
              <a:t>jingle bells,</a:t>
            </a:r>
            <a:endParaRPr lang="ru-RU" sz="4000"/>
          </a:p>
        </p:txBody>
      </p:sp>
      <p:sp>
        <p:nvSpPr>
          <p:cNvPr id="190472" name="Text Box 8"/>
          <p:cNvSpPr txBox="1">
            <a:spLocks noChangeArrowheads="1"/>
          </p:cNvSpPr>
          <p:nvPr/>
        </p:nvSpPr>
        <p:spPr bwMode="auto">
          <a:xfrm>
            <a:off x="1677988" y="762000"/>
            <a:ext cx="4052887" cy="701675"/>
          </a:xfrm>
          <a:prstGeom prst="rect">
            <a:avLst/>
          </a:prstGeom>
          <a:solidFill>
            <a:srgbClr val="D3FEBE"/>
          </a:solidFill>
          <a:ln w="9525">
            <a:noFill/>
            <a:miter lim="800000"/>
            <a:headEnd/>
            <a:tailEnd/>
          </a:ln>
        </p:spPr>
        <p:txBody>
          <a:bodyPr wrap="none">
            <a:spAutoFit/>
          </a:bodyPr>
          <a:lstStyle/>
          <a:p>
            <a:r>
              <a:rPr lang="en-US" sz="4000"/>
              <a:t>jingle all the way.</a:t>
            </a:r>
            <a:endParaRPr lang="ru-RU" sz="4000"/>
          </a:p>
        </p:txBody>
      </p:sp>
      <p:sp>
        <p:nvSpPr>
          <p:cNvPr id="190473" name="Text Box 9"/>
          <p:cNvSpPr txBox="1">
            <a:spLocks noChangeArrowheads="1"/>
          </p:cNvSpPr>
          <p:nvPr/>
        </p:nvSpPr>
        <p:spPr bwMode="auto">
          <a:xfrm>
            <a:off x="1676400" y="1447800"/>
            <a:ext cx="3065463" cy="701675"/>
          </a:xfrm>
          <a:prstGeom prst="rect">
            <a:avLst/>
          </a:prstGeom>
          <a:solidFill>
            <a:schemeClr val="accent1"/>
          </a:solidFill>
          <a:ln w="9525">
            <a:noFill/>
            <a:miter lim="800000"/>
            <a:headEnd/>
            <a:tailEnd/>
          </a:ln>
        </p:spPr>
        <p:txBody>
          <a:bodyPr wrap="none">
            <a:spAutoFit/>
          </a:bodyPr>
          <a:lstStyle/>
          <a:p>
            <a:r>
              <a:rPr lang="en-US" sz="4000"/>
              <a:t>Oh, what fun</a:t>
            </a:r>
            <a:endParaRPr lang="ru-RU" sz="4000"/>
          </a:p>
        </p:txBody>
      </p:sp>
      <p:sp>
        <p:nvSpPr>
          <p:cNvPr id="190474" name="Text Box 10"/>
          <p:cNvSpPr txBox="1">
            <a:spLocks noChangeArrowheads="1"/>
          </p:cNvSpPr>
          <p:nvPr/>
        </p:nvSpPr>
        <p:spPr bwMode="auto">
          <a:xfrm>
            <a:off x="4800600" y="1447800"/>
            <a:ext cx="2500313" cy="701675"/>
          </a:xfrm>
          <a:prstGeom prst="rect">
            <a:avLst/>
          </a:prstGeom>
          <a:solidFill>
            <a:schemeClr val="accent1"/>
          </a:solidFill>
          <a:ln w="9525">
            <a:noFill/>
            <a:miter lim="800000"/>
            <a:headEnd/>
            <a:tailEnd/>
          </a:ln>
        </p:spPr>
        <p:txBody>
          <a:bodyPr wrap="none">
            <a:spAutoFit/>
          </a:bodyPr>
          <a:lstStyle/>
          <a:p>
            <a:r>
              <a:rPr lang="en-US" sz="4000"/>
              <a:t>it is to ride</a:t>
            </a:r>
            <a:endParaRPr lang="ru-RU" sz="4000"/>
          </a:p>
        </p:txBody>
      </p:sp>
      <p:sp>
        <p:nvSpPr>
          <p:cNvPr id="190475" name="Text Box 11"/>
          <p:cNvSpPr txBox="1">
            <a:spLocks noChangeArrowheads="1"/>
          </p:cNvSpPr>
          <p:nvPr/>
        </p:nvSpPr>
        <p:spPr bwMode="auto">
          <a:xfrm>
            <a:off x="1676400" y="2133600"/>
            <a:ext cx="6315075" cy="701675"/>
          </a:xfrm>
          <a:prstGeom prst="rect">
            <a:avLst/>
          </a:prstGeom>
          <a:solidFill>
            <a:srgbClr val="D3FEBE"/>
          </a:solidFill>
          <a:ln w="9525">
            <a:noFill/>
            <a:miter lim="800000"/>
            <a:headEnd/>
            <a:tailEnd/>
          </a:ln>
        </p:spPr>
        <p:txBody>
          <a:bodyPr wrap="none">
            <a:spAutoFit/>
          </a:bodyPr>
          <a:lstStyle/>
          <a:p>
            <a:r>
              <a:rPr lang="en-US" sz="4000"/>
              <a:t>in a one-horse open sleigh.</a:t>
            </a:r>
            <a:endParaRPr lang="ru-RU" sz="4000"/>
          </a:p>
        </p:txBody>
      </p:sp>
      <p:pic>
        <p:nvPicPr>
          <p:cNvPr id="190476" name="Picture 12" descr="Xmas2085"/>
          <p:cNvPicPr>
            <a:picLocks noChangeAspect="1" noChangeArrowheads="1"/>
          </p:cNvPicPr>
          <p:nvPr/>
        </p:nvPicPr>
        <p:blipFill>
          <a:blip r:embed="rId3" cstate="print"/>
          <a:srcRect/>
          <a:stretch>
            <a:fillRect/>
          </a:stretch>
        </p:blipFill>
        <p:spPr bwMode="auto">
          <a:xfrm>
            <a:off x="2057400" y="2857500"/>
            <a:ext cx="5334000" cy="4000500"/>
          </a:xfrm>
          <a:prstGeom prst="rect">
            <a:avLst/>
          </a:prstGeom>
          <a:noFill/>
          <a:ln w="9525">
            <a:noFill/>
            <a:miter lim="800000"/>
            <a:headEnd/>
            <a:tailEnd/>
          </a:ln>
        </p:spPr>
      </p:pic>
      <p:sp>
        <p:nvSpPr>
          <p:cNvPr id="190477" name="Text Box 13"/>
          <p:cNvSpPr txBox="1">
            <a:spLocks noChangeArrowheads="1"/>
          </p:cNvSpPr>
          <p:nvPr/>
        </p:nvSpPr>
        <p:spPr bwMode="auto">
          <a:xfrm>
            <a:off x="2619375" y="0"/>
            <a:ext cx="3903663" cy="1590675"/>
          </a:xfrm>
          <a:prstGeom prst="rect">
            <a:avLst/>
          </a:prstGeom>
          <a:solidFill>
            <a:schemeClr val="accent1"/>
          </a:solidFill>
          <a:ln w="38100">
            <a:solidFill>
              <a:srgbClr val="305694"/>
            </a:solidFill>
            <a:miter lim="800000"/>
            <a:headEnd/>
            <a:tailEnd/>
          </a:ln>
        </p:spPr>
        <p:txBody>
          <a:bodyPr wrap="none">
            <a:spAutoFit/>
          </a:bodyPr>
          <a:lstStyle/>
          <a:p>
            <a:r>
              <a:rPr lang="en-US" sz="2400">
                <a:solidFill>
                  <a:srgbClr val="005408"/>
                </a:solidFill>
              </a:rPr>
              <a:t>Jingle bells, jingle bells,</a:t>
            </a:r>
          </a:p>
          <a:p>
            <a:r>
              <a:rPr lang="en-US" sz="2400"/>
              <a:t>jingle all the way.</a:t>
            </a:r>
          </a:p>
          <a:p>
            <a:r>
              <a:rPr lang="en-US" sz="2400">
                <a:solidFill>
                  <a:srgbClr val="005408"/>
                </a:solidFill>
              </a:rPr>
              <a:t>Oh, what fun it is to ride</a:t>
            </a:r>
          </a:p>
          <a:p>
            <a:r>
              <a:rPr lang="en-US" sz="2400"/>
              <a:t>in a one-horse open sleigh.</a:t>
            </a:r>
            <a:endParaRPr lang="ru-RU" sz="2400"/>
          </a:p>
        </p:txBody>
      </p:sp>
      <p:grpSp>
        <p:nvGrpSpPr>
          <p:cNvPr id="2" name="Group 14"/>
          <p:cNvGrpSpPr>
            <a:grpSpLocks/>
          </p:cNvGrpSpPr>
          <p:nvPr/>
        </p:nvGrpSpPr>
        <p:grpSpPr bwMode="auto">
          <a:xfrm>
            <a:off x="0" y="0"/>
            <a:ext cx="9177338" cy="6858000"/>
            <a:chOff x="0" y="0"/>
            <a:chExt cx="5781" cy="4320"/>
          </a:xfrm>
        </p:grpSpPr>
        <p:pic>
          <p:nvPicPr>
            <p:cNvPr id="49166" name="Picture 15"/>
            <p:cNvPicPr>
              <a:picLocks noChangeArrowheads="1"/>
            </p:cNvPicPr>
            <p:nvPr/>
          </p:nvPicPr>
          <p:blipFill>
            <a:blip r:embed="rId4" cstate="print">
              <a:lum bright="-18000" contrast="-42000"/>
            </a:blip>
            <a:srcRect/>
            <a:stretch>
              <a:fillRect/>
            </a:stretch>
          </p:blipFill>
          <p:spPr bwMode="auto">
            <a:xfrm>
              <a:off x="0" y="0"/>
              <a:ext cx="5781" cy="45"/>
            </a:xfrm>
            <a:prstGeom prst="rect">
              <a:avLst/>
            </a:prstGeom>
            <a:noFill/>
            <a:ln w="9525">
              <a:noFill/>
              <a:miter lim="800000"/>
              <a:headEnd/>
              <a:tailEnd/>
            </a:ln>
          </p:spPr>
        </p:pic>
        <p:pic>
          <p:nvPicPr>
            <p:cNvPr id="49167" name="Picture 16"/>
            <p:cNvPicPr>
              <a:picLocks noChangeArrowheads="1"/>
            </p:cNvPicPr>
            <p:nvPr/>
          </p:nvPicPr>
          <p:blipFill>
            <a:blip r:embed="rId4" cstate="print">
              <a:lum bright="-18000" contrast="-42000"/>
            </a:blip>
            <a:srcRect/>
            <a:stretch>
              <a:fillRect/>
            </a:stretch>
          </p:blipFill>
          <p:spPr bwMode="auto">
            <a:xfrm>
              <a:off x="0" y="4275"/>
              <a:ext cx="5781" cy="45"/>
            </a:xfrm>
            <a:prstGeom prst="rect">
              <a:avLst/>
            </a:prstGeom>
            <a:noFill/>
            <a:ln w="9525">
              <a:noFill/>
              <a:miter lim="800000"/>
              <a:headEnd/>
              <a:tailEnd/>
            </a:ln>
          </p:spPr>
        </p:pic>
        <p:pic>
          <p:nvPicPr>
            <p:cNvPr id="49168" name="Picture 17"/>
            <p:cNvPicPr>
              <a:picLocks noChangeArrowheads="1"/>
            </p:cNvPicPr>
            <p:nvPr/>
          </p:nvPicPr>
          <p:blipFill>
            <a:blip r:embed="rId5" cstate="print">
              <a:lum bright="-18000" contrast="-42000"/>
            </a:blip>
            <a:srcRect/>
            <a:stretch>
              <a:fillRect/>
            </a:stretch>
          </p:blipFill>
          <p:spPr bwMode="auto">
            <a:xfrm>
              <a:off x="5715" y="12"/>
              <a:ext cx="45" cy="4307"/>
            </a:xfrm>
            <a:prstGeom prst="rect">
              <a:avLst/>
            </a:prstGeom>
            <a:noFill/>
            <a:ln w="9525">
              <a:noFill/>
              <a:miter lim="800000"/>
              <a:headEnd/>
              <a:tailEnd/>
            </a:ln>
          </p:spPr>
        </p:pic>
        <p:pic>
          <p:nvPicPr>
            <p:cNvPr id="49169" name="Picture 18"/>
            <p:cNvPicPr>
              <a:picLocks noChangeArrowheads="1"/>
            </p:cNvPicPr>
            <p:nvPr/>
          </p:nvPicPr>
          <p:blipFill>
            <a:blip r:embed="rId5" cstate="print">
              <a:lum bright="-18000" contrast="-42000"/>
            </a:blip>
            <a:srcRect/>
            <a:stretch>
              <a:fillRect/>
            </a:stretch>
          </p:blipFill>
          <p:spPr bwMode="auto">
            <a:xfrm>
              <a:off x="0" y="0"/>
              <a:ext cx="45" cy="4307"/>
            </a:xfrm>
            <a:prstGeom prst="rect">
              <a:avLst/>
            </a:prstGeom>
            <a:noFill/>
            <a:ln w="9525">
              <a:noFill/>
              <a:miter lim="800000"/>
              <a:headEnd/>
              <a:tailEnd/>
            </a:ln>
          </p:spPr>
        </p:pic>
      </p:grpSp>
      <p:sp>
        <p:nvSpPr>
          <p:cNvPr id="190483" name="AutoShape 19">
            <a:hlinkClick r:id="rId6" highlightClick="1"/>
          </p:cNvPr>
          <p:cNvSpPr>
            <a:spLocks noChangeArrowheads="1"/>
          </p:cNvSpPr>
          <p:nvPr/>
        </p:nvSpPr>
        <p:spPr bwMode="auto">
          <a:xfrm>
            <a:off x="8077200" y="5867400"/>
            <a:ext cx="762000" cy="762000"/>
          </a:xfrm>
          <a:prstGeom prst="actionButtonMovie">
            <a:avLst/>
          </a:prstGeom>
          <a:solidFill>
            <a:schemeClr val="accent1"/>
          </a:solidFill>
          <a:ln w="9525">
            <a:noFill/>
            <a:miter lim="800000"/>
            <a:headEnd/>
            <a:tailEnd/>
          </a:ln>
        </p:spPr>
        <p:txBody>
          <a:bodyPr wrap="none" anchor="ctr"/>
          <a:lstStyle/>
          <a:p>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90467"/>
                                        </p:tgtEl>
                                      </p:cBhvr>
                                    </p:animEffect>
                                    <p:set>
                                      <p:cBhvr>
                                        <p:cTn id="7" dur="1" fill="hold">
                                          <p:stCondLst>
                                            <p:cond delay="999"/>
                                          </p:stCondLst>
                                        </p:cTn>
                                        <p:tgtEl>
                                          <p:spTgt spid="19046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190466"/>
                                        </p:tgtEl>
                                      </p:cBhvr>
                                    </p:animEffect>
                                    <p:set>
                                      <p:cBhvr>
                                        <p:cTn id="10" dur="1" fill="hold">
                                          <p:stCondLst>
                                            <p:cond delay="999"/>
                                          </p:stCondLst>
                                        </p:cTn>
                                        <p:tgtEl>
                                          <p:spTgt spid="190466"/>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90476"/>
                                        </p:tgtEl>
                                        <p:attrNameLst>
                                          <p:attrName>style.visibility</p:attrName>
                                        </p:attrNameLst>
                                      </p:cBhvr>
                                      <p:to>
                                        <p:strVal val="visible"/>
                                      </p:to>
                                    </p:set>
                                    <p:animEffect transition="in" filter="fade">
                                      <p:cBhvr>
                                        <p:cTn id="13" dur="2000"/>
                                        <p:tgtEl>
                                          <p:spTgt spid="19047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047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9047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047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047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047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9047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2000"/>
                                        <p:tgtEl>
                                          <p:spTgt spid="190470"/>
                                        </p:tgtEl>
                                      </p:cBhvr>
                                    </p:animEffect>
                                    <p:set>
                                      <p:cBhvr>
                                        <p:cTn id="42" dur="1" fill="hold">
                                          <p:stCondLst>
                                            <p:cond delay="1999"/>
                                          </p:stCondLst>
                                        </p:cTn>
                                        <p:tgtEl>
                                          <p:spTgt spid="190470"/>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2000"/>
                                        <p:tgtEl>
                                          <p:spTgt spid="190471"/>
                                        </p:tgtEl>
                                      </p:cBhvr>
                                    </p:animEffect>
                                    <p:set>
                                      <p:cBhvr>
                                        <p:cTn id="45" dur="1" fill="hold">
                                          <p:stCondLst>
                                            <p:cond delay="1999"/>
                                          </p:stCondLst>
                                        </p:cTn>
                                        <p:tgtEl>
                                          <p:spTgt spid="19047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190472"/>
                                        </p:tgtEl>
                                      </p:cBhvr>
                                    </p:animEffect>
                                    <p:set>
                                      <p:cBhvr>
                                        <p:cTn id="48" dur="1" fill="hold">
                                          <p:stCondLst>
                                            <p:cond delay="1999"/>
                                          </p:stCondLst>
                                        </p:cTn>
                                        <p:tgtEl>
                                          <p:spTgt spid="190472"/>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2000"/>
                                        <p:tgtEl>
                                          <p:spTgt spid="190473"/>
                                        </p:tgtEl>
                                      </p:cBhvr>
                                    </p:animEffect>
                                    <p:set>
                                      <p:cBhvr>
                                        <p:cTn id="51" dur="1" fill="hold">
                                          <p:stCondLst>
                                            <p:cond delay="1999"/>
                                          </p:stCondLst>
                                        </p:cTn>
                                        <p:tgtEl>
                                          <p:spTgt spid="190473"/>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2000"/>
                                        <p:tgtEl>
                                          <p:spTgt spid="190474"/>
                                        </p:tgtEl>
                                      </p:cBhvr>
                                    </p:animEffect>
                                    <p:set>
                                      <p:cBhvr>
                                        <p:cTn id="54" dur="1" fill="hold">
                                          <p:stCondLst>
                                            <p:cond delay="1999"/>
                                          </p:stCondLst>
                                        </p:cTn>
                                        <p:tgtEl>
                                          <p:spTgt spid="190474"/>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2000"/>
                                        <p:tgtEl>
                                          <p:spTgt spid="190475"/>
                                        </p:tgtEl>
                                      </p:cBhvr>
                                    </p:animEffect>
                                    <p:set>
                                      <p:cBhvr>
                                        <p:cTn id="57" dur="1" fill="hold">
                                          <p:stCondLst>
                                            <p:cond delay="1999"/>
                                          </p:stCondLst>
                                        </p:cTn>
                                        <p:tgtEl>
                                          <p:spTgt spid="190475"/>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190477"/>
                                        </p:tgtEl>
                                        <p:attrNameLst>
                                          <p:attrName>style.visibility</p:attrName>
                                        </p:attrNameLst>
                                      </p:cBhvr>
                                      <p:to>
                                        <p:strVal val="visible"/>
                                      </p:to>
                                    </p:set>
                                    <p:animEffect transition="in" filter="fade">
                                      <p:cBhvr>
                                        <p:cTn id="60" dur="2000"/>
                                        <p:tgtEl>
                                          <p:spTgt spid="190477"/>
                                        </p:tgtEl>
                                      </p:cBhvr>
                                    </p:animEffect>
                                  </p:childTnLst>
                                </p:cTn>
                              </p:par>
                              <p:par>
                                <p:cTn id="61" presetID="25" presetClass="entr" presetSubtype="0" fill="hold" grpId="0" nodeType="withEffect">
                                  <p:stCondLst>
                                    <p:cond delay="0"/>
                                  </p:stCondLst>
                                  <p:childTnLst>
                                    <p:set>
                                      <p:cBhvr>
                                        <p:cTn id="62" dur="1" fill="hold">
                                          <p:stCondLst>
                                            <p:cond delay="0"/>
                                          </p:stCondLst>
                                        </p:cTn>
                                        <p:tgtEl>
                                          <p:spTgt spid="190483"/>
                                        </p:tgtEl>
                                        <p:attrNameLst>
                                          <p:attrName>style.visibility</p:attrName>
                                        </p:attrNameLst>
                                      </p:cBhvr>
                                      <p:to>
                                        <p:strVal val="visible"/>
                                      </p:to>
                                    </p:set>
                                    <p:anim calcmode="lin" valueType="num">
                                      <p:cBhvr>
                                        <p:cTn id="63" dur="500" decel="50000" fill="hold">
                                          <p:stCondLst>
                                            <p:cond delay="0"/>
                                          </p:stCondLst>
                                        </p:cTn>
                                        <p:tgtEl>
                                          <p:spTgt spid="190483"/>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190483"/>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190483"/>
                                        </p:tgtEl>
                                        <p:attrNameLst>
                                          <p:attrName>ppt_w</p:attrName>
                                        </p:attrNameLst>
                                      </p:cBhvr>
                                      <p:tavLst>
                                        <p:tav tm="0">
                                          <p:val>
                                            <p:strVal val="#ppt_w*.05"/>
                                          </p:val>
                                        </p:tav>
                                        <p:tav tm="100000">
                                          <p:val>
                                            <p:strVal val="#ppt_w"/>
                                          </p:val>
                                        </p:tav>
                                      </p:tavLst>
                                    </p:anim>
                                    <p:anim calcmode="lin" valueType="num">
                                      <p:cBhvr>
                                        <p:cTn id="66" dur="1000" fill="hold"/>
                                        <p:tgtEl>
                                          <p:spTgt spid="190483"/>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190483"/>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190483"/>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190483"/>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19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animBg="1"/>
      <p:bldP spid="190470" grpId="0" animBg="1"/>
      <p:bldP spid="190470" grpId="1" animBg="1"/>
      <p:bldP spid="190471" grpId="0" animBg="1"/>
      <p:bldP spid="190471" grpId="1" animBg="1"/>
      <p:bldP spid="190472" grpId="0" animBg="1"/>
      <p:bldP spid="190472" grpId="1" animBg="1"/>
      <p:bldP spid="190473" grpId="0" animBg="1"/>
      <p:bldP spid="190473" grpId="1" animBg="1"/>
      <p:bldP spid="190474" grpId="0" animBg="1"/>
      <p:bldP spid="190474" grpId="1" animBg="1"/>
      <p:bldP spid="190475" grpId="0" animBg="1"/>
      <p:bldP spid="190475" grpId="1" animBg="1"/>
      <p:bldP spid="190477" grpId="0" animBg="1"/>
      <p:bldP spid="19048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пк\Desktop\рождество в германии презентация\1.gif"/>
          <p:cNvPicPr>
            <a:picLocks noChangeAspect="1" noChangeArrowheads="1"/>
          </p:cNvPicPr>
          <p:nvPr/>
        </p:nvPicPr>
        <p:blipFill>
          <a:blip r:embed="rId2" cstate="print"/>
          <a:srcRect/>
          <a:stretch>
            <a:fillRect/>
          </a:stretch>
        </p:blipFill>
        <p:spPr bwMode="auto">
          <a:xfrm>
            <a:off x="685800" y="5334000"/>
            <a:ext cx="8458200" cy="1524000"/>
          </a:xfrm>
          <a:prstGeom prst="rect">
            <a:avLst/>
          </a:prstGeom>
          <a:noFill/>
        </p:spPr>
      </p:pic>
      <p:sp>
        <p:nvSpPr>
          <p:cNvPr id="3" name="Содержимое 2"/>
          <p:cNvSpPr>
            <a:spLocks noGrp="1"/>
          </p:cNvSpPr>
          <p:nvPr>
            <p:ph idx="1"/>
          </p:nvPr>
        </p:nvSpPr>
        <p:spPr>
          <a:xfrm>
            <a:off x="457200" y="381001"/>
            <a:ext cx="8229600" cy="5257800"/>
          </a:xfrm>
        </p:spPr>
        <p:txBody>
          <a:bodyPr/>
          <a:lstStyle/>
          <a:p>
            <a:r>
              <a:rPr lang="ru-RU" dirty="0" smtClean="0"/>
              <a:t>Приподнятое праздничное настроение царит в Великобритании около месяца. Это поистине целый праздничный сезон. Так что наравне с традиционными пожеланиями </a:t>
            </a:r>
            <a:r>
              <a:rPr lang="ru-RU" b="1" dirty="0" smtClean="0">
                <a:solidFill>
                  <a:srgbClr val="C00000"/>
                </a:solidFill>
              </a:rPr>
              <a:t>“</a:t>
            </a:r>
            <a:r>
              <a:rPr lang="ru-RU" b="1" dirty="0" err="1" smtClean="0">
                <a:solidFill>
                  <a:srgbClr val="C00000"/>
                </a:solidFill>
              </a:rPr>
              <a:t>Merry</a:t>
            </a:r>
            <a:r>
              <a:rPr lang="ru-RU" b="1" dirty="0" smtClean="0">
                <a:solidFill>
                  <a:srgbClr val="C00000"/>
                </a:solidFill>
              </a:rPr>
              <a:t> </a:t>
            </a:r>
            <a:r>
              <a:rPr lang="ru-RU" b="1" dirty="0" err="1" smtClean="0">
                <a:solidFill>
                  <a:srgbClr val="C00000"/>
                </a:solidFill>
              </a:rPr>
              <a:t>Christmas</a:t>
            </a:r>
            <a:r>
              <a:rPr lang="ru-RU" b="1" dirty="0" smtClean="0">
                <a:solidFill>
                  <a:srgbClr val="C00000"/>
                </a:solidFill>
              </a:rPr>
              <a:t>!” </a:t>
            </a:r>
            <a:r>
              <a:rPr lang="ru-RU" dirty="0" smtClean="0"/>
              <a:t>(Веселого Рождества!) и </a:t>
            </a:r>
            <a:r>
              <a:rPr lang="ru-RU" b="1" dirty="0" smtClean="0">
                <a:solidFill>
                  <a:srgbClr val="C00000"/>
                </a:solidFill>
              </a:rPr>
              <a:t>“</a:t>
            </a:r>
            <a:r>
              <a:rPr lang="ru-RU" b="1" dirty="0" err="1" smtClean="0">
                <a:solidFill>
                  <a:srgbClr val="C00000"/>
                </a:solidFill>
              </a:rPr>
              <a:t>Happy</a:t>
            </a:r>
            <a:r>
              <a:rPr lang="ru-RU" b="1" dirty="0" smtClean="0">
                <a:solidFill>
                  <a:srgbClr val="C00000"/>
                </a:solidFill>
              </a:rPr>
              <a:t> </a:t>
            </a:r>
            <a:r>
              <a:rPr lang="ru-RU" b="1" dirty="0" err="1" smtClean="0">
                <a:solidFill>
                  <a:srgbClr val="C00000"/>
                </a:solidFill>
              </a:rPr>
              <a:t>New</a:t>
            </a:r>
            <a:r>
              <a:rPr lang="ru-RU" b="1" dirty="0" smtClean="0">
                <a:solidFill>
                  <a:srgbClr val="C00000"/>
                </a:solidFill>
              </a:rPr>
              <a:t> </a:t>
            </a:r>
            <a:r>
              <a:rPr lang="ru-RU" b="1" dirty="0" err="1" smtClean="0">
                <a:solidFill>
                  <a:srgbClr val="C00000"/>
                </a:solidFill>
              </a:rPr>
              <a:t>Year</a:t>
            </a:r>
            <a:r>
              <a:rPr lang="ru-RU" b="1" dirty="0" smtClean="0">
                <a:solidFill>
                  <a:srgbClr val="C00000"/>
                </a:solidFill>
              </a:rPr>
              <a:t>!” </a:t>
            </a:r>
            <a:r>
              <a:rPr lang="ru-RU" dirty="0" smtClean="0"/>
              <a:t>(Счастливого Нового года!) можно зачастую услышать </a:t>
            </a:r>
            <a:r>
              <a:rPr lang="ru-RU" b="1" dirty="0" smtClean="0">
                <a:solidFill>
                  <a:srgbClr val="C00000"/>
                </a:solidFill>
              </a:rPr>
              <a:t>“</a:t>
            </a:r>
            <a:r>
              <a:rPr lang="ru-RU" b="1" dirty="0" err="1" smtClean="0">
                <a:solidFill>
                  <a:srgbClr val="C00000"/>
                </a:solidFill>
              </a:rPr>
              <a:t>Have</a:t>
            </a:r>
            <a:r>
              <a:rPr lang="ru-RU" b="1" dirty="0" smtClean="0">
                <a:solidFill>
                  <a:srgbClr val="C00000"/>
                </a:solidFill>
              </a:rPr>
              <a:t> </a:t>
            </a:r>
            <a:r>
              <a:rPr lang="ru-RU" b="1" dirty="0" err="1" smtClean="0">
                <a:solidFill>
                  <a:srgbClr val="C00000"/>
                </a:solidFill>
              </a:rPr>
              <a:t>a</a:t>
            </a:r>
            <a:r>
              <a:rPr lang="ru-RU" b="1" dirty="0" smtClean="0">
                <a:solidFill>
                  <a:srgbClr val="C00000"/>
                </a:solidFill>
              </a:rPr>
              <a:t> </a:t>
            </a:r>
            <a:r>
              <a:rPr lang="ru-RU" b="1" dirty="0" err="1" smtClean="0">
                <a:solidFill>
                  <a:srgbClr val="C00000"/>
                </a:solidFill>
              </a:rPr>
              <a:t>Happy</a:t>
            </a:r>
            <a:r>
              <a:rPr lang="ru-RU" b="1" dirty="0" smtClean="0">
                <a:solidFill>
                  <a:srgbClr val="C00000"/>
                </a:solidFill>
              </a:rPr>
              <a:t> </a:t>
            </a:r>
            <a:r>
              <a:rPr lang="ru-RU" b="1" dirty="0" err="1" smtClean="0">
                <a:solidFill>
                  <a:srgbClr val="C00000"/>
                </a:solidFill>
              </a:rPr>
              <a:t>Holiday</a:t>
            </a:r>
            <a:r>
              <a:rPr lang="ru-RU" b="1" dirty="0" smtClean="0">
                <a:solidFill>
                  <a:srgbClr val="C00000"/>
                </a:solidFill>
              </a:rPr>
              <a:t> </a:t>
            </a:r>
            <a:r>
              <a:rPr lang="ru-RU" b="1" dirty="0" err="1" smtClean="0">
                <a:solidFill>
                  <a:srgbClr val="C00000"/>
                </a:solidFill>
              </a:rPr>
              <a:t>Season</a:t>
            </a:r>
            <a:r>
              <a:rPr lang="ru-RU" b="1" dirty="0" smtClean="0">
                <a:solidFill>
                  <a:srgbClr val="C00000"/>
                </a:solidFill>
              </a:rPr>
              <a:t>” </a:t>
            </a:r>
            <a:r>
              <a:rPr lang="ru-RU" dirty="0" smtClean="0"/>
              <a:t>(Счастливых праздников!). В открытках, </a:t>
            </a:r>
            <a:r>
              <a:rPr lang="ru-RU" dirty="0" err="1" smtClean="0"/>
              <a:t>смсках</a:t>
            </a:r>
            <a:r>
              <a:rPr lang="ru-RU" dirty="0" smtClean="0"/>
              <a:t> (</a:t>
            </a:r>
            <a:r>
              <a:rPr lang="ru-RU" dirty="0" err="1" smtClean="0"/>
              <a:t>text</a:t>
            </a:r>
            <a:r>
              <a:rPr lang="ru-RU" dirty="0" smtClean="0"/>
              <a:t> </a:t>
            </a:r>
            <a:r>
              <a:rPr lang="ru-RU" dirty="0" err="1" smtClean="0"/>
              <a:t>messages</a:t>
            </a:r>
            <a:r>
              <a:rPr lang="ru-RU" dirty="0" smtClean="0"/>
              <a:t> (</a:t>
            </a:r>
            <a:r>
              <a:rPr lang="ru-RU" dirty="0" err="1" smtClean="0"/>
              <a:t>txts</a:t>
            </a:r>
            <a:r>
              <a:rPr lang="ru-RU" dirty="0" smtClean="0"/>
              <a:t>)) или чатах часто используют </a:t>
            </a:r>
            <a:r>
              <a:rPr lang="ru-RU" b="1" dirty="0" err="1" smtClean="0">
                <a:solidFill>
                  <a:srgbClr val="C00000"/>
                </a:solidFill>
              </a:rPr>
              <a:t>Xmas</a:t>
            </a:r>
            <a:r>
              <a:rPr lang="ru-RU" b="1" dirty="0" smtClean="0">
                <a:solidFill>
                  <a:srgbClr val="C00000"/>
                </a:solidFill>
              </a:rPr>
              <a:t> – </a:t>
            </a:r>
            <a:r>
              <a:rPr lang="ru-RU" b="1" dirty="0" err="1" smtClean="0">
                <a:solidFill>
                  <a:srgbClr val="C00000"/>
                </a:solidFill>
              </a:rPr>
              <a:t>Merry</a:t>
            </a:r>
            <a:r>
              <a:rPr lang="ru-RU" b="1" dirty="0" smtClean="0">
                <a:solidFill>
                  <a:srgbClr val="C00000"/>
                </a:solidFill>
              </a:rPr>
              <a:t> </a:t>
            </a:r>
            <a:r>
              <a:rPr lang="ru-RU" b="1" dirty="0" err="1" smtClean="0">
                <a:solidFill>
                  <a:srgbClr val="C00000"/>
                </a:solidFill>
              </a:rPr>
              <a:t>Xmas</a:t>
            </a:r>
            <a:r>
              <a:rPr lang="ru-RU" b="1" dirty="0" smtClean="0">
                <a:solidFill>
                  <a:srgbClr val="C00000"/>
                </a:solidFill>
              </a:rPr>
              <a:t> ‘N </a:t>
            </a:r>
            <a:r>
              <a:rPr lang="ru-RU" b="1" dirty="0" err="1" smtClean="0">
                <a:solidFill>
                  <a:srgbClr val="C00000"/>
                </a:solidFill>
              </a:rPr>
              <a:t>Happy</a:t>
            </a:r>
            <a:r>
              <a:rPr lang="ru-RU" b="1" dirty="0" smtClean="0">
                <a:solidFill>
                  <a:srgbClr val="C00000"/>
                </a:solidFill>
              </a:rPr>
              <a:t> </a:t>
            </a:r>
            <a:r>
              <a:rPr lang="ru-RU" b="1" dirty="0" err="1" smtClean="0">
                <a:solidFill>
                  <a:srgbClr val="C00000"/>
                </a:solidFill>
              </a:rPr>
              <a:t>New</a:t>
            </a:r>
            <a:r>
              <a:rPr lang="ru-RU" b="1" dirty="0" smtClean="0">
                <a:solidFill>
                  <a:srgbClr val="C00000"/>
                </a:solidFill>
              </a:rPr>
              <a:t> </a:t>
            </a:r>
            <a:r>
              <a:rPr lang="ru-RU" b="1" dirty="0" err="1" smtClean="0">
                <a:solidFill>
                  <a:srgbClr val="C00000"/>
                </a:solidFill>
              </a:rPr>
              <a:t>Year</a:t>
            </a:r>
            <a:r>
              <a:rPr lang="ru-RU" b="1" dirty="0" smtClean="0">
                <a:solidFill>
                  <a:srgbClr val="C00000"/>
                </a:solidFill>
              </a:rPr>
              <a:t>!</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пк\Desktop\3.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3" name="Содержимое 2"/>
          <p:cNvSpPr>
            <a:spLocks noGrp="1"/>
          </p:cNvSpPr>
          <p:nvPr>
            <p:ph idx="1"/>
          </p:nvPr>
        </p:nvSpPr>
        <p:spPr>
          <a:xfrm>
            <a:off x="457200" y="457200"/>
            <a:ext cx="8229600" cy="5668963"/>
          </a:xfrm>
        </p:spPr>
        <p:txBody>
          <a:bodyPr/>
          <a:lstStyle/>
          <a:p>
            <a:r>
              <a:rPr lang="ru-RU" dirty="0" smtClean="0"/>
              <a:t>Самые первые символы Рождества – </a:t>
            </a:r>
            <a:r>
              <a:rPr lang="ru-RU" dirty="0" err="1" smtClean="0"/>
              <a:t>Адвент-календари</a:t>
            </a:r>
            <a:r>
              <a:rPr lang="ru-RU" dirty="0" smtClean="0"/>
              <a:t> (</a:t>
            </a:r>
            <a:r>
              <a:rPr lang="en-US" b="1" dirty="0" smtClean="0">
                <a:solidFill>
                  <a:srgbClr val="C00000"/>
                </a:solidFill>
              </a:rPr>
              <a:t>Advent</a:t>
            </a:r>
            <a:r>
              <a:rPr lang="ru-RU" b="1" dirty="0" smtClean="0">
                <a:solidFill>
                  <a:srgbClr val="C00000"/>
                </a:solidFill>
              </a:rPr>
              <a:t>-</a:t>
            </a:r>
            <a:r>
              <a:rPr lang="en-US" b="1" dirty="0" smtClean="0">
                <a:solidFill>
                  <a:srgbClr val="C00000"/>
                </a:solidFill>
              </a:rPr>
              <a:t>calendars</a:t>
            </a:r>
            <a:r>
              <a:rPr lang="ru-RU" dirty="0" smtClean="0"/>
              <a:t>) </a:t>
            </a:r>
            <a:r>
              <a:rPr lang="ru-RU" dirty="0" smtClean="0"/>
              <a:t>Это </a:t>
            </a:r>
            <a:r>
              <a:rPr lang="ru-RU" dirty="0" smtClean="0"/>
              <a:t>небольшие календари на 24 дня с маленькими дверцами для каждой даты. За ними находится картинка или стихотворение, посвященное Рождеству. Каждый день разрешается открывать лишь одну дверцу, которая соответствует наступившей дате. Так дети ведут отсчет до светлого праздника Рождества.</a:t>
            </a:r>
          </a:p>
          <a:p>
            <a:endParaRPr lang="ru-RU"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p:nvPr>
        </p:nvSpPr>
        <p:spPr/>
        <p:txBody>
          <a:bodyPr/>
          <a:lstStyle/>
          <a:p>
            <a:pPr eaLnBrk="1" hangingPunct="1"/>
            <a:endParaRPr lang="ru-RU" dirty="0" smtClean="0"/>
          </a:p>
        </p:txBody>
      </p:sp>
      <p:pic>
        <p:nvPicPr>
          <p:cNvPr id="34818" name="Picture 5" descr="C:\Users\Елена\Desktop\1099238.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4819" name="Содержимое 7"/>
          <p:cNvSpPr>
            <a:spLocks noGrp="1"/>
          </p:cNvSpPr>
          <p:nvPr>
            <p:ph idx="1"/>
          </p:nvPr>
        </p:nvSpPr>
        <p:spPr/>
        <p:txBody>
          <a:bodyPr/>
          <a:lstStyle/>
          <a:p>
            <a:pPr eaLnBrk="1" hangingPunct="1"/>
            <a:endParaRPr lang="ru-RU"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34962"/>
          </a:xfrm>
        </p:spPr>
        <p:txBody>
          <a:bodyPr rtlCol="0">
            <a:normAutofit fontScale="90000"/>
          </a:bodyPr>
          <a:lstStyle/>
          <a:p>
            <a:pPr eaLnBrk="1" fontAlgn="auto" hangingPunct="1">
              <a:spcAft>
                <a:spcPts val="0"/>
              </a:spcAft>
              <a:defRPr/>
            </a:pPr>
            <a:r>
              <a:rPr lang="ru-RU" dirty="0" smtClean="0">
                <a:latin typeface="Bookman Old Style" pitchFamily="18" charset="0"/>
              </a:rPr>
              <a:t>Использованные источники:</a:t>
            </a:r>
            <a:endParaRPr lang="ru-RU" dirty="0">
              <a:latin typeface="Bookman Old Style" pitchFamily="18" charset="0"/>
            </a:endParaRPr>
          </a:p>
        </p:txBody>
      </p:sp>
      <p:sp>
        <p:nvSpPr>
          <p:cNvPr id="4" name="Содержимое 3"/>
          <p:cNvSpPr>
            <a:spLocks noGrp="1"/>
          </p:cNvSpPr>
          <p:nvPr>
            <p:ph idx="1"/>
          </p:nvPr>
        </p:nvSpPr>
        <p:spPr>
          <a:xfrm>
            <a:off x="457200" y="685800"/>
            <a:ext cx="8229600" cy="5949950"/>
          </a:xfrm>
        </p:spPr>
        <p:txBody>
          <a:bodyPr rtlCol="0">
            <a:spAutoFit/>
          </a:bodyPr>
          <a:lstStyle/>
          <a:p>
            <a:pPr eaLnBrk="1" fontAlgn="auto" hangingPunct="1">
              <a:spcAft>
                <a:spcPts val="0"/>
              </a:spcAft>
              <a:buFont typeface="Arial" pitchFamily="34" charset="0"/>
              <a:buChar char="•"/>
              <a:defRPr/>
            </a:pPr>
            <a:r>
              <a:rPr lang="en-US" sz="1100" dirty="0" smtClean="0">
                <a:solidFill>
                  <a:schemeClr val="tx2">
                    <a:lumMod val="60000"/>
                    <a:lumOff val="40000"/>
                  </a:schemeClr>
                </a:solidFill>
                <a:hlinkClick r:id="rId2"/>
              </a:rPr>
              <a:t>http://www.wallcoo.net/holiday/christmas_07_illust/images/wallcoo.com_Christmas_illustration_20071218_a1.jpg</a:t>
            </a:r>
            <a:r>
              <a:rPr lang="ru-RU" sz="1100" dirty="0" smtClean="0">
                <a:solidFill>
                  <a:schemeClr val="tx2">
                    <a:lumMod val="60000"/>
                    <a:lumOff val="40000"/>
                  </a:schemeClr>
                </a:solidFill>
                <a:hlinkClick r:id="rId3"/>
              </a:rPr>
              <a:t> </a:t>
            </a:r>
            <a:r>
              <a:rPr lang="ru-RU" sz="1100" dirty="0" smtClean="0">
                <a:solidFill>
                  <a:schemeClr val="tx2">
                    <a:lumMod val="60000"/>
                    <a:lumOff val="40000"/>
                  </a:schemeClr>
                </a:solidFill>
              </a:rPr>
              <a:t> </a:t>
            </a:r>
            <a:r>
              <a:rPr lang="ru-RU" sz="1100" dirty="0" smtClean="0"/>
              <a:t> </a:t>
            </a:r>
          </a:p>
          <a:p>
            <a:pPr eaLnBrk="1" fontAlgn="auto" hangingPunct="1">
              <a:spcAft>
                <a:spcPts val="0"/>
              </a:spcAft>
              <a:buFont typeface="Arial" pitchFamily="34" charset="0"/>
              <a:buChar char="•"/>
              <a:defRPr/>
            </a:pPr>
            <a:r>
              <a:rPr lang="en-US" sz="1100" dirty="0" smtClean="0">
                <a:hlinkClick r:id="rId3"/>
              </a:rPr>
              <a:t>http://olthick.narod.ru/tree-2.gif</a:t>
            </a:r>
            <a:r>
              <a:rPr lang="ru-RU" sz="1100" dirty="0" smtClean="0"/>
              <a:t> </a:t>
            </a:r>
          </a:p>
          <a:p>
            <a:pPr eaLnBrk="1" fontAlgn="auto" hangingPunct="1">
              <a:spcAft>
                <a:spcPts val="0"/>
              </a:spcAft>
              <a:buFont typeface="Arial" pitchFamily="34" charset="0"/>
              <a:buChar char="•"/>
              <a:defRPr/>
            </a:pPr>
            <a:r>
              <a:rPr lang="en-US" sz="1100" dirty="0" smtClean="0">
                <a:hlinkClick r:id="rId4"/>
              </a:rPr>
              <a:t>http://www.citysmile.org/uploads/posts/2011-12/CitySmile.ORG_600-00539.jpg</a:t>
            </a:r>
            <a:r>
              <a:rPr lang="ru-RU" sz="1100" dirty="0" smtClean="0"/>
              <a:t> </a:t>
            </a:r>
          </a:p>
          <a:p>
            <a:pPr eaLnBrk="1" fontAlgn="auto" hangingPunct="1">
              <a:spcAft>
                <a:spcPts val="0"/>
              </a:spcAft>
              <a:buFont typeface="Arial" pitchFamily="34" charset="0"/>
              <a:buChar char="•"/>
              <a:defRPr/>
            </a:pPr>
            <a:r>
              <a:rPr lang="en-US" sz="1100" dirty="0" smtClean="0">
                <a:hlinkClick r:id="rId5"/>
              </a:rPr>
              <a:t>http://stat14.privet.ru/lr/08346f401aa384df9d6d89f2dfa3f257</a:t>
            </a:r>
            <a:r>
              <a:rPr lang="ru-RU" sz="1100" dirty="0" smtClean="0"/>
              <a:t> </a:t>
            </a:r>
          </a:p>
          <a:p>
            <a:pPr eaLnBrk="1" fontAlgn="auto" hangingPunct="1">
              <a:spcAft>
                <a:spcPts val="0"/>
              </a:spcAft>
              <a:buFont typeface="Arial" pitchFamily="34" charset="0"/>
              <a:buChar char="•"/>
              <a:defRPr/>
            </a:pPr>
            <a:r>
              <a:rPr lang="en-US" sz="1100" dirty="0" smtClean="0">
                <a:hlinkClick r:id="rId6"/>
              </a:rPr>
              <a:t>http://stat20.privet.ru/lr/0b324e75ef1db2f28818ee9a8e2bc6c0</a:t>
            </a:r>
            <a:endParaRPr lang="ru-RU" sz="1100" dirty="0" smtClean="0"/>
          </a:p>
          <a:p>
            <a:pPr eaLnBrk="1" fontAlgn="auto" hangingPunct="1">
              <a:spcAft>
                <a:spcPts val="0"/>
              </a:spcAft>
              <a:buFont typeface="Arial" pitchFamily="34" charset="0"/>
              <a:buChar char="•"/>
              <a:defRPr/>
            </a:pPr>
            <a:r>
              <a:rPr lang="en-US" sz="1100" dirty="0" smtClean="0">
                <a:hlinkClick r:id="rId7"/>
              </a:rPr>
              <a:t>http://cs5855.vkontakte.ru/u130467010/-6/x_4c4deb7f.jpg</a:t>
            </a:r>
            <a:endParaRPr lang="ru-RU" sz="1100" dirty="0" smtClean="0"/>
          </a:p>
          <a:p>
            <a:pPr eaLnBrk="1" fontAlgn="auto" hangingPunct="1">
              <a:spcAft>
                <a:spcPts val="0"/>
              </a:spcAft>
              <a:buFont typeface="Arial" pitchFamily="34" charset="0"/>
              <a:buChar char="•"/>
              <a:defRPr/>
            </a:pPr>
            <a:r>
              <a:rPr lang="en-US" sz="1100" dirty="0" smtClean="0">
                <a:hlinkClick r:id="rId8"/>
              </a:rPr>
              <a:t>http://i188.photobucket.com/albums/z221/GodsLittleWhispers/ANGELS/jesus-born.gif</a:t>
            </a:r>
            <a:endParaRPr lang="ru-RU" sz="1100" dirty="0" smtClean="0"/>
          </a:p>
          <a:p>
            <a:pPr eaLnBrk="1" fontAlgn="auto" hangingPunct="1">
              <a:spcAft>
                <a:spcPts val="0"/>
              </a:spcAft>
              <a:buFont typeface="Arial" pitchFamily="34" charset="0"/>
              <a:buChar char="•"/>
              <a:defRPr/>
            </a:pPr>
            <a:r>
              <a:rPr lang="en-US" sz="1100" dirty="0" smtClean="0">
                <a:hlinkClick r:id="rId9"/>
              </a:rPr>
              <a:t>http://static.colnyshko.ru/big/46a1f73dc81a2f91e741f58d1b89bea0.gif</a:t>
            </a:r>
            <a:r>
              <a:rPr lang="ru-RU" sz="1100" dirty="0" smtClean="0"/>
              <a:t> </a:t>
            </a:r>
          </a:p>
          <a:p>
            <a:pPr eaLnBrk="1" fontAlgn="auto" hangingPunct="1">
              <a:spcAft>
                <a:spcPts val="0"/>
              </a:spcAft>
              <a:buFont typeface="Arial" pitchFamily="34" charset="0"/>
              <a:buChar char="•"/>
              <a:defRPr/>
            </a:pPr>
            <a:r>
              <a:rPr lang="en-US" sz="1100" dirty="0" smtClean="0">
                <a:hlinkClick r:id="rId10"/>
              </a:rPr>
              <a:t>http://i717.photobucket.com/albums/ww173/prestonjjrtr/Christmas/ponocka.gif</a:t>
            </a:r>
            <a:r>
              <a:rPr lang="ru-RU" sz="1100" dirty="0" smtClean="0"/>
              <a:t> </a:t>
            </a:r>
          </a:p>
          <a:p>
            <a:pPr eaLnBrk="1" fontAlgn="auto" hangingPunct="1">
              <a:spcAft>
                <a:spcPts val="0"/>
              </a:spcAft>
              <a:buFont typeface="Arial" pitchFamily="34" charset="0"/>
              <a:buChar char="•"/>
              <a:defRPr/>
            </a:pPr>
            <a:r>
              <a:rPr lang="en-US" sz="1100" dirty="0" smtClean="0">
                <a:hlinkClick r:id="rId11"/>
              </a:rPr>
              <a:t>http://sibcatholic.ru/wp-content/uploads/2011/11/kalendar.jpg</a:t>
            </a:r>
            <a:r>
              <a:rPr lang="ru-RU" sz="1100" dirty="0" smtClean="0"/>
              <a:t> </a:t>
            </a:r>
          </a:p>
          <a:p>
            <a:pPr eaLnBrk="1" fontAlgn="auto" hangingPunct="1">
              <a:spcAft>
                <a:spcPts val="0"/>
              </a:spcAft>
              <a:buFont typeface="Arial" pitchFamily="34" charset="0"/>
              <a:buChar char="•"/>
              <a:defRPr/>
            </a:pPr>
            <a:r>
              <a:rPr lang="en-US" sz="1100" dirty="0" smtClean="0">
                <a:hlinkClick r:id="rId12"/>
              </a:rPr>
              <a:t>http://makingmemories.typepad.com/.a/6a00d83451fa2269e2012875ad7ba2970c-800wi</a:t>
            </a:r>
            <a:r>
              <a:rPr lang="ru-RU" sz="1100" dirty="0" smtClean="0"/>
              <a:t> </a:t>
            </a:r>
          </a:p>
          <a:p>
            <a:pPr eaLnBrk="1" fontAlgn="auto" hangingPunct="1">
              <a:spcAft>
                <a:spcPts val="0"/>
              </a:spcAft>
              <a:buFont typeface="Arial" pitchFamily="34" charset="0"/>
              <a:buChar char="•"/>
              <a:defRPr/>
            </a:pPr>
            <a:r>
              <a:rPr lang="en-US" sz="1100" dirty="0" smtClean="0">
                <a:hlinkClick r:id="rId13"/>
              </a:rPr>
              <a:t>http://img0.liveinternet.ru/images/attach/c/4/81/69/81069544_christmasstockingsbymartha27.jpg</a:t>
            </a:r>
            <a:r>
              <a:rPr lang="ru-RU" sz="1100" dirty="0" smtClean="0"/>
              <a:t> </a:t>
            </a:r>
          </a:p>
          <a:p>
            <a:pPr eaLnBrk="1" fontAlgn="auto" hangingPunct="1">
              <a:spcAft>
                <a:spcPts val="0"/>
              </a:spcAft>
              <a:buFont typeface="Arial" pitchFamily="34" charset="0"/>
              <a:buChar char="•"/>
              <a:defRPr/>
            </a:pPr>
            <a:r>
              <a:rPr lang="en-US" sz="1100" dirty="0" smtClean="0">
                <a:hlinkClick r:id="rId14"/>
              </a:rPr>
              <a:t>http://www.fashiontime.ru/upload/iblock/ac6/ac675f3a25be5f7e0e3c4ccc7589adf0.jpg</a:t>
            </a:r>
            <a:r>
              <a:rPr lang="ru-RU" sz="1100" dirty="0" smtClean="0"/>
              <a:t> </a:t>
            </a:r>
          </a:p>
          <a:p>
            <a:pPr eaLnBrk="1" fontAlgn="auto" hangingPunct="1">
              <a:spcAft>
                <a:spcPts val="0"/>
              </a:spcAft>
              <a:buFont typeface="Arial" pitchFamily="34" charset="0"/>
              <a:buChar char="•"/>
              <a:defRPr/>
            </a:pPr>
            <a:r>
              <a:rPr lang="en-US" sz="1100" dirty="0" smtClean="0">
                <a:hlinkClick r:id="rId15"/>
              </a:rPr>
              <a:t>http://www.alladolls.ru/gallery2/d/168303-6/Spec_predlojenie.jpg</a:t>
            </a:r>
            <a:r>
              <a:rPr lang="ru-RU" sz="1100" dirty="0" smtClean="0"/>
              <a:t> </a:t>
            </a:r>
          </a:p>
          <a:p>
            <a:pPr eaLnBrk="1" fontAlgn="auto" hangingPunct="1">
              <a:spcAft>
                <a:spcPts val="0"/>
              </a:spcAft>
              <a:buFont typeface="Arial" pitchFamily="34" charset="0"/>
              <a:buChar char="•"/>
              <a:defRPr/>
            </a:pPr>
            <a:r>
              <a:rPr lang="en-US" sz="1100" dirty="0" smtClean="0">
                <a:hlinkClick r:id="rId16"/>
              </a:rPr>
              <a:t>http://cdn.spectator.co.uk/wp-content/uploads/2013/01/3301117-low_res-queen-victorias-children.jpg</a:t>
            </a:r>
            <a:r>
              <a:rPr lang="ru-RU" sz="1100" dirty="0" smtClean="0"/>
              <a:t> </a:t>
            </a:r>
          </a:p>
          <a:p>
            <a:pPr eaLnBrk="1" fontAlgn="auto" hangingPunct="1">
              <a:spcAft>
                <a:spcPts val="0"/>
              </a:spcAft>
              <a:buFont typeface="Arial" pitchFamily="34" charset="0"/>
              <a:buChar char="•"/>
              <a:defRPr/>
            </a:pPr>
            <a:r>
              <a:rPr lang="en-US" sz="1100" dirty="0" smtClean="0">
                <a:hlinkClick r:id="rId17"/>
              </a:rPr>
              <a:t>http://img1.liveinternet.ru/images/attach/c/0/36/739/36739523_1229352656_1200076904_f.jpg</a:t>
            </a:r>
            <a:r>
              <a:rPr lang="ru-RU" sz="1100" dirty="0" smtClean="0"/>
              <a:t> </a:t>
            </a:r>
          </a:p>
          <a:p>
            <a:pPr eaLnBrk="1" fontAlgn="auto" hangingPunct="1">
              <a:spcAft>
                <a:spcPts val="0"/>
              </a:spcAft>
              <a:buFont typeface="Arial" pitchFamily="34" charset="0"/>
              <a:buChar char="•"/>
              <a:defRPr/>
            </a:pPr>
            <a:r>
              <a:rPr lang="en-US" sz="1100" dirty="0" smtClean="0">
                <a:hlinkClick r:id="rId18"/>
              </a:rPr>
              <a:t>http://im7-tub-ru.yandex.net/i?id=89318593-31-72&amp;n=21</a:t>
            </a:r>
            <a:r>
              <a:rPr lang="ru-RU" sz="1100" dirty="0" smtClean="0"/>
              <a:t> </a:t>
            </a:r>
          </a:p>
          <a:p>
            <a:pPr eaLnBrk="1" fontAlgn="auto" hangingPunct="1">
              <a:spcAft>
                <a:spcPts val="0"/>
              </a:spcAft>
              <a:buFont typeface="Arial" pitchFamily="34" charset="0"/>
              <a:buChar char="•"/>
              <a:defRPr/>
            </a:pPr>
            <a:r>
              <a:rPr lang="en-US" sz="1100" dirty="0" smtClean="0">
                <a:hlinkClick r:id="rId19"/>
              </a:rPr>
              <a:t>http://img.mota.ru/upload/wallpapers/2009/07/16/12/02/14413/ny_445-crop.jpg</a:t>
            </a:r>
            <a:r>
              <a:rPr lang="ru-RU" sz="1100" dirty="0" smtClean="0"/>
              <a:t> </a:t>
            </a:r>
          </a:p>
          <a:p>
            <a:pPr eaLnBrk="1" fontAlgn="auto" hangingPunct="1">
              <a:spcAft>
                <a:spcPts val="0"/>
              </a:spcAft>
              <a:buFont typeface="Arial" pitchFamily="34" charset="0"/>
              <a:buChar char="•"/>
              <a:defRPr/>
            </a:pPr>
            <a:r>
              <a:rPr lang="en-US" sz="1100" dirty="0" smtClean="0">
                <a:hlinkClick r:id="rId20"/>
              </a:rPr>
              <a:t>http://content.foto.mail.ru/mail/bondnatali/433/i-1561.jpg</a:t>
            </a:r>
            <a:endParaRPr lang="ru-RU" sz="1100" dirty="0" smtClean="0"/>
          </a:p>
          <a:p>
            <a:pPr eaLnBrk="1" fontAlgn="auto" hangingPunct="1">
              <a:spcAft>
                <a:spcPts val="0"/>
              </a:spcAft>
              <a:buFont typeface="Arial" pitchFamily="34" charset="0"/>
              <a:buChar char="•"/>
              <a:defRPr/>
            </a:pPr>
            <a:r>
              <a:rPr lang="en-US" sz="1100" dirty="0" smtClean="0">
                <a:hlinkClick r:id="rId21"/>
              </a:rPr>
              <a:t>http://st-fashiony.ru/pic/handly/pic/31905/8.jpg</a:t>
            </a:r>
            <a:endParaRPr lang="ru-RU" sz="1100" dirty="0" smtClean="0"/>
          </a:p>
          <a:p>
            <a:pPr eaLnBrk="1" fontAlgn="auto" hangingPunct="1">
              <a:spcAft>
                <a:spcPts val="0"/>
              </a:spcAft>
              <a:buFont typeface="Arial" pitchFamily="34" charset="0"/>
              <a:buChar char="•"/>
              <a:defRPr/>
            </a:pPr>
            <a:r>
              <a:rPr lang="en-US" sz="1100" dirty="0" smtClean="0">
                <a:hlinkClick r:id="rId22"/>
              </a:rPr>
              <a:t>http://img1.liveinternet.ru/images/attach/c/4/80/965/80965407_Krasivuyy_novogodniy_venok_dlya_vashih_dverey_28.jpg</a:t>
            </a:r>
            <a:endParaRPr lang="ru-RU" sz="1100" dirty="0" smtClean="0"/>
          </a:p>
          <a:p>
            <a:pPr eaLnBrk="1" fontAlgn="auto" hangingPunct="1">
              <a:spcAft>
                <a:spcPts val="0"/>
              </a:spcAft>
              <a:buFont typeface="Arial" pitchFamily="34" charset="0"/>
              <a:buChar char="•"/>
              <a:defRPr/>
            </a:pPr>
            <a:r>
              <a:rPr lang="en-US" sz="1100" dirty="0" smtClean="0">
                <a:hlinkClick r:id="rId23"/>
              </a:rPr>
              <a:t>http://img1.liveinternet.ru/images/attach/c/7/95/487/95487581_christmascranberryandredberriesdecoratingcombo121.jpg</a:t>
            </a:r>
            <a:endParaRPr lang="ru-RU" sz="1100" dirty="0" smtClean="0"/>
          </a:p>
          <a:p>
            <a:pPr eaLnBrk="1" fontAlgn="auto" hangingPunct="1">
              <a:spcAft>
                <a:spcPts val="0"/>
              </a:spcAft>
              <a:buFont typeface="Arial" pitchFamily="34" charset="0"/>
              <a:buChar char="•"/>
              <a:defRPr/>
            </a:pPr>
            <a:r>
              <a:rPr lang="ru-RU" sz="1100" dirty="0" smtClean="0"/>
              <a:t>  </a:t>
            </a:r>
            <a:r>
              <a:rPr lang="en-US" sz="1100" dirty="0" smtClean="0">
                <a:hlinkClick r:id="rId24"/>
              </a:rPr>
              <a:t>http://file.mobilmusic.ru/d3/f3/8a/933686.jpg</a:t>
            </a:r>
            <a:r>
              <a:rPr lang="ru-RU" sz="1100" dirty="0" smtClean="0"/>
              <a:t> </a:t>
            </a:r>
          </a:p>
          <a:p>
            <a:pPr eaLnBrk="1" fontAlgn="auto" hangingPunct="1">
              <a:spcAft>
                <a:spcPts val="0"/>
              </a:spcAft>
              <a:buFont typeface="Arial" pitchFamily="34" charset="0"/>
              <a:buChar char="•"/>
              <a:defRPr/>
            </a:pPr>
            <a:r>
              <a:rPr lang="en-US" sz="1100" dirty="0" smtClean="0">
                <a:hlinkClick r:id="rId25"/>
              </a:rPr>
              <a:t>http://static.guim.co.uk/sys-images/Guardian/About/General/2011/12/9/1323432083338</a:t>
            </a:r>
            <a:r>
              <a:rPr lang="ru-RU" sz="1100" dirty="0" smtClean="0"/>
              <a:t> </a:t>
            </a:r>
          </a:p>
          <a:p>
            <a:pPr eaLnBrk="1" fontAlgn="auto" hangingPunct="1">
              <a:spcAft>
                <a:spcPts val="0"/>
              </a:spcAft>
              <a:buFont typeface="Arial" pitchFamily="34" charset="0"/>
              <a:buChar char="•"/>
              <a:defRPr/>
            </a:pPr>
            <a:r>
              <a:rPr lang="en-US" sz="1100" dirty="0" smtClean="0">
                <a:hlinkClick r:id="rId26"/>
              </a:rPr>
              <a:t>http://catechesisinthethirdmillennium.files.wordpress.com/2010/12/christmas-carol.jpg</a:t>
            </a:r>
            <a:r>
              <a:rPr lang="ru-RU" sz="1100" dirty="0" smtClean="0"/>
              <a:t> </a:t>
            </a:r>
          </a:p>
          <a:p>
            <a:pPr eaLnBrk="1" fontAlgn="auto" hangingPunct="1">
              <a:spcAft>
                <a:spcPts val="0"/>
              </a:spcAft>
              <a:buFont typeface="Arial" pitchFamily="34" charset="0"/>
              <a:buChar char="•"/>
              <a:defRPr/>
            </a:pPr>
            <a:r>
              <a:rPr lang="en-US" sz="1100" dirty="0" smtClean="0">
                <a:hlinkClick r:id="rId27"/>
              </a:rPr>
              <a:t>http://sphotos-g.ak.fbcdn.net/hphotos-ak-snc6/c44.0.403.403/p403x403/215953_466367746747626_1830082798_n.jpg</a:t>
            </a:r>
            <a:r>
              <a:rPr lang="ru-RU" sz="1100" dirty="0" smtClean="0"/>
              <a:t> </a:t>
            </a:r>
          </a:p>
          <a:p>
            <a:pPr eaLnBrk="1" fontAlgn="auto" hangingPunct="1">
              <a:spcAft>
                <a:spcPts val="0"/>
              </a:spcAft>
              <a:buFont typeface="Arial" pitchFamily="34" charset="0"/>
              <a:buChar char="•"/>
              <a:defRPr/>
            </a:pPr>
            <a:r>
              <a:rPr lang="en-US" sz="1100" dirty="0" smtClean="0">
                <a:hlinkClick r:id="rId28"/>
              </a:rPr>
              <a:t>http://www.setwalls.ru/mini/201305/39031.jpg</a:t>
            </a:r>
            <a:r>
              <a:rPr lang="ru-RU" sz="1100" dirty="0" smtClean="0"/>
              <a:t> </a:t>
            </a:r>
          </a:p>
          <a:p>
            <a:pPr eaLnBrk="1" fontAlgn="auto" hangingPunct="1">
              <a:spcAft>
                <a:spcPts val="0"/>
              </a:spcAft>
              <a:buFont typeface="Arial" pitchFamily="34" charset="0"/>
              <a:buChar char="•"/>
              <a:defRPr/>
            </a:pPr>
            <a:r>
              <a:rPr lang="en-US" sz="1100" dirty="0" smtClean="0">
                <a:hlinkClick r:id="rId29"/>
              </a:rPr>
              <a:t>http://www.theeternalportal.com/images/library/graphics/angels_singing.gif</a:t>
            </a:r>
            <a:r>
              <a:rPr lang="ru-RU" sz="1100" dirty="0" smtClean="0"/>
              <a:t> </a:t>
            </a:r>
          </a:p>
          <a:p>
            <a:pPr eaLnBrk="1" fontAlgn="auto" hangingPunct="1">
              <a:spcAft>
                <a:spcPts val="0"/>
              </a:spcAft>
              <a:buFont typeface="Arial" pitchFamily="34" charset="0"/>
              <a:buChar char="•"/>
              <a:defRPr/>
            </a:pPr>
            <a:endParaRPr lang="ru-RU" sz="11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81000"/>
            <a:ext cx="8229600" cy="6324600"/>
          </a:xfrm>
        </p:spPr>
        <p:txBody>
          <a:bodyPr rtlCol="0">
            <a:normAutofit fontScale="62500" lnSpcReduction="20000"/>
          </a:bodyPr>
          <a:lstStyle/>
          <a:p>
            <a:pPr eaLnBrk="1" fontAlgn="auto" hangingPunct="1">
              <a:spcAft>
                <a:spcPts val="0"/>
              </a:spcAft>
              <a:buFont typeface="Arial" pitchFamily="34" charset="0"/>
              <a:buChar char="•"/>
              <a:defRPr/>
            </a:pPr>
            <a:r>
              <a:rPr lang="en-US" sz="2000" dirty="0" smtClean="0">
                <a:hlinkClick r:id="rId2"/>
              </a:rPr>
              <a:t>http://psdreview.com/wp-content/uploads/2011/12/HD-Christmas-Wallpapers-13-1024x768.jpg</a:t>
            </a:r>
            <a:r>
              <a:rPr lang="ru-RU" sz="2000" dirty="0" smtClean="0"/>
              <a:t> - фон свечи</a:t>
            </a:r>
          </a:p>
          <a:p>
            <a:pPr eaLnBrk="1" fontAlgn="auto" hangingPunct="1">
              <a:spcAft>
                <a:spcPts val="0"/>
              </a:spcAft>
              <a:buFont typeface="Arial" pitchFamily="34" charset="0"/>
              <a:buChar char="•"/>
              <a:defRPr/>
            </a:pPr>
            <a:r>
              <a:rPr lang="ru-RU" sz="2000" dirty="0" smtClean="0"/>
              <a:t> </a:t>
            </a:r>
            <a:r>
              <a:rPr lang="en-US" sz="2000" dirty="0" smtClean="0">
                <a:hlinkClick r:id="rId3"/>
              </a:rPr>
              <a:t>http://www.podkat.ru/uploads/posts/2009-12/thumbs/1261169353_0025.jpg</a:t>
            </a:r>
            <a:r>
              <a:rPr lang="ru-RU" sz="2000" dirty="0" smtClean="0"/>
              <a:t> - свечи </a:t>
            </a:r>
          </a:p>
          <a:p>
            <a:pPr eaLnBrk="1" fontAlgn="auto" hangingPunct="1">
              <a:spcAft>
                <a:spcPts val="0"/>
              </a:spcAft>
              <a:buFont typeface="Arial" pitchFamily="34" charset="0"/>
              <a:buChar char="•"/>
              <a:defRPr/>
            </a:pPr>
            <a:r>
              <a:rPr lang="en-US" sz="2000" dirty="0" smtClean="0">
                <a:hlinkClick r:id="rId4"/>
              </a:rPr>
              <a:t>http://imagenes.lacelebracion.com/Navidad/Velas%20de%20navidad%2039.jpg</a:t>
            </a:r>
            <a:r>
              <a:rPr lang="ru-RU" sz="2000" dirty="0" smtClean="0"/>
              <a:t> – свечи </a:t>
            </a:r>
          </a:p>
          <a:p>
            <a:pPr eaLnBrk="1" fontAlgn="auto" hangingPunct="1">
              <a:spcAft>
                <a:spcPts val="0"/>
              </a:spcAft>
              <a:buFont typeface="Arial" pitchFamily="34" charset="0"/>
              <a:buChar char="•"/>
              <a:defRPr/>
            </a:pPr>
            <a:r>
              <a:rPr lang="en-US" sz="2000" dirty="0" smtClean="0">
                <a:hlinkClick r:id="rId5"/>
              </a:rPr>
              <a:t>http://dopcandy.portsmouth.anglican.org/wp-content/uploads/2012/09/ctle5.jpg</a:t>
            </a:r>
            <a:r>
              <a:rPr lang="ru-RU" sz="2000" dirty="0" smtClean="0"/>
              <a:t> - </a:t>
            </a:r>
            <a:r>
              <a:rPr lang="ru-RU" sz="2000" dirty="0" err="1" smtClean="0"/>
              <a:t>кристингл</a:t>
            </a:r>
            <a:r>
              <a:rPr lang="ru-RU" sz="2000" dirty="0" smtClean="0"/>
              <a:t> </a:t>
            </a:r>
          </a:p>
          <a:p>
            <a:pPr eaLnBrk="1" fontAlgn="auto" hangingPunct="1">
              <a:spcAft>
                <a:spcPts val="0"/>
              </a:spcAft>
              <a:buFont typeface="Arial" pitchFamily="34" charset="0"/>
              <a:buChar char="•"/>
              <a:defRPr/>
            </a:pPr>
            <a:r>
              <a:rPr lang="en-US" sz="2000" dirty="0" smtClean="0">
                <a:hlinkClick r:id="rId6"/>
              </a:rPr>
              <a:t>http://www.canterbury-cathedral.org/wp-content/uploads/2012/12/MG_0206-e1354270311965-300x300.jpg</a:t>
            </a:r>
            <a:r>
              <a:rPr lang="ru-RU" sz="2000" dirty="0" smtClean="0"/>
              <a:t> - </a:t>
            </a:r>
            <a:r>
              <a:rPr lang="ru-RU" sz="2000" dirty="0" err="1" smtClean="0"/>
              <a:t>крис</a:t>
            </a:r>
            <a:endParaRPr lang="ru-RU" sz="2000" dirty="0" smtClean="0"/>
          </a:p>
          <a:p>
            <a:pPr eaLnBrk="1" fontAlgn="auto" hangingPunct="1">
              <a:spcAft>
                <a:spcPts val="0"/>
              </a:spcAft>
              <a:buFont typeface="Arial" pitchFamily="34" charset="0"/>
              <a:buChar char="•"/>
              <a:defRPr/>
            </a:pPr>
            <a:r>
              <a:rPr lang="en-US" sz="2000" dirty="0" smtClean="0">
                <a:hlinkClick r:id="rId7"/>
              </a:rPr>
              <a:t>http://sulgrave.org/Christingle/a08.12.07.26w.jpg</a:t>
            </a:r>
            <a:r>
              <a:rPr lang="ru-RU" sz="2000" dirty="0" smtClean="0"/>
              <a:t> - </a:t>
            </a:r>
            <a:r>
              <a:rPr lang="ru-RU" sz="2000" dirty="0" err="1" smtClean="0"/>
              <a:t>кристингл</a:t>
            </a:r>
            <a:r>
              <a:rPr lang="ru-RU" sz="2000" dirty="0" smtClean="0"/>
              <a:t> стол </a:t>
            </a:r>
          </a:p>
          <a:p>
            <a:pPr eaLnBrk="1" fontAlgn="auto" hangingPunct="1">
              <a:spcAft>
                <a:spcPts val="0"/>
              </a:spcAft>
              <a:buFont typeface="Arial" pitchFamily="34" charset="0"/>
              <a:buChar char="•"/>
              <a:defRPr/>
            </a:pPr>
            <a:r>
              <a:rPr lang="en-US" sz="2000" dirty="0" smtClean="0">
                <a:hlinkClick r:id="rId8"/>
              </a:rPr>
              <a:t>http://jimmielanley.smugmug.com/Other/Christmas-2009/i-fm6btkJ/0/M/4202382704_c44024be90_o-M.jpg</a:t>
            </a:r>
            <a:r>
              <a:rPr lang="ru-RU" sz="2000" dirty="0" smtClean="0"/>
              <a:t> - </a:t>
            </a:r>
            <a:r>
              <a:rPr lang="ru-RU" sz="2000" dirty="0" err="1" smtClean="0"/>
              <a:t>кристингл</a:t>
            </a:r>
            <a:r>
              <a:rPr lang="ru-RU" sz="2000" dirty="0" smtClean="0"/>
              <a:t> дети</a:t>
            </a:r>
          </a:p>
          <a:p>
            <a:pPr eaLnBrk="1" fontAlgn="auto" hangingPunct="1">
              <a:spcAft>
                <a:spcPts val="0"/>
              </a:spcAft>
              <a:buFont typeface="Arial" pitchFamily="34" charset="0"/>
              <a:buChar char="•"/>
              <a:defRPr/>
            </a:pPr>
            <a:r>
              <a:rPr lang="en-US" sz="2000" dirty="0" smtClean="0">
                <a:hlinkClick r:id="rId9"/>
              </a:rPr>
              <a:t>http://lejambon.com/wp-content/uploads/2011/12/yule-log.jpeg</a:t>
            </a:r>
            <a:r>
              <a:rPr lang="ru-RU" sz="2000" dirty="0" smtClean="0"/>
              <a:t> </a:t>
            </a:r>
          </a:p>
          <a:p>
            <a:pPr eaLnBrk="1" fontAlgn="auto" hangingPunct="1">
              <a:spcAft>
                <a:spcPts val="0"/>
              </a:spcAft>
              <a:buFont typeface="Arial" pitchFamily="34" charset="0"/>
              <a:buChar char="•"/>
              <a:defRPr/>
            </a:pPr>
            <a:r>
              <a:rPr lang="en-US" sz="2000" dirty="0" smtClean="0">
                <a:hlinkClick r:id="rId10"/>
              </a:rPr>
              <a:t>http://ari.ru/img/des:obj/62ab462af26242afaf0aeb9161722f7c/yule_log.jpg/img</a:t>
            </a:r>
            <a:r>
              <a:rPr lang="ru-RU" sz="2000" dirty="0" smtClean="0"/>
              <a:t> </a:t>
            </a:r>
          </a:p>
          <a:p>
            <a:pPr eaLnBrk="1" fontAlgn="auto" hangingPunct="1">
              <a:spcAft>
                <a:spcPts val="0"/>
              </a:spcAft>
              <a:buFont typeface="Arial" pitchFamily="34" charset="0"/>
              <a:buChar char="•"/>
              <a:defRPr/>
            </a:pPr>
            <a:r>
              <a:rPr lang="en-US" sz="2000" dirty="0" smtClean="0">
                <a:hlinkClick r:id="rId11"/>
              </a:rPr>
              <a:t>http://issachar5.files.wordpress.com/2009/11/yulelog.jpg%3Fw%3D288%26h%3D163</a:t>
            </a:r>
            <a:r>
              <a:rPr lang="ru-RU" sz="2000" dirty="0" smtClean="0"/>
              <a:t> </a:t>
            </a:r>
          </a:p>
          <a:p>
            <a:pPr eaLnBrk="1" fontAlgn="auto" hangingPunct="1">
              <a:spcAft>
                <a:spcPts val="0"/>
              </a:spcAft>
              <a:buFont typeface="Arial" pitchFamily="34" charset="0"/>
              <a:buChar char="•"/>
              <a:defRPr/>
            </a:pPr>
            <a:r>
              <a:rPr lang="en-US" sz="2000" dirty="0" smtClean="0">
                <a:hlinkClick r:id="rId12"/>
              </a:rPr>
              <a:t>http://blogimages.seniorennet.be/doggycat/P165-39e4e3bd6aad9ff9a4a3b53f1573990d.gif</a:t>
            </a:r>
            <a:r>
              <a:rPr lang="ru-RU" sz="2000" dirty="0" smtClean="0"/>
              <a:t>  - полено </a:t>
            </a:r>
            <a:r>
              <a:rPr lang="ru-RU" sz="2000" dirty="0" err="1" smtClean="0"/>
              <a:t>аниме</a:t>
            </a:r>
            <a:r>
              <a:rPr lang="ru-RU" sz="2000" dirty="0" smtClean="0"/>
              <a:t>  </a:t>
            </a:r>
            <a:r>
              <a:rPr lang="en-US" sz="2000" dirty="0" smtClean="0">
                <a:hlinkClick r:id="rId13"/>
              </a:rPr>
              <a:t>http://www.topoboi.com/pic/201307/1280x1024/topoboi.com-307.jpg</a:t>
            </a:r>
            <a:r>
              <a:rPr lang="ru-RU" sz="2000" dirty="0" smtClean="0"/>
              <a:t> - </a:t>
            </a:r>
            <a:r>
              <a:rPr lang="ru-RU" sz="2000" dirty="0" err="1" smtClean="0"/>
              <a:t>санта</a:t>
            </a:r>
            <a:r>
              <a:rPr lang="ru-RU" sz="2000" dirty="0" smtClean="0"/>
              <a:t> </a:t>
            </a:r>
          </a:p>
          <a:p>
            <a:pPr eaLnBrk="1" fontAlgn="auto" hangingPunct="1">
              <a:spcAft>
                <a:spcPts val="0"/>
              </a:spcAft>
              <a:buFont typeface="Arial" pitchFamily="34" charset="0"/>
              <a:buChar char="•"/>
              <a:defRPr/>
            </a:pPr>
            <a:r>
              <a:rPr lang="en-US" sz="2000" dirty="0" smtClean="0">
                <a:hlinkClick r:id="rId14"/>
              </a:rPr>
              <a:t>http://www.seckinresimler.com/data/media/382/bastoncino-di-zucchero-300x.png</a:t>
            </a:r>
            <a:r>
              <a:rPr lang="ru-RU" sz="2000" dirty="0" smtClean="0"/>
              <a:t> </a:t>
            </a:r>
            <a:r>
              <a:rPr lang="en-US" sz="2000" dirty="0" smtClean="0">
                <a:hlinkClick r:id="rId15"/>
              </a:rPr>
              <a:t>http://images.pictureshunt.com/pics/r/rainbow_candy_canes-2969.jpg</a:t>
            </a:r>
            <a:r>
              <a:rPr lang="ru-RU" sz="2000" dirty="0" smtClean="0"/>
              <a:t> </a:t>
            </a:r>
          </a:p>
          <a:p>
            <a:pPr eaLnBrk="1" fontAlgn="auto" hangingPunct="1">
              <a:spcAft>
                <a:spcPts val="0"/>
              </a:spcAft>
              <a:buFont typeface="Arial" pitchFamily="34" charset="0"/>
              <a:buChar char="•"/>
              <a:defRPr/>
            </a:pPr>
            <a:r>
              <a:rPr lang="en-US" sz="2000" dirty="0" smtClean="0">
                <a:hlinkClick r:id="rId16"/>
              </a:rPr>
              <a:t>http://localism.com/image_store/uploads/7/5/4/1/7/ar129118646271457.jpg</a:t>
            </a:r>
            <a:r>
              <a:rPr lang="ru-RU" sz="2000" dirty="0" smtClean="0"/>
              <a:t> - карамельная трость </a:t>
            </a:r>
          </a:p>
          <a:p>
            <a:pPr eaLnBrk="1" fontAlgn="auto" hangingPunct="1">
              <a:spcAft>
                <a:spcPts val="0"/>
              </a:spcAft>
              <a:buFont typeface="Arial" pitchFamily="34" charset="0"/>
              <a:buChar char="•"/>
              <a:defRPr/>
            </a:pPr>
            <a:r>
              <a:rPr lang="en-US" sz="2000" dirty="0" smtClean="0">
                <a:hlinkClick r:id="rId17"/>
              </a:rPr>
              <a:t>http://www.picturesof.net/_images_300/Candy_Cane_and_Bells_Christmas_Card_Vector_Clip_Art_Picture_111119-235618-463001.jpg</a:t>
            </a:r>
            <a:r>
              <a:rPr lang="ru-RU" sz="2000" dirty="0" smtClean="0"/>
              <a:t> - фон для трости</a:t>
            </a:r>
          </a:p>
          <a:p>
            <a:pPr eaLnBrk="1" fontAlgn="auto" hangingPunct="1">
              <a:spcAft>
                <a:spcPts val="0"/>
              </a:spcAft>
              <a:buFont typeface="Arial" pitchFamily="34" charset="0"/>
              <a:buChar char="•"/>
              <a:defRPr/>
            </a:pPr>
            <a:r>
              <a:rPr lang="en-US" sz="2000" dirty="0" smtClean="0">
                <a:hlinkClick r:id="rId18"/>
              </a:rPr>
              <a:t>http://wp.patheos.com.s3.amazonaws.com/blogs/slacktivist/files/2012/06/candy_cane.jpg</a:t>
            </a:r>
            <a:r>
              <a:rPr lang="ru-RU" sz="2000" dirty="0" smtClean="0"/>
              <a:t> надпись </a:t>
            </a:r>
          </a:p>
          <a:p>
            <a:pPr eaLnBrk="1" fontAlgn="auto" hangingPunct="1">
              <a:spcAft>
                <a:spcPts val="0"/>
              </a:spcAft>
              <a:buFont typeface="Arial" pitchFamily="34" charset="0"/>
              <a:buChar char="•"/>
              <a:defRPr/>
            </a:pPr>
            <a:r>
              <a:rPr lang="en-US" sz="2000" dirty="0" smtClean="0">
                <a:hlinkClick r:id="rId19"/>
              </a:rPr>
              <a:t>http://www.eriding.net/media/photos/history/victorian/christmas/080712_rfoster_mp_his_vict_christmas_christmas_post_card.jpg</a:t>
            </a:r>
            <a:r>
              <a:rPr lang="ru-RU" sz="2000" dirty="0" smtClean="0"/>
              <a:t> </a:t>
            </a:r>
          </a:p>
          <a:p>
            <a:pPr eaLnBrk="1" fontAlgn="auto" hangingPunct="1">
              <a:spcAft>
                <a:spcPts val="0"/>
              </a:spcAft>
              <a:buFont typeface="Arial" pitchFamily="34" charset="0"/>
              <a:buChar char="•"/>
              <a:defRPr/>
            </a:pPr>
            <a:r>
              <a:rPr lang="en-US" sz="2000" dirty="0" smtClean="0">
                <a:hlinkClick r:id="rId20"/>
              </a:rPr>
              <a:t>http://img1.liveinternet.ru/images/attach/c/2/68/687/68687502_1294008498_6.jpg</a:t>
            </a:r>
            <a:r>
              <a:rPr lang="ru-RU" sz="2000" dirty="0" smtClean="0"/>
              <a:t> - открытка </a:t>
            </a:r>
          </a:p>
          <a:p>
            <a:pPr eaLnBrk="1" fontAlgn="auto" hangingPunct="1">
              <a:spcAft>
                <a:spcPts val="0"/>
              </a:spcAft>
              <a:buFont typeface="Arial" pitchFamily="34" charset="0"/>
              <a:buChar char="•"/>
              <a:defRPr/>
            </a:pPr>
            <a:r>
              <a:rPr lang="en-US" sz="2000" dirty="0" smtClean="0">
                <a:hlinkClick r:id="rId21"/>
              </a:rPr>
              <a:t>http://img0.liveinternet.ru/images/attach/c/2/67/158/67158961_1290898145_a5d303d2966dt.jpg</a:t>
            </a:r>
            <a:r>
              <a:rPr lang="ru-RU" sz="2000" dirty="0" smtClean="0"/>
              <a:t> - открытка </a:t>
            </a:r>
          </a:p>
          <a:p>
            <a:pPr eaLnBrk="1" fontAlgn="auto" hangingPunct="1">
              <a:spcAft>
                <a:spcPts val="0"/>
              </a:spcAft>
              <a:buFont typeface="Arial" pitchFamily="34" charset="0"/>
              <a:buChar char="•"/>
              <a:defRPr/>
            </a:pPr>
            <a:r>
              <a:rPr lang="en-US" sz="2000" dirty="0" smtClean="0">
                <a:hlinkClick r:id="rId22"/>
              </a:rPr>
              <a:t>http://grandwallpapers.net/photo/ugosheniya-dlya-santi-640x480.jpg</a:t>
            </a:r>
            <a:r>
              <a:rPr lang="ru-RU" sz="2000" dirty="0" smtClean="0"/>
              <a:t> для </a:t>
            </a:r>
            <a:r>
              <a:rPr lang="ru-RU" sz="2000" dirty="0" err="1" smtClean="0"/>
              <a:t>Санты</a:t>
            </a:r>
            <a:r>
              <a:rPr lang="ru-RU" sz="2000" dirty="0" smtClean="0"/>
              <a:t> </a:t>
            </a:r>
          </a:p>
          <a:p>
            <a:pPr eaLnBrk="1" fontAlgn="auto" hangingPunct="1">
              <a:spcAft>
                <a:spcPts val="0"/>
              </a:spcAft>
              <a:buFont typeface="Arial" pitchFamily="34" charset="0"/>
              <a:buChar char="•"/>
              <a:defRPr/>
            </a:pPr>
            <a:r>
              <a:rPr lang="en-US" sz="2000" dirty="0" smtClean="0">
                <a:hlinkClick r:id="rId23"/>
              </a:rPr>
              <a:t>http://www.aux-fourneaux.fr/wp-content/uploads/2012/12/santa-concours.jpg</a:t>
            </a:r>
            <a:r>
              <a:rPr lang="ru-RU" sz="2000" dirty="0" smtClean="0"/>
              <a:t> </a:t>
            </a:r>
          </a:p>
          <a:p>
            <a:pPr eaLnBrk="1" fontAlgn="auto" hangingPunct="1">
              <a:spcAft>
                <a:spcPts val="0"/>
              </a:spcAft>
              <a:buFont typeface="Arial" pitchFamily="34" charset="0"/>
              <a:buChar char="•"/>
              <a:defRPr/>
            </a:pPr>
            <a:r>
              <a:rPr lang="en-US" sz="2000" dirty="0" smtClean="0">
                <a:hlinkClick r:id="rId24"/>
              </a:rPr>
              <a:t>http://elitethings.com/wp-content/uploads/2012/12/Worlds-expensive-Christmas-dinner.jpg</a:t>
            </a:r>
            <a:r>
              <a:rPr lang="ru-RU" sz="2000" dirty="0" smtClean="0"/>
              <a:t> </a:t>
            </a:r>
          </a:p>
          <a:p>
            <a:pPr eaLnBrk="1" fontAlgn="auto" hangingPunct="1">
              <a:spcAft>
                <a:spcPts val="0"/>
              </a:spcAft>
              <a:buFont typeface="Arial" pitchFamily="34" charset="0"/>
              <a:buChar char="•"/>
              <a:defRPr/>
            </a:pPr>
            <a:r>
              <a:rPr lang="en-US" sz="2000" dirty="0" smtClean="0">
                <a:hlinkClick r:id="rId25"/>
              </a:rPr>
              <a:t>http://img0.liveinternet.ru/images/attach/c/2/68/386/68386056_1293394333_appetitefood10.jpg</a:t>
            </a:r>
            <a:r>
              <a:rPr lang="ru-RU" sz="2000" dirty="0" smtClean="0"/>
              <a:t> </a:t>
            </a:r>
            <a:endParaRPr lang="en-US" sz="2000" dirty="0" smtClean="0"/>
          </a:p>
          <a:p>
            <a:pPr eaLnBrk="1" fontAlgn="auto" hangingPunct="1">
              <a:spcAft>
                <a:spcPts val="0"/>
              </a:spcAft>
              <a:buFont typeface="Arial" pitchFamily="34" charset="0"/>
              <a:buChar char="•"/>
              <a:defRPr/>
            </a:pPr>
            <a:r>
              <a:rPr lang="en-US" sz="2000" dirty="0" smtClean="0">
                <a:hlinkClick r:id="rId26"/>
              </a:rPr>
              <a:t>http://gnsx-phoenix.clan.su/_nw/0/02079886.gif</a:t>
            </a:r>
            <a:r>
              <a:rPr lang="en-US" sz="2000" dirty="0" smtClean="0"/>
              <a:t> - </a:t>
            </a:r>
            <a:r>
              <a:rPr lang="ru-RU" sz="2000" dirty="0" smtClean="0"/>
              <a:t>елка </a:t>
            </a:r>
            <a:r>
              <a:rPr lang="ru-RU" sz="2000" dirty="0" err="1" smtClean="0"/>
              <a:t>аниме</a:t>
            </a:r>
            <a:r>
              <a:rPr lang="ru-RU" sz="2000" dirty="0" smtClean="0"/>
              <a:t> </a:t>
            </a:r>
          </a:p>
          <a:p>
            <a:pPr eaLnBrk="1" fontAlgn="auto" hangingPunct="1">
              <a:spcAft>
                <a:spcPts val="0"/>
              </a:spcAft>
              <a:buFont typeface="Arial" pitchFamily="34" charset="0"/>
              <a:buChar char="•"/>
              <a:defRPr/>
            </a:pPr>
            <a:r>
              <a:rPr lang="en-US" sz="2000" dirty="0" smtClean="0">
                <a:hlinkClick r:id="rId27"/>
              </a:rPr>
              <a:t>http://stat17.privet.ru/lr/09307181e1b2b69d6d51921024b6185d</a:t>
            </a:r>
            <a:r>
              <a:rPr lang="ru-RU" sz="2000" dirty="0" smtClean="0"/>
              <a:t> - ангел подарки</a:t>
            </a:r>
            <a:endParaRPr lang="en-US" sz="2000" dirty="0" smtClean="0"/>
          </a:p>
          <a:p>
            <a:pPr eaLnBrk="1" fontAlgn="auto" hangingPunct="1">
              <a:spcAft>
                <a:spcPts val="0"/>
              </a:spcAft>
              <a:buFont typeface="Arial" pitchFamily="34" charset="0"/>
              <a:buChar char="•"/>
              <a:defRPr/>
            </a:pPr>
            <a:r>
              <a:rPr lang="en-US" sz="2000" dirty="0" smtClean="0">
                <a:hlinkClick r:id="rId28"/>
              </a:rPr>
              <a:t>http://e.eka-mama.ru/upload/forum/9db/9db5e794facca5f1e646dbe686b66344</a:t>
            </a:r>
            <a:r>
              <a:rPr lang="en-US" sz="2000" dirty="0" smtClean="0"/>
              <a:t> - Christmas lights </a:t>
            </a:r>
          </a:p>
          <a:p>
            <a:pPr eaLnBrk="1" fontAlgn="auto" hangingPunct="1">
              <a:spcAft>
                <a:spcPts val="0"/>
              </a:spcAft>
              <a:buFont typeface="Arial" pitchFamily="34" charset="0"/>
              <a:buChar char="•"/>
              <a:defRPr/>
            </a:pPr>
            <a:r>
              <a:rPr lang="en-US" sz="2000" dirty="0" smtClean="0">
                <a:hlinkClick r:id="rId29"/>
              </a:rPr>
              <a:t>http://im1-tub-ru.yandex.net/i?id=38167002-65-72</a:t>
            </a:r>
            <a:r>
              <a:rPr lang="en-US" sz="2000" dirty="0" smtClean="0"/>
              <a:t> </a:t>
            </a:r>
            <a:r>
              <a:rPr lang="ru-RU" sz="2000" dirty="0" smtClean="0"/>
              <a:t>свечи </a:t>
            </a:r>
            <a:r>
              <a:rPr lang="ru-RU" sz="2000" dirty="0" err="1" smtClean="0"/>
              <a:t>аниме</a:t>
            </a:r>
            <a:r>
              <a:rPr lang="ru-RU" sz="2000" dirty="0" smtClean="0"/>
              <a:t> </a:t>
            </a:r>
          </a:p>
          <a:p>
            <a:pPr eaLnBrk="1" fontAlgn="auto" hangingPunct="1">
              <a:spcAft>
                <a:spcPts val="0"/>
              </a:spcAft>
              <a:buFont typeface="Arial" pitchFamily="34" charset="0"/>
              <a:buChar char="•"/>
              <a:defRPr/>
            </a:pPr>
            <a:endParaRPr lang="ru-RU" sz="20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81000"/>
            <a:ext cx="8229600" cy="5745163"/>
          </a:xfrm>
        </p:spPr>
        <p:txBody>
          <a:bodyPr rtlCol="0">
            <a:normAutofit fontScale="40000" lnSpcReduction="20000"/>
          </a:bodyPr>
          <a:lstStyle/>
          <a:p>
            <a:pPr eaLnBrk="1" fontAlgn="auto" hangingPunct="1">
              <a:spcAft>
                <a:spcPts val="0"/>
              </a:spcAft>
              <a:buFont typeface="Arial" pitchFamily="34" charset="0"/>
              <a:buChar char="•"/>
              <a:defRPr/>
            </a:pPr>
            <a:r>
              <a:rPr lang="en-US" dirty="0" smtClean="0">
                <a:hlinkClick r:id="rId2"/>
              </a:rPr>
              <a:t>http://img0.liveinternet.ru/images/attach/c/7/95/419/95419868_b1b596f38c0a.gif</a:t>
            </a:r>
            <a:r>
              <a:rPr lang="ru-RU" dirty="0" smtClean="0"/>
              <a:t>  шарики </a:t>
            </a:r>
            <a:r>
              <a:rPr lang="ru-RU" dirty="0" err="1" smtClean="0"/>
              <a:t>аниме</a:t>
            </a:r>
            <a:r>
              <a:rPr lang="ru-RU" dirty="0" smtClean="0"/>
              <a:t> </a:t>
            </a:r>
          </a:p>
          <a:p>
            <a:pPr eaLnBrk="1" fontAlgn="auto" hangingPunct="1">
              <a:spcAft>
                <a:spcPts val="0"/>
              </a:spcAft>
              <a:buFont typeface="Arial" pitchFamily="34" charset="0"/>
              <a:buChar char="•"/>
              <a:defRPr/>
            </a:pPr>
            <a:r>
              <a:rPr lang="en-US" dirty="0" smtClean="0">
                <a:hlinkClick r:id="rId3"/>
              </a:rPr>
              <a:t>http://img10.proshkolu.ru/content/media/pic/std/4000000/3404000/3403611-6b4d5fa77eb9c581.gif</a:t>
            </a:r>
            <a:r>
              <a:rPr lang="ru-RU" dirty="0" smtClean="0"/>
              <a:t> снежинки анимация </a:t>
            </a:r>
          </a:p>
          <a:p>
            <a:pPr eaLnBrk="1" fontAlgn="auto" hangingPunct="1">
              <a:spcAft>
                <a:spcPts val="0"/>
              </a:spcAft>
              <a:buFont typeface="Arial" pitchFamily="34" charset="0"/>
              <a:buChar char="•"/>
              <a:defRPr/>
            </a:pPr>
            <a:r>
              <a:rPr lang="en-US" dirty="0" smtClean="0">
                <a:hlinkClick r:id="rId4"/>
              </a:rPr>
              <a:t>http://img10.proshkolu.ru/content/media/pic/std/4000000/3594000/3593728-13a49990165746b5.gif</a:t>
            </a:r>
            <a:r>
              <a:rPr lang="ru-RU" dirty="0" smtClean="0"/>
              <a:t> звездное небо </a:t>
            </a:r>
            <a:r>
              <a:rPr lang="ru-RU" dirty="0" err="1" smtClean="0"/>
              <a:t>анима</a:t>
            </a:r>
            <a:endParaRPr lang="ru-RU" dirty="0" smtClean="0"/>
          </a:p>
          <a:p>
            <a:pPr eaLnBrk="1" fontAlgn="auto" hangingPunct="1">
              <a:spcAft>
                <a:spcPts val="0"/>
              </a:spcAft>
              <a:buFont typeface="Arial" pitchFamily="34" charset="0"/>
              <a:buChar char="•"/>
              <a:defRPr/>
            </a:pPr>
            <a:r>
              <a:rPr lang="en-US" dirty="0" smtClean="0">
                <a:hlinkClick r:id="rId5"/>
              </a:rPr>
              <a:t>http://img0.liveinternet.ru/images/attach/c/4/81/652/81652590_snezhinka1.gif</a:t>
            </a:r>
            <a:r>
              <a:rPr lang="ru-RU" dirty="0" smtClean="0"/>
              <a:t> - снежинка </a:t>
            </a:r>
            <a:r>
              <a:rPr lang="ru-RU" dirty="0" err="1" smtClean="0"/>
              <a:t>аниме</a:t>
            </a:r>
            <a:r>
              <a:rPr lang="ru-RU" dirty="0" smtClean="0"/>
              <a:t> </a:t>
            </a:r>
          </a:p>
          <a:p>
            <a:pPr eaLnBrk="1" fontAlgn="auto" hangingPunct="1">
              <a:spcAft>
                <a:spcPts val="0"/>
              </a:spcAft>
              <a:buFont typeface="Arial" pitchFamily="34" charset="0"/>
              <a:buChar char="•"/>
              <a:defRPr/>
            </a:pPr>
            <a:r>
              <a:rPr lang="en-US" dirty="0" smtClean="0">
                <a:hlinkClick r:id="rId6"/>
              </a:rPr>
              <a:t>http://file.mobilmusic.ru/fa/77/db/533525.gif</a:t>
            </a:r>
            <a:r>
              <a:rPr lang="ru-RU" dirty="0" smtClean="0"/>
              <a:t> 2 ангела </a:t>
            </a:r>
            <a:r>
              <a:rPr lang="ru-RU" dirty="0" err="1" smtClean="0"/>
              <a:t>аниме</a:t>
            </a:r>
            <a:r>
              <a:rPr lang="ru-RU" dirty="0" smtClean="0"/>
              <a:t> </a:t>
            </a:r>
          </a:p>
          <a:p>
            <a:pPr eaLnBrk="1" fontAlgn="auto" hangingPunct="1">
              <a:spcAft>
                <a:spcPts val="0"/>
              </a:spcAft>
              <a:buFont typeface="Arial" pitchFamily="34" charset="0"/>
              <a:buChar char="•"/>
              <a:defRPr/>
            </a:pPr>
            <a:r>
              <a:rPr lang="en-US" dirty="0" smtClean="0">
                <a:hlinkClick r:id="rId7"/>
              </a:rPr>
              <a:t>http://stat20.privet.ru/lr/0b32adce301dcd144aaf21192af63362</a:t>
            </a:r>
            <a:r>
              <a:rPr lang="ru-RU" dirty="0" smtClean="0"/>
              <a:t> снежинки у снеговиков </a:t>
            </a:r>
            <a:r>
              <a:rPr lang="ru-RU" dirty="0" err="1" smtClean="0"/>
              <a:t>анимац</a:t>
            </a:r>
            <a:endParaRPr lang="ru-RU" dirty="0" smtClean="0"/>
          </a:p>
          <a:p>
            <a:pPr eaLnBrk="1" fontAlgn="auto" hangingPunct="1">
              <a:spcAft>
                <a:spcPts val="0"/>
              </a:spcAft>
              <a:buFont typeface="Arial" pitchFamily="34" charset="0"/>
              <a:buChar char="•"/>
              <a:defRPr/>
            </a:pPr>
            <a:r>
              <a:rPr lang="en-US" dirty="0" smtClean="0">
                <a:hlinkClick r:id="rId8"/>
              </a:rPr>
              <a:t>http://img1.liveinternet.ru/images/attach/c/7/94/929/94929569_4893934_19.gif</a:t>
            </a:r>
            <a:r>
              <a:rPr lang="ru-RU" dirty="0" smtClean="0"/>
              <a:t> снежинки для карам трость </a:t>
            </a:r>
            <a:r>
              <a:rPr lang="ru-RU" dirty="0" err="1" smtClean="0"/>
              <a:t>аниме</a:t>
            </a:r>
            <a:endParaRPr lang="ru-RU" dirty="0" smtClean="0"/>
          </a:p>
          <a:p>
            <a:pPr eaLnBrk="1" fontAlgn="auto" hangingPunct="1">
              <a:spcAft>
                <a:spcPts val="0"/>
              </a:spcAft>
              <a:buFont typeface="Arial" pitchFamily="34" charset="0"/>
              <a:buChar char="•"/>
              <a:defRPr/>
            </a:pPr>
            <a:r>
              <a:rPr lang="en-US" dirty="0" smtClean="0">
                <a:hlinkClick r:id="rId9"/>
              </a:rPr>
              <a:t>http://img1.liveinternet.ru/images/attach/c/4/80/456/80456255_3427527_image1_1061208162509150x150.gif</a:t>
            </a:r>
            <a:r>
              <a:rPr lang="ru-RU" dirty="0" smtClean="0"/>
              <a:t> дед мороз на месяце </a:t>
            </a:r>
          </a:p>
          <a:p>
            <a:pPr eaLnBrk="1" fontAlgn="auto" hangingPunct="1">
              <a:spcAft>
                <a:spcPts val="0"/>
              </a:spcAft>
              <a:buFont typeface="Arial" pitchFamily="34" charset="0"/>
              <a:buChar char="•"/>
              <a:defRPr/>
            </a:pPr>
            <a:r>
              <a:rPr lang="en-US" dirty="0" smtClean="0">
                <a:hlinkClick r:id="rId10"/>
              </a:rPr>
              <a:t>http://rewalls.com/pic/201111/1024x600/reWalls.com-54559.jpg</a:t>
            </a:r>
            <a:r>
              <a:rPr lang="ru-RU" dirty="0" smtClean="0"/>
              <a:t> фон для полена </a:t>
            </a:r>
          </a:p>
          <a:p>
            <a:pPr eaLnBrk="1" fontAlgn="auto" hangingPunct="1">
              <a:spcAft>
                <a:spcPts val="0"/>
              </a:spcAft>
              <a:buFont typeface="Arial" pitchFamily="34" charset="0"/>
              <a:buChar char="•"/>
              <a:defRPr/>
            </a:pPr>
            <a:r>
              <a:rPr lang="en-US" dirty="0" smtClean="0">
                <a:hlinkClick r:id="rId11"/>
              </a:rPr>
              <a:t>http://blogimages.seniorennet.be/besoto50/P149-36a1cc01613ca1558643cc6d5f066898.gif</a:t>
            </a:r>
            <a:r>
              <a:rPr lang="ru-RU" dirty="0" smtClean="0"/>
              <a:t> - звезда коричневая </a:t>
            </a:r>
          </a:p>
          <a:p>
            <a:pPr eaLnBrk="1" fontAlgn="auto" hangingPunct="1">
              <a:spcAft>
                <a:spcPts val="0"/>
              </a:spcAft>
              <a:buFont typeface="Arial" pitchFamily="34" charset="0"/>
              <a:buChar char="•"/>
              <a:defRPr/>
            </a:pPr>
            <a:r>
              <a:rPr lang="en-US" dirty="0" smtClean="0">
                <a:hlinkClick r:id="rId12"/>
              </a:rPr>
              <a:t>http://www.greenmama.ru/dn_images/02/53/03/79/1262016955razd-9.gif</a:t>
            </a:r>
            <a:r>
              <a:rPr lang="ru-RU" dirty="0" smtClean="0"/>
              <a:t> колокольчики </a:t>
            </a:r>
            <a:r>
              <a:rPr lang="ru-RU" dirty="0" err="1" smtClean="0"/>
              <a:t>аниме</a:t>
            </a:r>
            <a:endParaRPr lang="ru-RU" dirty="0" smtClean="0"/>
          </a:p>
          <a:p>
            <a:pPr eaLnBrk="1" fontAlgn="auto" hangingPunct="1">
              <a:spcAft>
                <a:spcPts val="0"/>
              </a:spcAft>
              <a:buFont typeface="Arial" pitchFamily="34" charset="0"/>
              <a:buChar char="•"/>
              <a:defRPr/>
            </a:pPr>
            <a:r>
              <a:rPr lang="ru-RU" dirty="0" smtClean="0"/>
              <a:t> </a:t>
            </a:r>
            <a:r>
              <a:rPr lang="en-US" dirty="0" smtClean="0">
                <a:hlinkClick r:id="rId13"/>
              </a:rPr>
              <a:t>http://siteplus.ru/foto/c7b1818b208e5c06568a4f7b52ee60cd.jpg</a:t>
            </a:r>
            <a:r>
              <a:rPr lang="ru-RU" dirty="0" smtClean="0"/>
              <a:t> - </a:t>
            </a:r>
            <a:r>
              <a:rPr lang="ru-RU" dirty="0" err="1" smtClean="0"/>
              <a:t>санта</a:t>
            </a:r>
            <a:r>
              <a:rPr lang="ru-RU" dirty="0" smtClean="0"/>
              <a:t> на санях </a:t>
            </a:r>
            <a:r>
              <a:rPr lang="ru-RU" dirty="0" err="1" smtClean="0"/>
              <a:t>аниме</a:t>
            </a:r>
            <a:r>
              <a:rPr lang="ru-RU" dirty="0" smtClean="0"/>
              <a:t> </a:t>
            </a:r>
          </a:p>
          <a:p>
            <a:pPr eaLnBrk="1" fontAlgn="auto" hangingPunct="1">
              <a:spcAft>
                <a:spcPts val="0"/>
              </a:spcAft>
              <a:buFont typeface="Arial" pitchFamily="34" charset="0"/>
              <a:buChar char="•"/>
              <a:defRPr/>
            </a:pPr>
            <a:r>
              <a:rPr lang="en-US" dirty="0" smtClean="0">
                <a:hlinkClick r:id="rId14"/>
              </a:rPr>
              <a:t>http://smayli.ru/data/smiles/prazdnikia-578.gif</a:t>
            </a:r>
            <a:r>
              <a:rPr lang="ru-RU" dirty="0" smtClean="0"/>
              <a:t> - отрывной календарь </a:t>
            </a:r>
            <a:r>
              <a:rPr lang="ru-RU" dirty="0" err="1" smtClean="0"/>
              <a:t>аниме</a:t>
            </a:r>
            <a:endParaRPr lang="ru-RU" dirty="0" smtClean="0"/>
          </a:p>
          <a:p>
            <a:pPr eaLnBrk="1" fontAlgn="auto" hangingPunct="1">
              <a:spcAft>
                <a:spcPts val="0"/>
              </a:spcAft>
              <a:buFont typeface="Arial" pitchFamily="34" charset="0"/>
              <a:buChar char="•"/>
              <a:defRPr/>
            </a:pPr>
            <a:r>
              <a:rPr lang="en-US" dirty="0" smtClean="0">
                <a:hlinkClick r:id="rId15"/>
              </a:rPr>
              <a:t>http://blogimages.seniorennet.be/mijneigengedichtenblogje/1297730-01a6080760048b9f35162df2089ae755.gif</a:t>
            </a:r>
            <a:r>
              <a:rPr lang="ru-RU" dirty="0" smtClean="0"/>
              <a:t> синички </a:t>
            </a:r>
            <a:r>
              <a:rPr lang="ru-RU" dirty="0" err="1" smtClean="0"/>
              <a:t>аниме</a:t>
            </a:r>
            <a:r>
              <a:rPr lang="ru-RU" dirty="0" smtClean="0"/>
              <a:t> </a:t>
            </a:r>
          </a:p>
          <a:p>
            <a:pPr eaLnBrk="1" fontAlgn="auto" hangingPunct="1">
              <a:spcAft>
                <a:spcPts val="0"/>
              </a:spcAft>
              <a:buFont typeface="Arial" pitchFamily="34" charset="0"/>
              <a:buChar char="•"/>
              <a:defRPr/>
            </a:pPr>
            <a:r>
              <a:rPr lang="ru-RU" dirty="0" smtClean="0"/>
              <a:t> </a:t>
            </a:r>
            <a:r>
              <a:rPr lang="en-US" dirty="0" smtClean="0">
                <a:hlinkClick r:id="rId16"/>
              </a:rPr>
              <a:t>http://thundercloud.net/stationery14/christmas18/07.gif</a:t>
            </a:r>
            <a:r>
              <a:rPr lang="ru-RU" dirty="0" smtClean="0"/>
              <a:t> снеговик поющий  </a:t>
            </a:r>
          </a:p>
          <a:p>
            <a:pPr eaLnBrk="1" fontAlgn="auto" hangingPunct="1">
              <a:spcAft>
                <a:spcPts val="0"/>
              </a:spcAft>
              <a:buFont typeface="Arial" pitchFamily="34" charset="0"/>
              <a:buChar char="•"/>
              <a:defRPr/>
            </a:pPr>
            <a:r>
              <a:rPr lang="en-US" dirty="0" smtClean="0">
                <a:hlinkClick r:id="rId17"/>
              </a:rPr>
              <a:t>http://lswhs.leesummit.k12.mo.us/stuwebpages/Spring12/hour4/Geha_Music/Music%20Notes.gif</a:t>
            </a:r>
            <a:r>
              <a:rPr lang="ru-RU" dirty="0" smtClean="0"/>
              <a:t>  - ноты </a:t>
            </a:r>
            <a:r>
              <a:rPr lang="ru-RU" dirty="0" err="1" smtClean="0"/>
              <a:t>аниме</a:t>
            </a:r>
            <a:r>
              <a:rPr lang="ru-RU" dirty="0" smtClean="0"/>
              <a:t>  </a:t>
            </a:r>
          </a:p>
          <a:p>
            <a:pPr eaLnBrk="1" fontAlgn="auto" hangingPunct="1">
              <a:spcAft>
                <a:spcPts val="0"/>
              </a:spcAft>
              <a:buFont typeface="Arial" pitchFamily="34" charset="0"/>
              <a:buChar char="•"/>
              <a:defRPr/>
            </a:pPr>
            <a:r>
              <a:rPr lang="en-US" dirty="0" smtClean="0">
                <a:hlinkClick r:id="rId18"/>
              </a:rPr>
              <a:t>http://g.vatgia.vn/gallery_img/9/pgw1322814872.gif</a:t>
            </a:r>
            <a:r>
              <a:rPr lang="ru-RU" dirty="0" smtClean="0"/>
              <a:t> </a:t>
            </a:r>
          </a:p>
          <a:p>
            <a:pPr eaLnBrk="1" fontAlgn="auto" hangingPunct="1">
              <a:spcAft>
                <a:spcPts val="0"/>
              </a:spcAft>
              <a:buFont typeface="Arial" pitchFamily="34" charset="0"/>
              <a:buChar char="•"/>
              <a:defRPr/>
            </a:pPr>
            <a:r>
              <a:rPr lang="en-US" dirty="0" smtClean="0">
                <a:hlinkClick r:id="rId19"/>
              </a:rPr>
              <a:t>http://www.neris.jonava.lm.lt/img/ruduo2.gif</a:t>
            </a:r>
            <a:r>
              <a:rPr lang="ru-RU" dirty="0" smtClean="0"/>
              <a:t>  </a:t>
            </a:r>
          </a:p>
          <a:p>
            <a:pPr eaLnBrk="1" fontAlgn="auto" hangingPunct="1">
              <a:spcAft>
                <a:spcPts val="0"/>
              </a:spcAft>
              <a:buFont typeface="Arial" pitchFamily="34" charset="0"/>
              <a:buChar char="•"/>
              <a:defRPr/>
            </a:pPr>
            <a:r>
              <a:rPr lang="en-US" dirty="0" smtClean="0">
                <a:hlinkClick r:id="rId20"/>
              </a:rPr>
              <a:t>http://file.mobilmusic.ru/29/31/c1/1099238.gif</a:t>
            </a:r>
            <a:r>
              <a:rPr lang="ru-RU" dirty="0" smtClean="0"/>
              <a:t> - последний слайд анимация </a:t>
            </a:r>
          </a:p>
          <a:p>
            <a:pPr eaLnBrk="1" fontAlgn="auto" hangingPunct="1">
              <a:spcAft>
                <a:spcPts val="0"/>
              </a:spcAft>
              <a:buFont typeface="Arial" pitchFamily="34" charset="0"/>
              <a:buChar char="•"/>
              <a:defRPr/>
            </a:pPr>
            <a:r>
              <a:rPr lang="en-US" dirty="0" smtClean="0">
                <a:hlinkClick r:id="rId21"/>
              </a:rPr>
              <a:t>http://i264.photobucket.com/albums/ii199/THETRIBEOF_5/Christmas/chr24.gif</a:t>
            </a:r>
            <a:endParaRPr lang="ru-RU" dirty="0" smtClean="0"/>
          </a:p>
          <a:p>
            <a:pPr eaLnBrk="1" fontAlgn="auto" hangingPunct="1">
              <a:spcAft>
                <a:spcPts val="0"/>
              </a:spcAft>
              <a:buFont typeface="Arial" pitchFamily="34" charset="0"/>
              <a:buChar char="•"/>
              <a:defRPr/>
            </a:pPr>
            <a:r>
              <a:rPr lang="en-US" dirty="0" smtClean="0">
                <a:hlinkClick r:id="rId22"/>
              </a:rPr>
              <a:t>http://i452.photobucket.com/albums/qq243/erika_maria2008/FELICITARI/1838672dzyygg3v8u.gif</a:t>
            </a:r>
            <a:r>
              <a:rPr lang="en-US" dirty="0" smtClean="0"/>
              <a:t> </a:t>
            </a:r>
            <a:r>
              <a:rPr lang="ru-RU" dirty="0" err="1" smtClean="0"/>
              <a:t>санта</a:t>
            </a:r>
            <a:r>
              <a:rPr lang="ru-RU" dirty="0" smtClean="0"/>
              <a:t> (сл 19)</a:t>
            </a:r>
          </a:p>
          <a:p>
            <a:pPr eaLnBrk="1" fontAlgn="auto" hangingPunct="1">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Елена\Desktop\08346f401aa384df9d6d89f2dfa3f257.jpg"/>
          <p:cNvPicPr>
            <a:picLocks noChangeAspect="1" noChangeArrowheads="1"/>
          </p:cNvPicPr>
          <p:nvPr/>
        </p:nvPicPr>
        <p:blipFill>
          <a:blip r:embed="rId2" cstate="print"/>
          <a:srcRect/>
          <a:stretch>
            <a:fillRect/>
          </a:stretch>
        </p:blipFill>
        <p:spPr bwMode="auto">
          <a:xfrm>
            <a:off x="0" y="-7938"/>
            <a:ext cx="9144000" cy="6865938"/>
          </a:xfrm>
          <a:prstGeom prst="rect">
            <a:avLst/>
          </a:prstGeom>
          <a:noFill/>
          <a:ln w="9525">
            <a:noFill/>
            <a:miter lim="800000"/>
            <a:headEnd/>
            <a:tailEnd/>
          </a:ln>
        </p:spPr>
      </p:pic>
      <p:sp>
        <p:nvSpPr>
          <p:cNvPr id="16386" name="Заголовок 1"/>
          <p:cNvSpPr>
            <a:spLocks noGrp="1"/>
          </p:cNvSpPr>
          <p:nvPr>
            <p:ph type="title"/>
          </p:nvPr>
        </p:nvSpPr>
        <p:spPr/>
        <p:txBody>
          <a:bodyPr/>
          <a:lstStyle/>
          <a:p>
            <a:pPr algn="l" eaLnBrk="1" hangingPunct="1"/>
            <a:r>
              <a:rPr lang="ru-RU" smtClean="0">
                <a:solidFill>
                  <a:schemeClr val="bg1"/>
                </a:solidFill>
                <a:latin typeface="Batang"/>
                <a:ea typeface="Batang"/>
                <a:cs typeface="Batang"/>
              </a:rPr>
              <a:t>История Рождества</a:t>
            </a:r>
          </a:p>
        </p:txBody>
      </p:sp>
      <p:pic>
        <p:nvPicPr>
          <p:cNvPr id="16387" name="Picture 3" descr="C:\Users\Елена\Desktop\jesus-born.gif"/>
          <p:cNvPicPr>
            <a:picLocks noGrp="1" noChangeAspect="1" noChangeArrowheads="1" noCrop="1"/>
          </p:cNvPicPr>
          <p:nvPr>
            <p:ph idx="1"/>
          </p:nvPr>
        </p:nvPicPr>
        <p:blipFill>
          <a:blip r:embed="rId3" cstate="print"/>
          <a:srcRect/>
          <a:stretch>
            <a:fillRect/>
          </a:stretch>
        </p:blipFill>
        <p:spPr>
          <a:xfrm>
            <a:off x="7620000" y="304800"/>
            <a:ext cx="1066800" cy="1104900"/>
          </a:xfrm>
        </p:spPr>
      </p:pic>
      <p:pic>
        <p:nvPicPr>
          <p:cNvPr id="16388" name="Picture 4" descr="C:\Users\Елена\Desktop\46a1f73dc81a2f91e741f58d1b89bea0.gif"/>
          <p:cNvPicPr>
            <a:picLocks noChangeAspect="1" noChangeArrowheads="1" noCrop="1"/>
          </p:cNvPicPr>
          <p:nvPr/>
        </p:nvPicPr>
        <p:blipFill>
          <a:blip r:embed="rId4" cstate="print"/>
          <a:srcRect/>
          <a:stretch>
            <a:fillRect/>
          </a:stretch>
        </p:blipFill>
        <p:spPr bwMode="auto">
          <a:xfrm>
            <a:off x="762000" y="1600200"/>
            <a:ext cx="6426200" cy="4827588"/>
          </a:xfrm>
          <a:prstGeom prst="rect">
            <a:avLst/>
          </a:prstGeom>
          <a:noFill/>
          <a:ln w="9525">
            <a:noFill/>
            <a:miter lim="800000"/>
            <a:headEnd/>
            <a:tailEnd/>
          </a:ln>
        </p:spPr>
      </p:pic>
      <p:pic>
        <p:nvPicPr>
          <p:cNvPr id="13314" name="Picture 2" descr="C:\Users\Елена\Desktop\ponocka.gif"/>
          <p:cNvPicPr>
            <a:picLocks noChangeAspect="1" noChangeArrowheads="1" noCrop="1"/>
          </p:cNvPicPr>
          <p:nvPr/>
        </p:nvPicPr>
        <p:blipFill>
          <a:blip r:embed="rId5" cstate="print"/>
          <a:srcRect/>
          <a:stretch>
            <a:fillRect/>
          </a:stretch>
        </p:blipFill>
        <p:spPr bwMode="auto">
          <a:xfrm>
            <a:off x="5770563" y="4724400"/>
            <a:ext cx="3221037" cy="1971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anim calcmode="lin" valueType="num">
                                      <p:cBhvr>
                                        <p:cTn id="9" dur="1000" fill="hold"/>
                                        <p:tgtEl>
                                          <p:spTgt spid="13314"/>
                                        </p:tgtEl>
                                        <p:attrNameLst>
                                          <p:attrName>style.rotation</p:attrName>
                                        </p:attrNameLst>
                                      </p:cBhvr>
                                      <p:tavLst>
                                        <p:tav tm="0">
                                          <p:val>
                                            <p:fltVal val="90"/>
                                          </p:val>
                                        </p:tav>
                                        <p:tav tm="100000">
                                          <p:val>
                                            <p:fltVal val="0"/>
                                          </p:val>
                                        </p:tav>
                                      </p:tavLst>
                                    </p:anim>
                                    <p:animEffect transition="in" filter="fade">
                                      <p:cBhvr>
                                        <p:cTn id="10" dur="1000"/>
                                        <p:tgtEl>
                                          <p:spTgt spid="13314"/>
                                        </p:tgtEl>
                                      </p:cBhvr>
                                    </p:animEffect>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16388"/>
                                        </p:tgtEl>
                                        <p:attrNameLst>
                                          <p:attrName>style.visibility</p:attrName>
                                        </p:attrNameLst>
                                      </p:cBhvr>
                                      <p:to>
                                        <p:strVal val="visible"/>
                                      </p:to>
                                    </p:set>
                                    <p:anim calcmode="lin" valueType="num">
                                      <p:cBhvr>
                                        <p:cTn id="14" dur="1000" fill="hold"/>
                                        <p:tgtEl>
                                          <p:spTgt spid="16388"/>
                                        </p:tgtEl>
                                        <p:attrNameLst>
                                          <p:attrName>ppt_w</p:attrName>
                                        </p:attrNameLst>
                                      </p:cBhvr>
                                      <p:tavLst>
                                        <p:tav tm="0">
                                          <p:val>
                                            <p:fltVal val="0"/>
                                          </p:val>
                                        </p:tav>
                                        <p:tav tm="100000">
                                          <p:val>
                                            <p:strVal val="#ppt_w"/>
                                          </p:val>
                                        </p:tav>
                                      </p:tavLst>
                                    </p:anim>
                                    <p:anim calcmode="lin" valueType="num">
                                      <p:cBhvr>
                                        <p:cTn id="15" dur="1000" fill="hold"/>
                                        <p:tgtEl>
                                          <p:spTgt spid="16388"/>
                                        </p:tgtEl>
                                        <p:attrNameLst>
                                          <p:attrName>ppt_h</p:attrName>
                                        </p:attrNameLst>
                                      </p:cBhvr>
                                      <p:tavLst>
                                        <p:tav tm="0">
                                          <p:val>
                                            <p:fltVal val="0"/>
                                          </p:val>
                                        </p:tav>
                                        <p:tav tm="100000">
                                          <p:val>
                                            <p:strVal val="#ppt_h"/>
                                          </p:val>
                                        </p:tav>
                                      </p:tavLst>
                                    </p:anim>
                                    <p:anim calcmode="lin" valueType="num">
                                      <p:cBhvr>
                                        <p:cTn id="16" dur="1000" fill="hold"/>
                                        <p:tgtEl>
                                          <p:spTgt spid="1638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638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пк\Desktop\3.jpg"/>
          <p:cNvPicPr>
            <a:picLocks noChangeAspect="1" noChangeArrowheads="1"/>
          </p:cNvPicPr>
          <p:nvPr/>
        </p:nvPicPr>
        <p:blipFill>
          <a:blip r:embed="rId2" cstate="print"/>
          <a:srcRect/>
          <a:stretch>
            <a:fillRect/>
          </a:stretch>
        </p:blipFill>
        <p:spPr bwMode="auto">
          <a:xfrm>
            <a:off x="1" y="0"/>
            <a:ext cx="9144000" cy="6857999"/>
          </a:xfrm>
          <a:prstGeom prst="rect">
            <a:avLst/>
          </a:prstGeom>
          <a:noFill/>
        </p:spPr>
      </p:pic>
      <p:sp>
        <p:nvSpPr>
          <p:cNvPr id="3" name="Содержимое 2"/>
          <p:cNvSpPr>
            <a:spLocks noGrp="1"/>
          </p:cNvSpPr>
          <p:nvPr>
            <p:ph idx="1"/>
          </p:nvPr>
        </p:nvSpPr>
        <p:spPr>
          <a:xfrm>
            <a:off x="228600" y="228600"/>
            <a:ext cx="8458200" cy="5897563"/>
          </a:xfrm>
        </p:spPr>
        <p:txBody>
          <a:bodyPr/>
          <a:lstStyle/>
          <a:p>
            <a:r>
              <a:rPr lang="ru-RU" sz="2800" dirty="0" smtClean="0"/>
              <a:t>История Рождества </a:t>
            </a:r>
            <a:r>
              <a:rPr lang="ru-RU" sz="2800" dirty="0" smtClean="0"/>
              <a:t>Христова </a:t>
            </a:r>
            <a:r>
              <a:rPr lang="ru-RU" sz="2800" dirty="0" smtClean="0"/>
              <a:t>уходит </a:t>
            </a:r>
            <a:r>
              <a:rPr lang="ru-RU" sz="2800" dirty="0" smtClean="0"/>
              <a:t>в прошлое на тысячи лет. В основе традиции дарить друг другу и получать подарки на Рождество (</a:t>
            </a:r>
            <a:r>
              <a:rPr lang="ru-RU" sz="2800" b="1" dirty="0" err="1" smtClean="0">
                <a:solidFill>
                  <a:srgbClr val="C00000"/>
                </a:solidFill>
              </a:rPr>
              <a:t>giving</a:t>
            </a:r>
            <a:r>
              <a:rPr lang="ru-RU" sz="2800" b="1" dirty="0" smtClean="0">
                <a:solidFill>
                  <a:srgbClr val="C00000"/>
                </a:solidFill>
              </a:rPr>
              <a:t> </a:t>
            </a:r>
            <a:r>
              <a:rPr lang="ru-RU" sz="2800" b="1" dirty="0" err="1" smtClean="0">
                <a:solidFill>
                  <a:srgbClr val="C00000"/>
                </a:solidFill>
              </a:rPr>
              <a:t>and</a:t>
            </a:r>
            <a:r>
              <a:rPr lang="ru-RU" sz="2800" b="1" dirty="0" smtClean="0">
                <a:solidFill>
                  <a:srgbClr val="C00000"/>
                </a:solidFill>
              </a:rPr>
              <a:t> </a:t>
            </a:r>
            <a:r>
              <a:rPr lang="ru-RU" sz="2800" b="1" dirty="0" err="1" smtClean="0">
                <a:solidFill>
                  <a:srgbClr val="C00000"/>
                </a:solidFill>
              </a:rPr>
              <a:t>receiving</a:t>
            </a:r>
            <a:r>
              <a:rPr lang="ru-RU" sz="2800" b="1" dirty="0" smtClean="0">
                <a:solidFill>
                  <a:srgbClr val="C00000"/>
                </a:solidFill>
              </a:rPr>
              <a:t> </a:t>
            </a:r>
            <a:r>
              <a:rPr lang="ru-RU" sz="2800" b="1" dirty="0" err="1" smtClean="0">
                <a:solidFill>
                  <a:srgbClr val="C00000"/>
                </a:solidFill>
              </a:rPr>
              <a:t>presents</a:t>
            </a:r>
            <a:r>
              <a:rPr lang="ru-RU" sz="2800" dirty="0" smtClean="0"/>
              <a:t>) – напоминание о тех подарках, которые преподнесли Иисусу мудрецы (</a:t>
            </a:r>
            <a:r>
              <a:rPr lang="ru-RU" sz="2800" b="1" dirty="0" err="1" smtClean="0">
                <a:solidFill>
                  <a:srgbClr val="C00000"/>
                </a:solidFill>
              </a:rPr>
              <a:t>wise</a:t>
            </a:r>
            <a:r>
              <a:rPr lang="ru-RU" sz="2800" b="1" dirty="0" smtClean="0">
                <a:solidFill>
                  <a:srgbClr val="C00000"/>
                </a:solidFill>
              </a:rPr>
              <a:t> </a:t>
            </a:r>
            <a:r>
              <a:rPr lang="ru-RU" sz="2800" b="1" dirty="0" err="1" smtClean="0">
                <a:solidFill>
                  <a:srgbClr val="C00000"/>
                </a:solidFill>
              </a:rPr>
              <a:t>men</a:t>
            </a:r>
            <a:r>
              <a:rPr lang="ru-RU" sz="2800" dirty="0" smtClean="0"/>
              <a:t>): ладан (</a:t>
            </a:r>
            <a:r>
              <a:rPr lang="ru-RU" sz="2800" b="1" dirty="0" err="1" smtClean="0">
                <a:solidFill>
                  <a:srgbClr val="C00000"/>
                </a:solidFill>
              </a:rPr>
              <a:t>frankincense</a:t>
            </a:r>
            <a:r>
              <a:rPr lang="ru-RU" sz="2800" dirty="0" smtClean="0"/>
              <a:t>), золото (</a:t>
            </a:r>
            <a:r>
              <a:rPr lang="ru-RU" sz="2800" b="1" dirty="0" err="1" smtClean="0">
                <a:solidFill>
                  <a:srgbClr val="C00000"/>
                </a:solidFill>
              </a:rPr>
              <a:t>gold</a:t>
            </a:r>
            <a:r>
              <a:rPr lang="ru-RU" sz="2800" dirty="0" smtClean="0"/>
              <a:t>) и мирра (</a:t>
            </a:r>
            <a:r>
              <a:rPr lang="ru-RU" sz="2800" b="1" dirty="0" err="1" smtClean="0">
                <a:solidFill>
                  <a:srgbClr val="C00000"/>
                </a:solidFill>
              </a:rPr>
              <a:t>myrrh</a:t>
            </a:r>
            <a:r>
              <a:rPr lang="ru-RU" sz="2800" dirty="0" smtClean="0"/>
              <a:t>). </a:t>
            </a:r>
          </a:p>
          <a:p>
            <a:r>
              <a:rPr lang="ru-RU" sz="2800" dirty="0" smtClean="0"/>
              <a:t>Ладан был благоуханием для выражения поклонения Иисусу. Золото ассоциировалось с королями, а христиане верят, что Иисус – Царь Царей (</a:t>
            </a:r>
            <a:r>
              <a:rPr lang="ru-RU" sz="2800" b="1" dirty="0" err="1" smtClean="0">
                <a:solidFill>
                  <a:srgbClr val="C00000"/>
                </a:solidFill>
              </a:rPr>
              <a:t>the</a:t>
            </a:r>
            <a:r>
              <a:rPr lang="ru-RU" sz="2800" b="1" dirty="0" smtClean="0">
                <a:solidFill>
                  <a:srgbClr val="C00000"/>
                </a:solidFill>
              </a:rPr>
              <a:t> </a:t>
            </a:r>
            <a:r>
              <a:rPr lang="ru-RU" sz="2800" b="1" dirty="0" err="1" smtClean="0">
                <a:solidFill>
                  <a:srgbClr val="C00000"/>
                </a:solidFill>
              </a:rPr>
              <a:t>King</a:t>
            </a:r>
            <a:r>
              <a:rPr lang="ru-RU" sz="2800" b="1" dirty="0" smtClean="0">
                <a:solidFill>
                  <a:srgbClr val="C00000"/>
                </a:solidFill>
              </a:rPr>
              <a:t> </a:t>
            </a:r>
            <a:r>
              <a:rPr lang="ru-RU" sz="2800" b="1" dirty="0" err="1" smtClean="0">
                <a:solidFill>
                  <a:srgbClr val="C00000"/>
                </a:solidFill>
              </a:rPr>
              <a:t>of</a:t>
            </a:r>
            <a:r>
              <a:rPr lang="ru-RU" sz="2800" b="1" dirty="0" smtClean="0">
                <a:solidFill>
                  <a:srgbClr val="C00000"/>
                </a:solidFill>
              </a:rPr>
              <a:t> </a:t>
            </a:r>
            <a:r>
              <a:rPr lang="ru-RU" sz="2800" b="1" dirty="0" err="1" smtClean="0">
                <a:solidFill>
                  <a:srgbClr val="C00000"/>
                </a:solidFill>
              </a:rPr>
              <a:t>Kings</a:t>
            </a:r>
            <a:r>
              <a:rPr lang="ru-RU" sz="2800" dirty="0" smtClean="0"/>
              <a:t>). Мирра была благоуханием, которым покрывали тела умерших. Этот подарок символизировал то, что Иисус будет страдать и умрет, чтобы воскреснуть.</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пк\Desktop\рождество викторина\12.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a:xfrm>
            <a:off x="457200" y="838200"/>
            <a:ext cx="8229600" cy="2286000"/>
          </a:xfrm>
        </p:spPr>
        <p:txBody>
          <a:bodyPr/>
          <a:lstStyle/>
          <a:p>
            <a:r>
              <a:rPr lang="ru-RU" b="1" u="sng" dirty="0" smtClean="0"/>
              <a:t>Конкурс</a:t>
            </a:r>
            <a:r>
              <a:rPr lang="en-US" b="1" u="sng" dirty="0" smtClean="0"/>
              <a:t> 1   </a:t>
            </a:r>
            <a:r>
              <a:rPr lang="ru-RU" b="1" u="sng" dirty="0" smtClean="0"/>
              <a:t/>
            </a:r>
            <a:br>
              <a:rPr lang="ru-RU" b="1" u="sng" dirty="0" smtClean="0"/>
            </a:br>
            <a:r>
              <a:rPr lang="en-US" b="1" dirty="0" smtClean="0"/>
              <a:t>«</a:t>
            </a:r>
            <a:r>
              <a:rPr lang="en-US" b="1" dirty="0" smtClean="0"/>
              <a:t>What do you know about Christmas? »</a:t>
            </a:r>
            <a:r>
              <a:rPr lang="ru-RU" dirty="0" smtClean="0"/>
              <a:t/>
            </a:r>
            <a:br>
              <a:rPr lang="ru-RU" dirty="0" smtClean="0"/>
            </a:br>
            <a:endParaRPr lang="ru-RU" dirty="0"/>
          </a:p>
        </p:txBody>
      </p:sp>
      <p:sp>
        <p:nvSpPr>
          <p:cNvPr id="3" name="Содержимое 2"/>
          <p:cNvSpPr>
            <a:spLocks noGrp="1"/>
          </p:cNvSpPr>
          <p:nvPr>
            <p:ph idx="1"/>
          </p:nvPr>
        </p:nvSpPr>
        <p:spPr>
          <a:xfrm>
            <a:off x="457200" y="4495800"/>
            <a:ext cx="8229600" cy="1630363"/>
          </a:xfrm>
        </p:spPr>
        <p:txBody>
          <a:bodyPr/>
          <a:lstStyle/>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Users\Елена\Desktop\Spec_predlojeni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Заголовок 1"/>
          <p:cNvSpPr>
            <a:spLocks noGrp="1"/>
          </p:cNvSpPr>
          <p:nvPr>
            <p:ph type="title"/>
          </p:nvPr>
        </p:nvSpPr>
        <p:spPr>
          <a:xfrm>
            <a:off x="457200" y="381000"/>
            <a:ext cx="8229600" cy="1219200"/>
          </a:xfrm>
        </p:spPr>
        <p:txBody>
          <a:bodyPr rtlCol="0">
            <a:normAutofit fontScale="90000"/>
          </a:bodyPr>
          <a:lstStyle/>
          <a:p>
            <a:pPr algn="l" eaLnBrk="1" fontAlgn="auto" hangingPunct="1">
              <a:spcAft>
                <a:spcPts val="0"/>
              </a:spcAft>
              <a:defRPr/>
            </a:pPr>
            <a:r>
              <a:rPr lang="ru-RU" dirty="0" smtClean="0">
                <a:solidFill>
                  <a:schemeClr val="bg1"/>
                </a:solidFill>
                <a:latin typeface="Batang" pitchFamily="18" charset="-127"/>
                <a:ea typeface="Batang" pitchFamily="18" charset="-127"/>
              </a:rPr>
              <a:t>Рождественская елка (</a:t>
            </a:r>
            <a:r>
              <a:rPr lang="ru-RU" dirty="0" err="1" smtClean="0">
                <a:solidFill>
                  <a:schemeClr val="bg1"/>
                </a:solidFill>
                <a:latin typeface="Batang" pitchFamily="18" charset="-127"/>
                <a:ea typeface="Batang" pitchFamily="18" charset="-127"/>
              </a:rPr>
              <a:t>Christmas</a:t>
            </a:r>
            <a:r>
              <a:rPr lang="ru-RU" dirty="0" smtClean="0">
                <a:solidFill>
                  <a:schemeClr val="bg1"/>
                </a:solidFill>
                <a:latin typeface="Batang" pitchFamily="18" charset="-127"/>
                <a:ea typeface="Batang" pitchFamily="18" charset="-127"/>
              </a:rPr>
              <a:t> </a:t>
            </a:r>
            <a:r>
              <a:rPr lang="en-US" dirty="0" smtClean="0">
                <a:solidFill>
                  <a:schemeClr val="bg1"/>
                </a:solidFill>
                <a:latin typeface="Batang" pitchFamily="18" charset="-127"/>
                <a:ea typeface="Batang" pitchFamily="18" charset="-127"/>
              </a:rPr>
              <a:t>Tree</a:t>
            </a:r>
            <a:r>
              <a:rPr lang="ru-RU" dirty="0" smtClean="0">
                <a:solidFill>
                  <a:schemeClr val="bg1"/>
                </a:solidFill>
                <a:latin typeface="Batang" pitchFamily="18" charset="-127"/>
                <a:ea typeface="Batang" pitchFamily="18" charset="-127"/>
              </a:rPr>
              <a:t>)</a:t>
            </a:r>
            <a:endParaRPr lang="ru-RU" dirty="0">
              <a:solidFill>
                <a:schemeClr val="bg1"/>
              </a:solidFill>
              <a:latin typeface="Batang" pitchFamily="18" charset="-127"/>
              <a:ea typeface="Batang" pitchFamily="18" charset="-127"/>
            </a:endParaRPr>
          </a:p>
        </p:txBody>
      </p:sp>
      <p:pic>
        <p:nvPicPr>
          <p:cNvPr id="21507" name="Picture 3" descr="C:\Users\Елена\Desktop\3301117-low_res-queen-victorias-children.jpg"/>
          <p:cNvPicPr>
            <a:picLocks noChangeAspect="1" noChangeArrowheads="1"/>
          </p:cNvPicPr>
          <p:nvPr/>
        </p:nvPicPr>
        <p:blipFill>
          <a:blip r:embed="rId3" cstate="print"/>
          <a:srcRect/>
          <a:stretch>
            <a:fillRect/>
          </a:stretch>
        </p:blipFill>
        <p:spPr bwMode="auto">
          <a:xfrm>
            <a:off x="304800" y="2438400"/>
            <a:ext cx="6043613" cy="3962400"/>
          </a:xfrm>
          <a:prstGeom prst="rect">
            <a:avLst/>
          </a:prstGeom>
          <a:noFill/>
          <a:ln w="9525">
            <a:noFill/>
            <a:miter lim="800000"/>
            <a:headEnd/>
            <a:tailEnd/>
          </a:ln>
        </p:spPr>
      </p:pic>
      <p:pic>
        <p:nvPicPr>
          <p:cNvPr id="6" name="Picture 4" descr="C:\Users\Елена\Desktop\8989406ba8a3ff506b8ebfd6651e28a6.gif"/>
          <p:cNvPicPr>
            <a:picLocks noGrp="1" noChangeAspect="1" noChangeArrowheads="1" noCrop="1"/>
          </p:cNvPicPr>
          <p:nvPr>
            <p:ph idx="1"/>
          </p:nvPr>
        </p:nvPicPr>
        <p:blipFill>
          <a:blip r:embed="rId4" cstate="print"/>
          <a:srcRect/>
          <a:stretch>
            <a:fillRect/>
          </a:stretch>
        </p:blipFill>
        <p:spPr>
          <a:xfrm>
            <a:off x="5486400" y="304800"/>
            <a:ext cx="3513138" cy="65532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checkerboard(across)">
                                      <p:cBhvr>
                                        <p:cTn id="7" dur="5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1712</TotalTime>
  <Words>2124</Words>
  <Application>Microsoft Office PowerPoint</Application>
  <PresentationFormat>Экран (4:3)</PresentationFormat>
  <Paragraphs>178</Paragraphs>
  <Slides>53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Office Theme</vt:lpstr>
      <vt:lpstr>Слайд 1</vt:lpstr>
      <vt:lpstr>Слайд 2</vt:lpstr>
      <vt:lpstr>Слайд 3</vt:lpstr>
      <vt:lpstr>Слайд 4</vt:lpstr>
      <vt:lpstr>Слайд 5</vt:lpstr>
      <vt:lpstr>История Рождества</vt:lpstr>
      <vt:lpstr>Слайд 7</vt:lpstr>
      <vt:lpstr>Конкурс 1    «What do you know about Christmas? » </vt:lpstr>
      <vt:lpstr>Рождественская елка (Christmas Tree)</vt:lpstr>
      <vt:lpstr>Слайд 10</vt:lpstr>
      <vt:lpstr>Рождественские чулки (Christmas stockings)  </vt:lpstr>
      <vt:lpstr>Слайд 12</vt:lpstr>
      <vt:lpstr>Рождественские  гирлянды  (Christmas lights)</vt:lpstr>
      <vt:lpstr>Слайд 14</vt:lpstr>
      <vt:lpstr>Santa Claus and reindeer </vt:lpstr>
      <vt:lpstr>Snowman </vt:lpstr>
      <vt:lpstr>Christmas wreath </vt:lpstr>
      <vt:lpstr>Слайд 18</vt:lpstr>
      <vt:lpstr>Зелень для украшений  (greenery)</vt:lpstr>
      <vt:lpstr>Слайд 20</vt:lpstr>
      <vt:lpstr>Слайд 21</vt:lpstr>
      <vt:lpstr>Слайд 22</vt:lpstr>
      <vt:lpstr>Рождественские песни  (Christmas Carols) </vt:lpstr>
      <vt:lpstr>Слайд 24</vt:lpstr>
      <vt:lpstr>Свечи  (candles)</vt:lpstr>
      <vt:lpstr>Слайд 26</vt:lpstr>
      <vt:lpstr>Кристингл (Christingle)</vt:lpstr>
      <vt:lpstr>Слайд 28</vt:lpstr>
      <vt:lpstr>Святочное полено  (Christmas log / Yule log)</vt:lpstr>
      <vt:lpstr>Слайд 30</vt:lpstr>
      <vt:lpstr>Санта Клаус (Santa Claus)</vt:lpstr>
      <vt:lpstr>Слайд 32</vt:lpstr>
      <vt:lpstr>Слайд 33</vt:lpstr>
      <vt:lpstr>Рождественские открытки (Christmas Cards)</vt:lpstr>
      <vt:lpstr>Слайд 35</vt:lpstr>
      <vt:lpstr>День подарков  (“Boxing Day”)</vt:lpstr>
      <vt:lpstr>Слайд 37</vt:lpstr>
      <vt:lpstr>Печенье для Санты  (Cookies for Santa)</vt:lpstr>
      <vt:lpstr>Слайд 39</vt:lpstr>
      <vt:lpstr>Рождественский ужин (Christmas dinner)</vt:lpstr>
      <vt:lpstr>Слайд 41</vt:lpstr>
      <vt:lpstr>Конкурс 2    “Christmas words” </vt:lpstr>
      <vt:lpstr>Конкурс 3    "Draw a line" </vt:lpstr>
      <vt:lpstr>Конкурс 4    " Put the missing letters" </vt:lpstr>
      <vt:lpstr>Слайд 45</vt:lpstr>
      <vt:lpstr>Конкурс 6 "Find 13 Christmas words and write down them". </vt:lpstr>
      <vt:lpstr>Слайд 47</vt:lpstr>
      <vt:lpstr>Слайд 48</vt:lpstr>
      <vt:lpstr>Слайд 49</vt:lpstr>
      <vt:lpstr>Слайд 50</vt:lpstr>
      <vt:lpstr>Использованные источники:</vt:lpstr>
      <vt:lpstr>Слайд 52</vt:lpstr>
      <vt:lpstr>Слайд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Рождественские традиции Великобритании</dc:title>
  <dc:creator>Елена</dc:creator>
  <cp:lastModifiedBy>пк</cp:lastModifiedBy>
  <cp:revision>94</cp:revision>
  <dcterms:created xsi:type="dcterms:W3CDTF">2013-11-28T06:01:39Z</dcterms:created>
  <dcterms:modified xsi:type="dcterms:W3CDTF">2016-12-18T17:54:30Z</dcterms:modified>
</cp:coreProperties>
</file>