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6" autoAdjust="0"/>
    <p:restoredTop sz="94627" autoAdjust="0"/>
  </p:normalViewPr>
  <p:slideViewPr>
    <p:cSldViewPr>
      <p:cViewPr varScale="1">
        <p:scale>
          <a:sx n="71" d="100"/>
          <a:sy n="71" d="100"/>
        </p:scale>
        <p:origin x="-6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5774A4-E248-4D49-8C3E-0EE017D1F0F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E0817B-FCE9-4B9A-81BA-4B5A132D780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Подготовила:</a:t>
            </a:r>
          </a:p>
          <a:p>
            <a:r>
              <a:rPr lang="ru-RU" dirty="0" smtClean="0"/>
              <a:t>                                                       Чубарова М.В.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2"/>
                </a:solidFill>
              </a:rPr>
              <a:t/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/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Проект 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во второй младшей группе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по патриотическому воспитанию на тему: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«Моя Родина - Россия</a:t>
            </a:r>
            <a:r>
              <a:rPr lang="ru-RU" sz="4400" b="1" dirty="0" smtClean="0">
                <a:solidFill>
                  <a:srgbClr val="C00000"/>
                </a:solidFill>
              </a:rPr>
              <a:t>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8258204" cy="762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Итоговое мероприятие: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утренник </a:t>
            </a:r>
            <a:r>
              <a:rPr lang="ru-RU" dirty="0" smtClean="0"/>
              <a:t>«День защитника Отечества</a:t>
            </a:r>
            <a:r>
              <a:rPr lang="ru-RU" dirty="0" smtClean="0"/>
              <a:t>»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 flipH="1">
            <a:off x="4604069" y="2201896"/>
            <a:ext cx="45719" cy="84096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smtClean="0">
                <a:solidFill>
                  <a:schemeClr val="tx2">
                    <a:lumMod val="10000"/>
                  </a:schemeClr>
                </a:solidFill>
              </a:rPr>
              <a:t>III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 этап – Заключительный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 flipH="1">
            <a:off x="4602481" y="1399593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ds_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2285992"/>
            <a:ext cx="7329510" cy="4207581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8ca528-eec9-41ae-bf22-972f5d11bb2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349375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сс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762776" cy="5072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Вид проекта: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dirty="0" smtClean="0"/>
              <a:t>познавательно-исследовательский.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Срок реализации: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dirty="0" smtClean="0"/>
              <a:t>три недели (06.02 – 22.02).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Участники проекта:</a:t>
            </a:r>
            <a:r>
              <a:rPr lang="ru-RU" sz="2000" dirty="0" smtClean="0"/>
              <a:t> дети второй младшей группы, родители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Основы</a:t>
            </a:r>
            <a:r>
              <a:rPr lang="ru-RU" sz="2800" dirty="0" smtClean="0"/>
              <a:t> патриотизма начинают формироваться в дошкольном возрасте. Дети – это наше будущее, а значит будущее нашей страны. Каждый из нас должен любить свою страну. Но маленьким детям непонятны понятия страна, патриотизм, Родина… Начинать воспитание любви к своей Отчизне нужно с любви к своей малой родине – месту, где родился человек.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Актуальность.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формирование </a:t>
            </a:r>
            <a:r>
              <a:rPr lang="ru-RU" sz="3600" dirty="0" smtClean="0"/>
              <a:t>у детей нравственно – патриотических чувств.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Цель проекта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b04bb24c-16c4-507a-975c-e0c122129c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532575" cy="34296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Формировать представление детей о том, что родина – это место, где ты родился и вырос, где живет твоя семья, что у каждого есть своя родина, а есть Родина одна большая на всех.</a:t>
            </a:r>
          </a:p>
          <a:p>
            <a:pPr>
              <a:buNone/>
            </a:pPr>
            <a:r>
              <a:rPr lang="ru-RU" sz="2000" dirty="0" smtClean="0"/>
              <a:t>2. Побуждать детей к выполнению общественно значимых заданий, к добрым делам для дома, семьи, детского сада и города.</a:t>
            </a:r>
          </a:p>
          <a:p>
            <a:pPr>
              <a:buNone/>
            </a:pPr>
            <a:r>
              <a:rPr lang="ru-RU" sz="2000" dirty="0" smtClean="0"/>
              <a:t>3. Упражнять детей в проявлении сострадания, заботливости, внимательности к родным и близким, друзьям и сверстникам, к тем, кто о них заботится.</a:t>
            </a:r>
          </a:p>
          <a:p>
            <a:pPr>
              <a:buNone/>
            </a:pPr>
            <a:r>
              <a:rPr lang="ru-RU" sz="2000" dirty="0" smtClean="0"/>
              <a:t>4. Способствовать активному сотворчеству детей и их родителей, делая упор на совместную деятельность дома, в детском саду.</a:t>
            </a:r>
          </a:p>
          <a:p>
            <a:pPr>
              <a:buNone/>
            </a:pPr>
            <a:r>
              <a:rPr lang="ru-RU" sz="2000" dirty="0" smtClean="0"/>
              <a:t>5. Развивать речь, мышление, познавательный интерес детей.</a:t>
            </a:r>
          </a:p>
          <a:p>
            <a:pPr>
              <a:buNone/>
            </a:pPr>
            <a:r>
              <a:rPr lang="ru-RU" sz="2000" dirty="0" smtClean="0"/>
              <a:t>6. Воспитывать любовь к родному дому, семье, детскому саду, своему городу как основу нравственно-патриотического воспитания.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Задачи проекта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>беседы с родителями;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разработка конспектов бесед с детьми;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разработка конспектов НОД;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создание предметно-развивающей среды;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подбор художественной литературы.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этап – Подготовительный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родительское собрание «Приобщение детей к истокам русской народной культуры»;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оформление информационного материала для родителей;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НОД: ФЦКМ «Как котик в гости ходил», аппликация «Неваляшка танцует», РР «Наша неваляшка»;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беседы с детьми: «Русская матрешка», «Что такое русское гостеприимство?»;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рассматривание иллюстраций «Дымковская игрушка», «Гжель», «Русский народный костюм»;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разучивание русских народных </a:t>
            </a:r>
            <a:r>
              <a:rPr lang="ru-RU" dirty="0" err="1" smtClean="0"/>
              <a:t>потешек</a:t>
            </a:r>
            <a:r>
              <a:rPr lang="ru-RU" dirty="0" smtClean="0"/>
              <a:t>, чтение русских народных сказок;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конкурс рисунков «Сударыня Масленица».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smtClean="0">
                <a:solidFill>
                  <a:schemeClr val="tx2">
                    <a:lumMod val="10000"/>
                  </a:schemeClr>
                </a:solidFill>
              </a:rPr>
              <a:t>II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этап – Практический.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00B050"/>
                </a:solidFill>
              </a:rPr>
              <a:t>Тема: «Народная культура и традиции</a:t>
            </a:r>
            <a:r>
              <a:rPr lang="ru-RU" sz="3200" i="1" dirty="0" smtClean="0">
                <a:solidFill>
                  <a:srgbClr val="00B050"/>
                </a:solidFill>
              </a:rPr>
              <a:t>»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оформление информационного материала для родителей;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беседы с детьми: «Наши папы – наши защитники», «Есть такая профессия – Родину защищать»;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НОД: ФЦКМ «23 февраля – День защитника Отечества», конструирование «Самолет», аппликация « Плывет кораблик»;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рассматривание картины В. Васнецова «Три богатыря», иллюстраций «Рода войск», «Военные профессии»;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разучивание стихотворений и песен о папе-защитнике;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спортивный досуг «23 февраля»;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выставка поделок детей «Лучший подарок для папы».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Тема: «День защитника Отечества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Работы детей: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IMG_20230316_0955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857364"/>
            <a:ext cx="4778380" cy="3583786"/>
          </a:xfrm>
        </p:spPr>
      </p:pic>
      <p:pic>
        <p:nvPicPr>
          <p:cNvPr id="8" name="Содержимое 7" descr="IMG_20230220_1703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39019"/>
            <a:ext cx="3402805" cy="330449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364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Проект  во второй младшей группе по патриотическому воспитанию на тему: «Моя Родина - Россия»</vt:lpstr>
      <vt:lpstr>Вид проекта: познавательно-исследовательский. Срок реализации: три недели (06.02 – 22.02). Участники проекта: дети второй младшей группы, родители.</vt:lpstr>
      <vt:lpstr>Актуальность. </vt:lpstr>
      <vt:lpstr>Цель проекта: </vt:lpstr>
      <vt:lpstr>Задачи проекта:</vt:lpstr>
      <vt:lpstr>I этап – Подготовительный:</vt:lpstr>
      <vt:lpstr>II этап – Практический. Тема: «Народная культура и традиции»</vt:lpstr>
      <vt:lpstr>Тема: «День защитника Отечества»</vt:lpstr>
      <vt:lpstr>Работы детей:</vt:lpstr>
      <vt:lpstr>III этап – Заключительный.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во второй младшей группе по патриотическому воспитанию на тему: «Моя Родина - Россия»</dc:title>
  <dc:creator>Пользователь</dc:creator>
  <cp:lastModifiedBy>Пользователь</cp:lastModifiedBy>
  <cp:revision>8</cp:revision>
  <dcterms:created xsi:type="dcterms:W3CDTF">2023-03-26T18:46:08Z</dcterms:created>
  <dcterms:modified xsi:type="dcterms:W3CDTF">2023-03-26T20:05:29Z</dcterms:modified>
</cp:coreProperties>
</file>