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7FD96-4FE8-4ED8-99CA-8D4A2987357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FD950-D019-4CD3-A3C6-9A153AAA4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3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FD950-D019-4CD3-A3C6-9A153AAA465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23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3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4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29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5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15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91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82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35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3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84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2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88B29-23F1-4163-9E60-661247ABB267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DDA27-25F4-473C-BA2A-569FA9F64C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3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93446"/>
            <a:ext cx="9144000" cy="2387600"/>
          </a:xfrm>
        </p:spPr>
        <p:txBody>
          <a:bodyPr anchor="t">
            <a:normAutofit fontScale="90000"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Республики Башкортостан государственное автономное профессиональное образовательное учреждение Уфимский топливно-энергетический колледж</a:t>
            </a:r>
            <a:b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 работа по теоретическим основам теплотехники и гидравлики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8560" y="3063558"/>
            <a:ext cx="10190480" cy="3174682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Котлы и котельные установки</a:t>
            </a:r>
          </a:p>
          <a:p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студент группы 2ТС-1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Богачёв Д.С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Валеева З.А</a:t>
            </a:r>
          </a:p>
          <a:p>
            <a:pPr algn="r"/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Уфа 2023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6103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Паровой котел - устройство, виды и принцып рабо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" y="508000"/>
            <a:ext cx="9906000" cy="55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48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Топочное устройство.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сжигания топлива и превращения его химической энергии в тепло нагретых газов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20" y="2885440"/>
            <a:ext cx="6187440" cy="303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06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Питательные устройства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питательных устройств для подачи воды в паровые котлы промышленных установок применяют центробежные, а для небольших установок - поршневые насосы с электрическим и паровым приводом. Центробежные насосы с электрическим приводом называются электронасосами, а с паровым - турбонасосами.</a:t>
            </a:r>
          </a:p>
        </p:txBody>
      </p:sp>
    </p:spTree>
    <p:extLst>
      <p:ext uri="{BB962C8B-B14F-4D97-AF65-F5344CB8AC3E}">
        <p14:creationId xmlns:p14="http://schemas.microsoft.com/office/powerpoint/2010/main" val="478309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kotle.ru/wp-content/uploads/2019/06/Shema-produvki-kot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95" y="447040"/>
            <a:ext cx="9525000" cy="574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99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Тягодутьевое устройство.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дутьевых вентиляторов, системы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газовоздуховодов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дымососов и дымовой трубы, с помощью которых обеспечиваются подача необходимого количества воздуха в топку и движение продуктов сгорания по газоходам котла, а также удаление их в атмосферу.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сгорания, перемещаясь по газоходам и соприкасаясь с поверхностью нагрева, передают тепло воде.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956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makrosistem.ru/images/Kar_pictures/termini/dymos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840" y="802640"/>
            <a:ext cx="7853679" cy="535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94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устройства.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водяной экономайзер и воздухоподогреватель, служащие соответственно для подогрева воды и воздуха;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для подачи топлива и удаления золы,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очистки дымовых газов и питательной воды;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 теплового контроля и средства автоматизации.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13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котельных установок.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75839"/>
            <a:ext cx="10515600" cy="3901123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того, для какой цели используется тепловая энергия, котельные подразделяются на </a:t>
            </a:r>
            <a:r>
              <a:rPr lang="ru-RU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энергетические, отопительно-производственные и отопительные.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06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свойства топлива.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горючее вещество, использование которого для получения теплоты экономически оправдано. Целесообразность применения тех или иных горючих веществ в качестве топлива должна обосновываться технико-экономическими факторами: стоимость добычи и транспортировки; теплота сгорания, влияние на окружающую среду; доступность для широкого использования и т.п.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 состоит из горючей и негорючей частей. Горючей частью является углерод, водород и сера, а негорючей — кислород, азот. зола и влага.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284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топлива.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твердое, жидкое и газообразное топливо. Твердое топливо — дрова, торф, бурый и каменный угли, сланцы; жидкое — нефть и продукты ее переработки — мазут, керосин и др., газообразное — природные и искусственные газы.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также естественное топливо, непосредственно существующее в природе — дрова, уголь, торф, природный газ, и искусственное, являющееся продуктом переработки естественного топлива — древесный уголь, мазут, искусственные газы и др.</a:t>
            </a:r>
          </a:p>
          <a:p>
            <a:r>
              <a:rPr lang="ru-RU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величины теплоты сгорания различают высокосортное топливо (с высокой теплотой сгорания) и низкосортное.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45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исследовательская работа рассматривает тему «Котлы и котельные установки». </a:t>
            </a:r>
          </a:p>
          <a:p>
            <a:pPr marL="0" indent="45000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тема актуальна для специальности 13.02.02 теплоснабжение и теплотехническое оборудование. Исследовательская работа апробирована в дистанционном конкурсе "...".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451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заключении хочется сказать, что котлы являются одним из самых важных устройств в отопительных приборах. Котёл является самым главным теплотехническим оборудованием для подачи тепла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пара на турбину.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730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источников.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multiurok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Wikipedia 2018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kvzr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en-US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boosterbuy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0920" y="160210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котлы и котельные установки.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работу котлов и котельных установок.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вывод по проделанной работе.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fsd.multiurok.ru/html/2020/04/06/s_5e8b399b14b6c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27" y="3149600"/>
            <a:ext cx="3877945" cy="261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56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и понятия о котельных установках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Котельная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представляет собой комплекс устройств, размещенных в специальных помещениях и служащих для преобразования химической энергии топлива в тепловую энергию пара или горячей воды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- котел, топочное устройство (топка), питательные и тягодутьевые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27866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Котел.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Котел- это теплообменное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устройство, в котором тепло от горячих продуктов горения топлива передается воде. Топочное устройство служит для сжигания топлива и превращения его химической энергии в тепло нагретых газов.</a:t>
            </a:r>
          </a:p>
        </p:txBody>
      </p:sp>
    </p:spTree>
    <p:extLst>
      <p:ext uri="{BB962C8B-B14F-4D97-AF65-F5344CB8AC3E}">
        <p14:creationId xmlns:p14="http://schemas.microsoft.com/office/powerpoint/2010/main" val="223308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стройство газовой котельной на предприят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467360"/>
            <a:ext cx="8572500" cy="595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26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вырабатываемому теплоносителю. 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042125" cy="380126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Паровые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Водогрейные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Водогрейные котлы центрального отопления: принцип обогре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80" y="2517934"/>
            <a:ext cx="5181600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Паровой котел - устройство, виды и принцып работ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060" y="2627472"/>
            <a:ext cx="4124099" cy="289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48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водогрейного котла.</a:t>
            </a:r>
            <a:b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водогрейных котлов входит камера сгорания, блок конвективных панелей, по которым циркулирует теплоноситель, опорная рама и пояса жёсткости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Водогрейный котел это – 4.7. Водогрейные котлы — СлавПромСтр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4" y="3304223"/>
            <a:ext cx="6468745" cy="228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43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парового котла.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Паровой котел - это техническое устройство, предназначенное для выработки пара путем сжигания топлива или с помощью электроэнергии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/>
              <a:t>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61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477</Words>
  <Application>Microsoft Office PowerPoint</Application>
  <PresentationFormat>Широкоэкранный</PresentationFormat>
  <Paragraphs>64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Министерство образования и науки Республики Башкортостан государственное автономное профессиональное образовательное учреждение Уфимский топливно-энергетический колледж   Исследовательская работа по теоретическим основам теплотехники и гидравлики:</vt:lpstr>
      <vt:lpstr>Тема:</vt:lpstr>
      <vt:lpstr>Цели и задачи: </vt:lpstr>
      <vt:lpstr>Общие сведения и понятия о котельных установках</vt:lpstr>
      <vt:lpstr>Котел.</vt:lpstr>
      <vt:lpstr>Презентация PowerPoint</vt:lpstr>
      <vt:lpstr>По вырабатываемому теплоносителю. </vt:lpstr>
      <vt:lpstr>Устройство водогрейного котла. </vt:lpstr>
      <vt:lpstr>Устройство парового котла.</vt:lpstr>
      <vt:lpstr>Презентация PowerPoint</vt:lpstr>
      <vt:lpstr>Топочное устройство.</vt:lpstr>
      <vt:lpstr>Питательные устройства.</vt:lpstr>
      <vt:lpstr>Презентация PowerPoint</vt:lpstr>
      <vt:lpstr>Тягодутьевое устройство.</vt:lpstr>
      <vt:lpstr>Презентация PowerPoint</vt:lpstr>
      <vt:lpstr>Вспомогательные устройства.</vt:lpstr>
      <vt:lpstr>Классификация котельных установок.</vt:lpstr>
      <vt:lpstr>Виды и свойства топлива.</vt:lpstr>
      <vt:lpstr>Виды топлива.</vt:lpstr>
      <vt:lpstr>Вывод.</vt:lpstr>
      <vt:lpstr>Список источников.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2023-12-03T06:36:19Z</dcterms:created>
  <dcterms:modified xsi:type="dcterms:W3CDTF">2023-12-03T08:45:05Z</dcterms:modified>
</cp:coreProperties>
</file>