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6" r:id="rId2"/>
    <p:sldId id="276" r:id="rId3"/>
    <p:sldId id="294" r:id="rId4"/>
    <p:sldId id="273" r:id="rId5"/>
    <p:sldId id="274" r:id="rId6"/>
    <p:sldId id="25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91" r:id="rId18"/>
    <p:sldId id="295" r:id="rId19"/>
    <p:sldId id="290" r:id="rId20"/>
    <p:sldId id="289" r:id="rId21"/>
    <p:sldId id="292" r:id="rId22"/>
    <p:sldId id="26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2BD44-0D26-48CB-BCD9-62239AF2A2F6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FDB2-F6FF-4260-A26D-4B253D9ED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98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874B2F-624A-4EF8-8662-6F1DBF379E1F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CA81AD-1884-4B36-80ED-1F284E00D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ОКОУ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Пенская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школа-интернат для детей с ОВЗ» Курчатовского района Курской области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Общешкольное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интегрированное мероприятие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«Пасха - Светлое Христово Воскресение»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8645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и провела: воспитатель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Спевакова Марина Николаевна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http://900igr.net/up/datai/199862/0001-001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072494" cy="368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0.yaplakal.com/pics/pics_original/4/7/7/161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s://ds04.infourok.ru/uploads/ex/0c85/0014f414-f4563654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s://ds03.infourok.ru/uploads/ex/0e98/0000f8f7-ff59d2ae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cf3.ppt-online.org/files3/slide/9/98FXDpaQYymBbHPu5iO3sWRIcxZNehw1Ck2jLE/slid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cf3.ppt-online.org/files3/slide/9/98FXDpaQYymBbHPu5iO3sWRIcxZNehw1Ck2jLE/slid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cf3.ppt-online.org/files3/slide/9/98FXDpaQYymBbHPu5iO3sWRIcxZNehw1Ck2jLE/slid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cf3.ppt-online.org/files3/slide/9/98FXDpaQYymBbHPu5iO3sWRIcxZNehw1Ck2jLE/slid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https://cf3.ppt-online.org/files3/slide/9/98FXDpaQYymBbHPu5iO3sWRIcxZNehw1Ck2jLE/slide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https://ds04.infourok.ru/uploads/ex/0c85/0014f414-f4563654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6" name="Picture 14" descr="https://ds04.infourok.ru/uploads/ex/0c85/0014f414-f4563654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.calameoassets.com/151111002543-401fb0f323a5139bff750e3a55a0762c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ds03.infourok.ru/uploads/ex/0b0a/00058949-416fd22c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ds03.infourok.ru/uploads/ex/0b0a/00058949-416fd22c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ds03.infourok.ru/uploads/ex/0b0a/00058949-416fd22c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3" name="Picture 7" descr="C:\Users\SVB\Desktop\картинки пасха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1.bp.blogspot.com/-GD65RC8Qrm8/UqcBFiek6XI/AAAAAAAAAVA/E1Tpajm5QMc/s1600/IMGP9951_%D0%BE%D1%82%D1%80%D0%B5%D0%B4%D0%B0%D0%BA%D1%82%D0%B8%D1%80%D0%BE%D0%B2%D0%B0%D0%BD%D0%B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5181600"/>
            <a:ext cx="15240000" cy="1080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ds03.infourok.ru/uploads/ex/0b0a/00058949-416fd22c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pdb.ucoz.ru/_pu/1/11534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zEPZsRbOZEKgBhR0XGMT1RkXt0UN6Qvv7oaJEgu_x2fD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https://www.reviewjournal.com/wp-content/uploads/2017/03/web1_egg-ro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www.reviewjournal.com/wp-content/uploads/2017/03/web1_egg-ro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4" name="Picture 8" descr="https://moms.gr/wp-content/uploads/2019/02/ga332_outdoor1-1000x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ds03.infourok.ru/uploads/ex/0b0a/00058949-416fd22c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6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99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7"/>
            <a:ext cx="9144000" cy="6799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93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736x/7e/10/7d/7e107d93dfe537f3f26278f4070a2690--churches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ihi.ru/pics/2019/04/28/8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4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3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hramkoptevo.ru/wp-content/uploads/2016/05/FP6A9101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ytimg.com/vi/EEi0OgW3JNY/maxresdefault.jpg"/>
          <p:cNvPicPr>
            <a:picLocks noChangeAspect="1" noChangeArrowheads="1"/>
          </p:cNvPicPr>
          <p:nvPr/>
        </p:nvPicPr>
        <p:blipFill>
          <a:blip r:embed="rId2" cstate="print"/>
          <a:srcRect l="10340" r="11998"/>
          <a:stretch>
            <a:fillRect/>
          </a:stretch>
        </p:blipFill>
        <p:spPr bwMode="auto">
          <a:xfrm>
            <a:off x="0" y="0"/>
            <a:ext cx="91086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tihi.ru/pics/2020/04/19/1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33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SVB</cp:lastModifiedBy>
  <cp:revision>19</cp:revision>
  <dcterms:created xsi:type="dcterms:W3CDTF">2016-05-04T12:39:01Z</dcterms:created>
  <dcterms:modified xsi:type="dcterms:W3CDTF">2023-12-08T11:24:38Z</dcterms:modified>
</cp:coreProperties>
</file>