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1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viewProps" Target="view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0AD45D10-4832-46AF-B103-9B225463DFD9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9132D4D-D3C9-490A-985C-C43664A33F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45D10-4832-46AF-B103-9B225463DFD9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32D4D-D3C9-490A-985C-C43664A33F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45D10-4832-46AF-B103-9B225463DFD9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32D4D-D3C9-490A-985C-C43664A33F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45D10-4832-46AF-B103-9B225463DFD9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32D4D-D3C9-490A-985C-C43664A33F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45D10-4832-46AF-B103-9B225463DFD9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32D4D-D3C9-490A-985C-C43664A33F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45D10-4832-46AF-B103-9B225463DFD9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32D4D-D3C9-490A-985C-C43664A33F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AD45D10-4832-46AF-B103-9B225463DFD9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9132D4D-D3C9-490A-985C-C43664A33F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0AD45D10-4832-46AF-B103-9B225463DFD9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9132D4D-D3C9-490A-985C-C43664A33F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45D10-4832-46AF-B103-9B225463DFD9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32D4D-D3C9-490A-985C-C43664A33F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45D10-4832-46AF-B103-9B225463DFD9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32D4D-D3C9-490A-985C-C43664A33F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45D10-4832-46AF-B103-9B225463DFD9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32D4D-D3C9-490A-985C-C43664A33F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0AD45D10-4832-46AF-B103-9B225463DFD9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9132D4D-D3C9-490A-985C-C43664A33F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>
                <a:solidFill>
                  <a:srgbClr val="FFFF00"/>
                </a:solidFill>
              </a:rPr>
              <a:t>Презентация  на  тему :</a:t>
            </a:r>
            <a:br>
              <a:rPr lang="ru-RU" sz="2000" dirty="0">
                <a:solidFill>
                  <a:srgbClr val="FFFF00"/>
                </a:solidFill>
              </a:rPr>
            </a:br>
            <a:br>
              <a:rPr lang="ru-RU" sz="2000" dirty="0">
                <a:solidFill>
                  <a:srgbClr val="FFFF00"/>
                </a:solidFill>
              </a:rPr>
            </a:br>
            <a:r>
              <a:rPr lang="ru-RU" sz="4000" dirty="0">
                <a:solidFill>
                  <a:srgbClr val="FFFF00"/>
                </a:solidFill>
              </a:rPr>
              <a:t>«Самое удивительное  вещество на  Земле -  Вода»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4357694"/>
            <a:ext cx="7272366" cy="2286016"/>
          </a:xfrm>
        </p:spPr>
        <p:txBody>
          <a:bodyPr>
            <a:normAutofit/>
          </a:bodyPr>
          <a:lstStyle/>
          <a:p>
            <a:pPr algn="r"/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Составил :студентка 4 курса</a:t>
            </a:r>
          </a:p>
          <a:p>
            <a:pPr algn="r"/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По специальности</a:t>
            </a:r>
          </a:p>
          <a:p>
            <a:pPr algn="r"/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Дошкольное образование</a:t>
            </a:r>
          </a:p>
          <a:p>
            <a:pPr algn="r"/>
            <a:r>
              <a:rPr 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Юрганова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Инна Дмитриевна </a:t>
            </a:r>
          </a:p>
          <a:p>
            <a:pPr algn="r"/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r"/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052736"/>
            <a:ext cx="8424936" cy="1584176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rgbClr val="FFFF00"/>
                </a:solidFill>
              </a:rPr>
              <a:t>Опыт № 4:</a:t>
            </a:r>
            <a:br>
              <a:rPr lang="ru-RU" sz="2800" dirty="0">
                <a:solidFill>
                  <a:srgbClr val="FFFF00"/>
                </a:solidFill>
              </a:rPr>
            </a:br>
            <a:br>
              <a:rPr lang="ru-RU" sz="2800" dirty="0">
                <a:solidFill>
                  <a:srgbClr val="FFFF00"/>
                </a:solidFill>
              </a:rPr>
            </a:br>
            <a:r>
              <a:rPr lang="ru-RU" sz="2800" dirty="0"/>
              <a:t> </a:t>
            </a:r>
            <a:r>
              <a:rPr lang="ru-RU" sz="3200" dirty="0"/>
              <a:t>Перед вами два стакана : один с водой  другой с молоком  .Возьмите чайные ложки и опустите их в стаканы .Что вы обнаружили ?  </a:t>
            </a:r>
            <a:br>
              <a:rPr lang="ru-RU" sz="3200" dirty="0"/>
            </a:br>
            <a:r>
              <a:rPr lang="ru-RU" sz="3200" dirty="0"/>
              <a:t>Дети: в воде ложку  видно, а в молоке нет.</a:t>
            </a:r>
          </a:p>
        </p:txBody>
      </p:sp>
      <p:pic>
        <p:nvPicPr>
          <p:cNvPr id="4" name="Содержимое 3" descr="DSC010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3376580"/>
            <a:ext cx="3888432" cy="3181831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>
                <a:solidFill>
                  <a:srgbClr val="FFFF00"/>
                </a:solidFill>
              </a:rPr>
              <a:t>Опыт № 5:</a:t>
            </a:r>
            <a:br>
              <a:rPr lang="ru-RU" sz="2800" dirty="0">
                <a:solidFill>
                  <a:srgbClr val="FFFF00"/>
                </a:solidFill>
              </a:rPr>
            </a:b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3600" dirty="0"/>
              <a:t>Возьмите стакан с водой и поместите в него  соль, сахар, хорошо размешайте. Что произошло ?</a:t>
            </a:r>
            <a:br>
              <a:rPr lang="ru-RU" sz="3600" dirty="0"/>
            </a:br>
            <a:r>
              <a:rPr lang="ru-RU" sz="3600" dirty="0"/>
              <a:t>Дети: Они растворились. </a:t>
            </a:r>
          </a:p>
        </p:txBody>
      </p:sp>
      <p:pic>
        <p:nvPicPr>
          <p:cNvPr id="4" name="Содержимое 3" descr="DSC010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32544" y="3929066"/>
            <a:ext cx="3844784" cy="2787648"/>
          </a:xfrm>
        </p:spPr>
      </p:pic>
      <p:pic>
        <p:nvPicPr>
          <p:cNvPr id="3074" name="Picture 2" descr="C:\Users\пользователь\Desktop\i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8388" y="3521075"/>
            <a:ext cx="1790700" cy="142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229600" cy="10668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FFFF00"/>
                </a:solidFill>
              </a:rPr>
              <a:t>Вывод: 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200" dirty="0"/>
              <a:t>Вода – одно из самых удивительных веществ на планете. Какие свойства воды вы узнали на занятии ? Вода  не имеет вкуса, запаха, она прозрачная, может принимать форму того сосуда , в который ее налили, может растворять вещества.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>
                <a:solidFill>
                  <a:srgbClr val="FFFF00"/>
                </a:solidFill>
              </a:rPr>
              <a:t>Загадка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r">
              <a:buNone/>
            </a:pPr>
            <a:r>
              <a:rPr lang="ru-RU" sz="3200" dirty="0"/>
              <a:t>Капелька :  Я  и туча,  и  туман,</a:t>
            </a:r>
          </a:p>
          <a:p>
            <a:pPr marL="109728" indent="0" algn="r">
              <a:buNone/>
            </a:pPr>
            <a:r>
              <a:rPr lang="ru-RU" sz="3200" dirty="0"/>
              <a:t>                       И  река, и океан,</a:t>
            </a:r>
          </a:p>
          <a:p>
            <a:pPr marL="109728" indent="0" algn="r">
              <a:buNone/>
            </a:pPr>
            <a:r>
              <a:rPr lang="ru-RU" sz="3200" dirty="0"/>
              <a:t>                       И  летаю, и бегу,</a:t>
            </a:r>
          </a:p>
          <a:p>
            <a:pPr marL="109728" indent="0" algn="r">
              <a:buNone/>
            </a:pPr>
            <a:r>
              <a:rPr lang="ru-RU" sz="3200" dirty="0"/>
              <a:t>                       И  стеклянной быть могу.(вода)    </a:t>
            </a:r>
          </a:p>
        </p:txBody>
      </p:sp>
      <p:pic>
        <p:nvPicPr>
          <p:cNvPr id="1026" name="Picture 2" descr="C:\Users\пользователь\Desktop\67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221088"/>
            <a:ext cx="2017701" cy="2078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FFFF00"/>
                </a:solidFill>
              </a:rPr>
              <a:t>«Пословица   о воде»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200" dirty="0"/>
              <a:t>На свете  нет воды сильней,</a:t>
            </a:r>
          </a:p>
          <a:p>
            <a:pPr algn="ctr">
              <a:buNone/>
            </a:pPr>
            <a:r>
              <a:rPr lang="ru-RU" sz="3200" dirty="0"/>
              <a:t>На свете  нет воды  буйней.</a:t>
            </a:r>
          </a:p>
          <a:p>
            <a:pPr algn="ctr">
              <a:buNone/>
            </a:pPr>
            <a:r>
              <a:rPr lang="ru-RU" sz="3200" dirty="0"/>
              <a:t>В руках ее  не удержать</a:t>
            </a:r>
          </a:p>
          <a:p>
            <a:pPr algn="ctr">
              <a:buNone/>
            </a:pPr>
            <a:r>
              <a:rPr lang="ru-RU" sz="3200" dirty="0"/>
              <a:t>И на коне не обогнать ?</a:t>
            </a:r>
          </a:p>
        </p:txBody>
      </p:sp>
      <p:pic>
        <p:nvPicPr>
          <p:cNvPr id="2050" name="Picture 2" descr="C:\Users\пользователь\Desktop\i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4666227"/>
            <a:ext cx="1872208" cy="19402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FFFF00"/>
                </a:solidFill>
              </a:rPr>
              <a:t>Какие у нас в городе есть озера 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 algn="ctr">
              <a:buNone/>
            </a:pP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Дети: озеро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Сугомак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Анбаш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Иртяш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  <p:pic>
        <p:nvPicPr>
          <p:cNvPr id="1026" name="Picture 2" descr="C:\Users\пользователь\Desktop\3231604_thumb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429000"/>
            <a:ext cx="3524042" cy="24504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FFFF00"/>
                </a:solidFill>
              </a:rPr>
              <a:t>Подвижная игра: «Ходят капельки по кругу»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3">
              <a:buNone/>
            </a:pPr>
            <a:r>
              <a:rPr lang="ru-RU" sz="3200" dirty="0"/>
              <a:t>П.с : дать  элементарные понятие  круговорота  воды в природе.</a:t>
            </a:r>
          </a:p>
        </p:txBody>
      </p:sp>
      <p:pic>
        <p:nvPicPr>
          <p:cNvPr id="1026" name="Picture 2" descr="C:\Users\пользователь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573016"/>
            <a:ext cx="1467626" cy="1712222"/>
          </a:xfrm>
          <a:prstGeom prst="rect">
            <a:avLst/>
          </a:prstGeom>
          <a:noFill/>
        </p:spPr>
      </p:pic>
      <p:pic>
        <p:nvPicPr>
          <p:cNvPr id="6" name="Picture 4" descr="C:\Users\пользователь\Desktop\i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6476" y="3573016"/>
            <a:ext cx="2502686" cy="1656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142984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FFFF00"/>
                </a:solidFill>
              </a:rPr>
              <a:t>Добро пожаловать в </a:t>
            </a:r>
            <a:r>
              <a:rPr lang="ru-RU" sz="3200" dirty="0" err="1">
                <a:solidFill>
                  <a:srgbClr val="FFFF00"/>
                </a:solidFill>
              </a:rPr>
              <a:t>лаболоторию</a:t>
            </a:r>
            <a:r>
              <a:rPr lang="ru-RU" sz="3200" dirty="0">
                <a:solidFill>
                  <a:srgbClr val="FFFF00"/>
                </a:solidFill>
              </a:rPr>
              <a:t>.</a:t>
            </a:r>
          </a:p>
        </p:txBody>
      </p:sp>
      <p:pic>
        <p:nvPicPr>
          <p:cNvPr id="5" name="Содержимое 4" descr="DSC010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flipH="1">
            <a:off x="5004048" y="3388283"/>
            <a:ext cx="3475734" cy="2777022"/>
          </a:xfrm>
        </p:spPr>
      </p:pic>
      <p:pic>
        <p:nvPicPr>
          <p:cNvPr id="2051" name="Picture 3" descr="C:\Users\пользователь\Desktop\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356992"/>
            <a:ext cx="2561733" cy="27798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rgbClr val="FFFF00"/>
                </a:solidFill>
              </a:rPr>
              <a:t>Опыт № 1: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200" dirty="0"/>
              <a:t>Возьмите стакан с водой и  отпейте из него?</a:t>
            </a:r>
          </a:p>
          <a:p>
            <a:pPr>
              <a:buNone/>
            </a:pPr>
            <a:r>
              <a:rPr lang="ru-RU" sz="3200" dirty="0"/>
              <a:t>Какая вода на вкус?</a:t>
            </a:r>
          </a:p>
          <a:p>
            <a:pPr>
              <a:buNone/>
            </a:pPr>
            <a:r>
              <a:rPr lang="ru-RU" sz="3200" dirty="0"/>
              <a:t>Возьмите стакан с соком и попробуйте.</a:t>
            </a:r>
          </a:p>
          <a:p>
            <a:pPr>
              <a:buNone/>
            </a:pPr>
            <a:r>
              <a:rPr lang="ru-RU" sz="3200" dirty="0"/>
              <a:t>Какой вывод можно сделать?</a:t>
            </a:r>
          </a:p>
          <a:p>
            <a:endParaRPr lang="ru-RU" sz="3200" dirty="0"/>
          </a:p>
          <a:p>
            <a:pPr>
              <a:buNone/>
            </a:pPr>
            <a:r>
              <a:rPr lang="ru-RU" sz="3200" dirty="0"/>
              <a:t>Дети: Вода не имеет вкуса.</a:t>
            </a:r>
          </a:p>
        </p:txBody>
      </p:sp>
      <p:pic>
        <p:nvPicPr>
          <p:cNvPr id="6146" name="Picture 2" descr="C:\Users\пользователь\Desktop\i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4797152"/>
            <a:ext cx="1790700" cy="142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340768"/>
            <a:ext cx="8190082" cy="2159654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FFFF00"/>
                </a:solidFill>
                <a:cs typeface="Aharoni" pitchFamily="2" charset="-79"/>
              </a:rPr>
              <a:t>Опыт № 2:</a:t>
            </a:r>
            <a:br>
              <a:rPr lang="ru-RU" sz="2800" dirty="0">
                <a:solidFill>
                  <a:srgbClr val="FFFF00"/>
                </a:solidFill>
                <a:cs typeface="Aharoni" pitchFamily="2" charset="-79"/>
              </a:rPr>
            </a:br>
            <a:r>
              <a:rPr lang="ru-RU" sz="2800" dirty="0">
                <a:solidFill>
                  <a:srgbClr val="FFFF00"/>
                </a:solidFill>
                <a:cs typeface="Aharoni" pitchFamily="2" charset="-79"/>
              </a:rPr>
              <a:t>  </a:t>
            </a:r>
            <a:r>
              <a:rPr lang="ru-RU" sz="3200" dirty="0">
                <a:cs typeface="Aharoni" pitchFamily="2" charset="-79"/>
              </a:rPr>
              <a:t>Возьмите  стакан с водой  понюхайте чем она пахнет ?</a:t>
            </a:r>
            <a:br>
              <a:rPr lang="ru-RU" sz="3200" dirty="0">
                <a:cs typeface="Aharoni" pitchFamily="2" charset="-79"/>
              </a:rPr>
            </a:br>
            <a:r>
              <a:rPr lang="ru-RU" sz="3200" dirty="0">
                <a:cs typeface="Aharoni" pitchFamily="2" charset="-79"/>
              </a:rPr>
              <a:t>Дети :  У воды  нет запаха.</a:t>
            </a:r>
          </a:p>
        </p:txBody>
      </p:sp>
      <p:pic>
        <p:nvPicPr>
          <p:cNvPr id="4" name="Содержимое 3" descr="DSC010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29190" y="3857628"/>
            <a:ext cx="3571900" cy="2704596"/>
          </a:xfrm>
        </p:spPr>
      </p:pic>
      <p:pic>
        <p:nvPicPr>
          <p:cNvPr id="5122" name="Picture 2" descr="C:\Users\пользователь\Desktop\i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3857628"/>
            <a:ext cx="2158991" cy="24288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2286016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FFFF00"/>
                </a:solidFill>
              </a:rPr>
              <a:t>Опыт № 3:</a:t>
            </a:r>
            <a:br>
              <a:rPr lang="ru-RU" sz="2800" dirty="0">
                <a:solidFill>
                  <a:srgbClr val="FFFF00"/>
                </a:solidFill>
              </a:rPr>
            </a:b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3200" dirty="0"/>
              <a:t>Возьмите стакан с водой и перелейте из него воду в блюдце. Что произошло с водой? ( она приняла форму блюдца)</a:t>
            </a:r>
          </a:p>
        </p:txBody>
      </p:sp>
      <p:pic>
        <p:nvPicPr>
          <p:cNvPr id="4" name="Содержимое 3" descr="DSC010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14810" y="2928934"/>
            <a:ext cx="4740288" cy="3573465"/>
          </a:xfrm>
        </p:spPr>
      </p:pic>
      <p:pic>
        <p:nvPicPr>
          <p:cNvPr id="4098" name="Picture 2" descr="C:\Users\пользователь\Desktop\i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7113" y="3830638"/>
            <a:ext cx="1790700" cy="142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110</TotalTime>
  <Words>213</Words>
  <Application>Microsoft Office PowerPoint</Application>
  <PresentationFormat>Экран (4:3)</PresentationFormat>
  <Paragraphs>32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Городская</vt:lpstr>
      <vt:lpstr>Презентация  на  тему :  «Самое удивительное  вещество на  Земле -  Вода»</vt:lpstr>
      <vt:lpstr>Загадка</vt:lpstr>
      <vt:lpstr>«Пословица   о воде»</vt:lpstr>
      <vt:lpstr>Какие у нас в городе есть озера ?</vt:lpstr>
      <vt:lpstr>Подвижная игра: «Ходят капельки по кругу»</vt:lpstr>
      <vt:lpstr>Добро пожаловать в лаболоторию.</vt:lpstr>
      <vt:lpstr>Опыт № 1:</vt:lpstr>
      <vt:lpstr>Опыт № 2:   Возьмите  стакан с водой  понюхайте чем она пахнет ? Дети :  У воды  нет запаха.</vt:lpstr>
      <vt:lpstr>Опыт № 3:  Возьмите стакан с водой и перелейте из него воду в блюдце. Что произошло с водой? ( она приняла форму блюдца)</vt:lpstr>
      <vt:lpstr>Опыт № 4:   Перед вами два стакана : один с водой  другой с молоком  .Возьмите чайные ложки и опустите их в стаканы .Что вы обнаружили ?   Дети: в воде ложку  видно, а в молоке нет.</vt:lpstr>
      <vt:lpstr>Опыт № 5:  Возьмите стакан с водой и поместите в него  соль, сахар, хорошо размешайте. Что произошло ? Дети: Они растворились. </vt:lpstr>
      <vt:lpstr>Вывод: 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на  тему :  «Самое удивительное  вещество на  Земле». Вода»</dc:title>
  <dc:creator>пользователь</dc:creator>
  <cp:lastModifiedBy>Гостевой пользователь</cp:lastModifiedBy>
  <cp:revision>19</cp:revision>
  <dcterms:created xsi:type="dcterms:W3CDTF">2014-09-21T11:57:28Z</dcterms:created>
  <dcterms:modified xsi:type="dcterms:W3CDTF">2023-12-18T22:08:23Z</dcterms:modified>
</cp:coreProperties>
</file>