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0" r:id="rId3"/>
    <p:sldId id="299" r:id="rId4"/>
    <p:sldId id="298" r:id="rId5"/>
    <p:sldId id="297" r:id="rId6"/>
    <p:sldId id="295" r:id="rId7"/>
    <p:sldId id="294" r:id="rId8"/>
    <p:sldId id="293" r:id="rId9"/>
    <p:sldId id="292" r:id="rId10"/>
    <p:sldId id="29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7056784" cy="14465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«Новогодние фантазии»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(работа с родителями»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90336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Работу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выполнили воспитатели: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Чекалина Любовь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Владимировна                     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1 категория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Красноштанова Людмила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Васильевна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2 категория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АН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ДОО «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Алмазик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» д/с №17 «Колокольчик»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В\Desktop\Поделки фантазия 2023\PHOTO-2023-12-25-12-54-0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4248472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В\Desktop\Поделки фантазия 2023\PHOTO-2023-12-25-12-51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20479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ЛВ\Desktop\Поделки фантазия 2023\PHOTO-2023-12-25-12-52-5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6" y="310344"/>
            <a:ext cx="84086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ЛВ\Desktop\Поделки фантазия 2023\PHOTO-2023-12-25-12-57-24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В\Desktop\Поделки фантазия 2023\PHOTO-2023-12-25-12-52-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19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ЛВ\Desktop\Поделки фантазия 2023\PHOTO-2023-12-25-12-49-4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" y="337380"/>
            <a:ext cx="4176465" cy="64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ЛВ\Desktop\Поделки фантазия 2023\PHOTO-2023-12-25-12-49-38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380"/>
            <a:ext cx="4248471" cy="62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ЛВ\Desktop\Поделки фантазия 2023\PHOTO-2023-12-25-12-51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735"/>
            <a:ext cx="8424936" cy="63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ЛВ\Desktop\Поделки фантазия 2023\PHOTO-2023-12-25-12-51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630"/>
            <a:ext cx="4176465" cy="64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ЛВ\Desktop\Поделки фантазия 2023\PHOTO-2023-12-25-12-51-1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630"/>
            <a:ext cx="4248471" cy="64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В\Desktop\Поделки фантазия 2023\PHOTO-2023-12-25-12-51-14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6044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ЛВ\Desktop\Поделки фантазия 2023\PHOTO-2023-12-25-12-57-24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ЛВ\Desktop\Поделки фантазия 2023\PHOTO-2023-12-25-12-53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044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ЛВ\Desktop\Поделки фантазия 2023\PHOTO-2023-12-25-12-54-57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ЛВ\Desktop\Поделки фантазия 2023\PHOTO-2023-12-25-12-35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ЛВ\Desktop\Поделки фантазия 2023\PHOTO-2023-12-25-12-49-40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3924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ЛВ\Desktop\Поделки фантазия 2023\PHOTO-2023-12-25-12-52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2656"/>
            <a:ext cx="560791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78488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Зима- волшебное время года!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улице много снега,  на окнах красивые морозные узоры.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Любимый праздник взрослых и детворы –НОВЫЙ ГОД!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год называют волшебным, загадочным, чарующим, неповторимым, он сопровождается радостными событиями.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время года дарит много веселья и красоты, ну и конечно не обойтись без традиционных поделок .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Одно из них это проявить свою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фантазию, что -то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сделать своими руками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Накануне новогодних праздников стало доброй традицией  в нашем д/с проводить конкурс на тему: «Новогодние фантазии»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Сотрудники, родители , дети с большим удовольствием изготавливают  поделки из различных материалов, рисуют, лепят из глины и пластилина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интересные непохожие поделки- это настоящее чудо!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Радость детей не  знает границ, когда они видят результат совместных работ с родителями.  Помогают разукрашивать окна в групповых комнатах, вырезают снежинки, раскрашивают ёлочные игрушки сделанные своими руками, сотрудники, родители и дети принимают участие в оформление музыкального зала и групп.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всем коллегам и родителям творческих успехов!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80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ЛВ\Desktop\Поделки фантазия 2023\PHOTO-2023-12-25-12-55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5400600" cy="6120680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В\Desktop\Поделки фантазия 2023\PHOTO-2023-12-25-12-54-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0" y="476672"/>
            <a:ext cx="5069617" cy="5976664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В\Desktop\Поделки фантазия 2023\PHOTO-2023-12-25-12-52-55-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348"/>
            <a:ext cx="43924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В\Desktop\Поделки фантазия 2023\PHOTO-2023-12-25-12-49-40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348"/>
            <a:ext cx="40324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ЛВ\Desktop\Поделки фантазия 2023\PHOTO-2023-12-25-12-54-57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5472608" cy="6028928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В\Desktop\Поделки фантазия 2023\PHOTO-2023-12-25-12-54-0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616624" cy="6048672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В\Desktop\Поделки фантазия 2023\PHOTO-2023-12-25-12-54-57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4006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.litrelax.ru/uploads/posts/2023-02/1675852116_foni-club-p-fon-detskii-zimnii-dlya-vor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В\Desktop\Поделки фантазия 2023\PHOTO-2023-12-25-12-54-57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32448" cy="5832648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В\Desktop\Поделки фантазия 2023\PHOTO-2023-12-25-12-54-5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76672"/>
            <a:ext cx="4104455" cy="5832648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209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«Новогодние фантазии»</dc:title>
  <cp:lastModifiedBy>ЛВ</cp:lastModifiedBy>
  <cp:revision>49</cp:revision>
  <dcterms:modified xsi:type="dcterms:W3CDTF">2023-12-25T06:22:59Z</dcterms:modified>
</cp:coreProperties>
</file>