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4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0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85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5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4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8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9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2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9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8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D9165-E811-47F5-AA80-F9355B92755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6550-197E-48B9-9FFE-C23CBFA10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6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1997A-908E-45D9-8D2E-44DE05C2F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топиария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226738-5C10-4292-9657-A9221A501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CD5F1-4D8A-4D9D-B788-3FFB5879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работы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: 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6F81B-0A06-49C4-A338-E82EF39A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крепим цветы на шар булавками и бисером, далее замешиваем гипс с помощью воды и смеси предоставленной в наборе.</a:t>
            </a:r>
          </a:p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закрепления в стаканчике стебля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цветка,декорируем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лентами.</a:t>
            </a:r>
          </a:p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нарезаем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 и синего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цвета,измельчая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крошку,чтобы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украсить цветок.</a:t>
            </a:r>
          </a:p>
        </p:txBody>
      </p:sp>
    </p:spTree>
    <p:extLst>
      <p:ext uri="{BB962C8B-B14F-4D97-AF65-F5344CB8AC3E}">
        <p14:creationId xmlns:p14="http://schemas.microsoft.com/office/powerpoint/2010/main" val="36145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1D2FA-8B7F-4E30-BA43-18956B8B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3424AB-D872-4748-98E7-EB3FBD9B5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452718"/>
            <a:ext cx="6073422" cy="64052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EB027D-D50E-4301-AB73-C10A0EB0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9" y="452718"/>
            <a:ext cx="5012267" cy="64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00DF5-7D94-4ED9-8662-EC5BBD0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работа готова!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39F1B-502D-4383-8947-8546DE3B5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Готовая работа будет украшать столик нашей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404544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4E2E7-9ED4-46B2-958B-89D99BAA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C85798-A62F-4BC3-9BC9-07223B308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9" y="452718"/>
            <a:ext cx="6129867" cy="6405282"/>
          </a:xfrm>
        </p:spPr>
      </p:pic>
    </p:spTree>
    <p:extLst>
      <p:ext uri="{BB962C8B-B14F-4D97-AF65-F5344CB8AC3E}">
        <p14:creationId xmlns:p14="http://schemas.microsoft.com/office/powerpoint/2010/main" val="3947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DA227-F360-40FB-A50E-7C5E50F6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6BA63A-2DE8-4B4D-A237-0092B5A3D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452718"/>
            <a:ext cx="9708445" cy="5795682"/>
          </a:xfrm>
        </p:spPr>
      </p:pic>
    </p:spTree>
    <p:extLst>
      <p:ext uri="{BB962C8B-B14F-4D97-AF65-F5344CB8AC3E}">
        <p14:creationId xmlns:p14="http://schemas.microsoft.com/office/powerpoint/2010/main" val="353464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B9CB3-034F-452C-881C-9D3AFE14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</a:t>
            </a:r>
            <a:r>
              <a:rPr lang="ru-RU" sz="5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32C2C-0B5E-48E8-AC87-ACF24E09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топиарии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художественного вкуса.</a:t>
            </a:r>
          </a:p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усидчивости, воплощение творческих идей.</a:t>
            </a:r>
          </a:p>
        </p:txBody>
      </p:sp>
    </p:spTree>
    <p:extLst>
      <p:ext uri="{BB962C8B-B14F-4D97-AF65-F5344CB8AC3E}">
        <p14:creationId xmlns:p14="http://schemas.microsoft.com/office/powerpoint/2010/main" val="411447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7384-8A4E-4199-A66D-C52D6A62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9378421" cy="1218039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Топиарий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-это сад с художественно подстриженными растениями, зелеными скульптурами.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31FB5D-6010-4E9D-9796-EE2D485DD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3" y="2438400"/>
            <a:ext cx="6728178" cy="4419600"/>
          </a:xfrm>
        </p:spPr>
      </p:pic>
    </p:spTree>
    <p:extLst>
      <p:ext uri="{BB962C8B-B14F-4D97-AF65-F5344CB8AC3E}">
        <p14:creationId xmlns:p14="http://schemas.microsoft.com/office/powerpoint/2010/main" val="109803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040D6-2945-48FA-A40A-C7DC5C28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82482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нашей поделки взят набор с подобранным необходимым материалом, для возможности самостоятельного выполнения работы.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B153C-2BDA-4290-961E-5C5836491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25511"/>
            <a:ext cx="8946541" cy="3922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F4BFA-94D6-49BF-BD6C-FE4C0344E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43" y="2325511"/>
            <a:ext cx="3872089" cy="39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60B3E-A614-49AC-AE35-3B971326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работы нам понадобиться</a:t>
            </a:r>
            <a:r>
              <a:rPr lang="ru-RU" sz="4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3E2D4-AB4E-4230-9A6C-C4E73568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Фоамиран,готовые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мелкие цветы из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фоамирана,булавки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крепления,пенопластовый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шар,зубачистки,ленты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декора,стаканчик,гипс,клей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Момент»,проволока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85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3704-CCCC-48E5-B68F-ADA8EF0C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работы</a:t>
            </a:r>
            <a:r>
              <a:rPr lang="ru-RU" sz="5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ECF9A-2886-48AF-B9D3-646F783A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работу с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Обтягиваем шар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фоамираном,придаем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форму.</a:t>
            </a:r>
          </a:p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утюга проглаживаем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эластичности и на пенопластовый шар натягиваем </a:t>
            </a:r>
            <a:r>
              <a:rPr lang="ru-RU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фоамиран,создавая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форму.</a:t>
            </a:r>
          </a:p>
        </p:txBody>
      </p:sp>
    </p:spTree>
    <p:extLst>
      <p:ext uri="{BB962C8B-B14F-4D97-AF65-F5344CB8AC3E}">
        <p14:creationId xmlns:p14="http://schemas.microsoft.com/office/powerpoint/2010/main" val="13690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D861-D30B-4FC2-A5B7-95B1FA9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5E6D8D-49D5-40D7-BF1C-F2D7D9D53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7" y="452718"/>
            <a:ext cx="5986834" cy="6405282"/>
          </a:xfrm>
        </p:spPr>
      </p:pic>
    </p:spTree>
    <p:extLst>
      <p:ext uri="{BB962C8B-B14F-4D97-AF65-F5344CB8AC3E}">
        <p14:creationId xmlns:p14="http://schemas.microsoft.com/office/powerpoint/2010/main" val="166966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D499-1119-42DB-90FA-E21BC1ED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работы</a:t>
            </a:r>
            <a:r>
              <a:rPr lang="ru-RU" sz="5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577EE-0061-41CD-9E67-A0B03E26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берем проволоку и делаем форму стебля цветка и обматываем ленточкой стебель с помощью клея приклеиваем ленточку к стеблю.</a:t>
            </a:r>
          </a:p>
        </p:txBody>
      </p:sp>
    </p:spTree>
    <p:extLst>
      <p:ext uri="{BB962C8B-B14F-4D97-AF65-F5344CB8AC3E}">
        <p14:creationId xmlns:p14="http://schemas.microsoft.com/office/powerpoint/2010/main" val="384625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E8D33-360C-4E29-9733-297EC87C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D1D757-AA99-4742-9BE3-9A113D955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90" y="531158"/>
            <a:ext cx="4933244" cy="6326841"/>
          </a:xfrm>
        </p:spPr>
      </p:pic>
    </p:spTree>
    <p:extLst>
      <p:ext uri="{BB962C8B-B14F-4D97-AF65-F5344CB8AC3E}">
        <p14:creationId xmlns:p14="http://schemas.microsoft.com/office/powerpoint/2010/main" val="60417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220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Ион</vt:lpstr>
      <vt:lpstr>Мастер-класс по изготовлению топиария «Незабудка»</vt:lpstr>
      <vt:lpstr>Цель мастер-класса: </vt:lpstr>
      <vt:lpstr>Топиарий-это сад с художественно подстриженными растениями, зелеными скульптурами.</vt:lpstr>
      <vt:lpstr>За основу нашей поделки взят набор с подобранным необходимым материалом, для возможности самостоятельного выполнения работы. </vt:lpstr>
      <vt:lpstr>Для изготовления работы нам понадобиться: </vt:lpstr>
      <vt:lpstr>Первый этап работы: </vt:lpstr>
      <vt:lpstr>Презентация PowerPoint</vt:lpstr>
      <vt:lpstr>Второй этап работы: </vt:lpstr>
      <vt:lpstr>Презентация PowerPoint</vt:lpstr>
      <vt:lpstr>Третий этап работы: </vt:lpstr>
      <vt:lpstr>Презентация PowerPoint</vt:lpstr>
      <vt:lpstr>Наша работа готова!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топиария «Незабудка»</dc:title>
  <dc:creator>admin</dc:creator>
  <cp:lastModifiedBy>admin</cp:lastModifiedBy>
  <cp:revision>7</cp:revision>
  <dcterms:created xsi:type="dcterms:W3CDTF">2023-11-09T16:09:46Z</dcterms:created>
  <dcterms:modified xsi:type="dcterms:W3CDTF">2023-11-09T17:38:29Z</dcterms:modified>
</cp:coreProperties>
</file>