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C95E-AB62-46E0-AD5A-70C16DF8CFFF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F5F1-6801-4891-B3A3-956C0F65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2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F5F1-6801-4891-B3A3-956C0F6597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6561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образовательное учреждение     «Детский сад № 33».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224136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  ДОУ.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culture.ru/storage/images/b5b7e5309630181835c39a7b11a26f06/f667fb0d21c437ab806cfa311e92257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2226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6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232248" cy="646673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мы подарили веселые смайлики детям из младшей группы с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255">
            <a:off x="1301239" y="388297"/>
            <a:ext cx="4708035" cy="61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e01.alicdn.com/kf/Uc18f3262de7441e48e941b533990e6c3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36875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032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нужна  всем людям,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побольше добрых будет.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не зря при встречи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день» и «Добрый вечер».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зря ведь есть у нас пожелание «В добрый час».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–она на века Украшенье человека….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1237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Принципиально важной стороной в педагогической технологии является позиция ребенка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-образовательном процессе, отношение к ребенку со стороны взрослого. Дифференцированный подход в воспитании и обучении детей могут обеспечить личностно-ориентированные технологии, которые ставят в центр всей образовательной системы личность ребенка. Взрослый в общении с детьми придерживается положения : «Не рядом, не над ним, а вместе!».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Мною была проведена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«Если добрый ты»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4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5517232"/>
            <a:ext cx="9144000" cy="12961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«Шкатулка переживаний»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кругу передавали шкатулку,  для того, чтобы собрать в неё неприятные переживания, заботы, обиды и страхи.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662">
            <a:off x="322844" y="204129"/>
            <a:ext cx="3689860" cy="5073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614">
            <a:off x="4383328" y="392895"/>
            <a:ext cx="4042775" cy="51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Волшебное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«Преврати слово злое в слово золотое» (грубый-ласковый, лень-труд, страх-смелость, ненависть-любовь….)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208" cy="69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Мыслительное.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«Хорошие и плохие поступки». Дети по очереди берут картинку и анализируют изображаемую ситуацию, затем распределяют на хорошие и плохие поступки.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340768"/>
            <a:ext cx="3003798" cy="424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" y="2276872"/>
            <a:ext cx="2991882" cy="4546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22" y="2468891"/>
            <a:ext cx="3152378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Повтори настроение смайлика.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берет одну карточку и повторяет ту эмоцию, которая изображена на карточке.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246315" cy="53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Собери зеркало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каждое выполненное задания дети получали осколок от зеркал и в заключении нужно было его собрать, для того, чтобы ответить на главный вопрос «Где живёт добро?»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25" y="2461862"/>
            <a:ext cx="2750975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5" y="2729518"/>
            <a:ext cx="2916427" cy="40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43" y="1556792"/>
            <a:ext cx="348985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0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«Если добрый ты».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подарить друг другу добро. Сначала пожмём друг другу руки, а затем подарим жаркие объятия.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" y="2636912"/>
            <a:ext cx="2915816" cy="422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9" y="2681943"/>
            <a:ext cx="2825157" cy="4196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405562" cy="47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664296" cy="63947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предлагая глядя в зеркало ответить на важный вопрос «Где живёт добро?». Конечно доброта живёт внутри каждого из нас!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27"/>
            <a:ext cx="48965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9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247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учреждение     «Детский сад № 33».  Составитель: Немерова Татьяна Викторовна</vt:lpstr>
      <vt:lpstr> Принципиально важной стороной в педагогической технологии является позиция ребенка в воспитательно -образовательном процессе, отношение к ребенку со стороны взрослого. Дифференцированный подход в воспитании и обучении детей могут обеспечить личностно-ориентированные технологии, которые ставят в центр всей образовательной системы личность ребенка. Взрослый в общении с детьми придерживается положения : «Не рядом, не над ним, а вместе!».</vt:lpstr>
      <vt:lpstr>Упражнение «Шкатулка переживаний» Дети по кругу передавали шкатулку,  для того, чтобы собрать в неё неприятные переживания, заботы, обиды и страхи.</vt:lpstr>
      <vt:lpstr>Задание  Волшебное Игровое упражнение «Преврати слово злое в слово золотое» (грубый-ласковый, лень-труд, страх-смелость, ненависть-любовь….)</vt:lpstr>
      <vt:lpstr>Задание Мыслительное. Игра «Хорошие и плохие поступки». Дети по очереди берут картинку и анализируют изображаемую ситуацию, затем распределяют на хорошие и плохие поступки.</vt:lpstr>
      <vt:lpstr>Задание Повтори настроение смайлика. Каждый ребенок берет одну карточку и повторяет ту эмоцию, которая изображена на карточке.</vt:lpstr>
      <vt:lpstr>Задание Собери зеркало. За каждое выполненное задания дети получали осколок от зеркал и в заключении нужно было его собрать, для того, чтобы ответить на главный вопрос «Где живёт добро?»</vt:lpstr>
      <vt:lpstr>Игра «Если добрый ты». Детям предлагается подарить друг другу добро. Сначала пожмём друг другу руки, а затем подарим жаркие объятия.</vt:lpstr>
      <vt:lpstr>Заключительный этап. Я предлагая глядя в зеркало ответить на важный вопрос «Где живёт добро?». Конечно доброта живёт внутри каждого из нас! </vt:lpstr>
      <vt:lpstr>В заключении мы подарили веселые смайлики детям из младшей группы с пожеланием добра.</vt:lpstr>
      <vt:lpstr>Доброта нужна  всем людям, Пусть побольше добрых будет. Говорят не зря при встречи «Добрый день» и «Добрый вечер». И не зря ведь есть у нас пожелание «В добрый час». Доброта –она на века Украшенье человека….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2021-12-04T11:03:14Z</dcterms:created>
  <dcterms:modified xsi:type="dcterms:W3CDTF">2021-12-04T13:02:17Z</dcterms:modified>
</cp:coreProperties>
</file>