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7" r:id="rId4"/>
    <p:sldId id="289" r:id="rId5"/>
    <p:sldId id="258" r:id="rId6"/>
    <p:sldId id="288" r:id="rId7"/>
    <p:sldId id="286" r:id="rId8"/>
    <p:sldId id="259" r:id="rId9"/>
    <p:sldId id="290" r:id="rId10"/>
    <p:sldId id="292" r:id="rId11"/>
    <p:sldId id="293" r:id="rId12"/>
    <p:sldId id="295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53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9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7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064896" cy="36724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Дидактические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игры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средство развития речи детей старшего дошкольного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возраста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157192"/>
            <a:ext cx="529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Дмитриева Инна Александровна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МАДОУ д/с №20 «Жемчужинка»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420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методическое объединение педагогов ДОУ</a:t>
            </a:r>
            <a:b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речевому и социально-коммуникативному развитию дошкольников</a:t>
            </a:r>
            <a:r>
              <a:rPr lang="ru-RU" sz="1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43528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Развитие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совершенствование звуковой культуры речи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u="sng" dirty="0" smtClean="0">
                <a:solidFill>
                  <a:srgbClr val="002060"/>
                </a:solidFill>
              </a:rPr>
              <a:t>Включает </a:t>
            </a:r>
            <a:r>
              <a:rPr lang="ru-RU" u="sng" dirty="0">
                <a:solidFill>
                  <a:srgbClr val="002060"/>
                </a:solidFill>
              </a:rPr>
              <a:t>в себя:</a:t>
            </a: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развитие речевого слуха;</a:t>
            </a: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- обучение правильному звукопроизношению;</a:t>
            </a: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-овладение </a:t>
            </a:r>
            <a:r>
              <a:rPr lang="ru-RU" sz="2800" dirty="0">
                <a:solidFill>
                  <a:srgbClr val="002060"/>
                </a:solidFill>
              </a:rPr>
              <a:t>средствами звуковой выразительности речи (тон речи, тембр голоса, темп, ударение, сила голоса, интонация);</a:t>
            </a: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- выработка четкой </a:t>
            </a:r>
            <a:r>
              <a:rPr lang="ru-RU" sz="2800" dirty="0" smtClean="0">
                <a:solidFill>
                  <a:srgbClr val="002060"/>
                </a:solidFill>
              </a:rPr>
              <a:t>дикции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endParaRPr lang="ru-RU" sz="3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слово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Цель: развитие слухового </a:t>
            </a:r>
            <a:r>
              <a:rPr lang="ru-RU" dirty="0" smtClean="0">
                <a:solidFill>
                  <a:srgbClr val="002060"/>
                </a:solidFill>
              </a:rPr>
              <a:t>внимания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382" y="188640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«Назови слово»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4967628" cy="3705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50179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Развитие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</a:rPr>
              <a:t>Обучение детей правильно сочетать слова в устной речи, а также активизировать их коммуникативные </a:t>
            </a:r>
            <a:r>
              <a:rPr lang="ru-RU" dirty="0" smtClean="0">
                <a:solidFill>
                  <a:srgbClr val="002060"/>
                </a:solidFill>
              </a:rPr>
              <a:t>навыки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Удивительное путешествие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8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27984" y="116632"/>
            <a:ext cx="4377045" cy="24482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9DEFEB-E993-E320-040E-E3A01272E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276872"/>
            <a:ext cx="6190376" cy="40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425444" y="4077072"/>
            <a:ext cx="1725465" cy="1244145"/>
          </a:xfrm>
          <a:prstGeom prst="wave">
            <a:avLst>
              <a:gd name="adj1" fmla="val 12500"/>
              <a:gd name="adj2" fmla="val -2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425444" y="1657230"/>
            <a:ext cx="1591793" cy="1244145"/>
          </a:xfrm>
          <a:prstGeom prst="wave">
            <a:avLst>
              <a:gd name="adj1" fmla="val 12500"/>
              <a:gd name="adj2" fmla="val -2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340768"/>
            <a:ext cx="62241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/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Распространение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педагогического опыта по активизации речевого развития детей дошкольного возраста посредством использования дидактической игры</a:t>
            </a: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2860" y="3140968"/>
            <a:ext cx="66076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6195" indent="-3429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</a:t>
            </a:r>
            <a:r>
              <a:rPr lang="ru-RU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игровой форме систематизировать теоретические знания педагогов по формированию речи у дошкольников через дидактическую </a:t>
            </a:r>
            <a:r>
              <a:rPr lang="ru-RU" sz="2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игру;</a:t>
            </a:r>
          </a:p>
          <a:p>
            <a:pPr marL="342900" marR="36195" indent="-3429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развивать </a:t>
            </a:r>
            <a:r>
              <a:rPr lang="ru-RU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у педагогов умения применять современные педагогические технологии, игровые методы и приемы для формирования речи </a:t>
            </a:r>
            <a:r>
              <a:rPr lang="ru-RU" sz="2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дошкольников;</a:t>
            </a:r>
          </a:p>
          <a:p>
            <a:pPr marL="342900" marR="36195" indent="-3429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повысить </a:t>
            </a:r>
            <a:r>
              <a:rPr lang="ru-RU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интерес педагогов к проблеме формирования речи дошкольников.</a:t>
            </a:r>
          </a:p>
          <a:p>
            <a:pPr marR="36195" algn="just"/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6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Дидактическая игра </a:t>
            </a:r>
            <a:endParaRPr lang="ru-RU" sz="38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 многоплановое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сложное педагогическое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явление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Её функции: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45720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обогатить словарь;</a:t>
            </a:r>
          </a:p>
          <a:p>
            <a:pPr indent="45720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сформировать грамматический строй речи;</a:t>
            </a:r>
          </a:p>
          <a:p>
            <a:pPr indent="45720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развивать связную речь;</a:t>
            </a:r>
          </a:p>
          <a:p>
            <a:pPr indent="45720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совершенствовать звуковую культуру речи; </a:t>
            </a:r>
          </a:p>
          <a:p>
            <a:pPr indent="45720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развивать умение правильно выражать свои мысли.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4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9212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лексической стороны </a:t>
            </a:r>
            <a:r>
              <a:rPr lang="ru-RU" dirty="0" smtClean="0">
                <a:solidFill>
                  <a:srgbClr val="002060"/>
                </a:solidFill>
              </a:rPr>
              <a:t>речи</a:t>
            </a:r>
          </a:p>
          <a:p>
            <a:r>
              <a:rPr lang="ru-RU" dirty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ормирование </a:t>
            </a:r>
            <a:r>
              <a:rPr lang="ru-RU" dirty="0">
                <a:solidFill>
                  <a:srgbClr val="002060"/>
                </a:solidFill>
              </a:rPr>
              <a:t>грамматического строя </a:t>
            </a:r>
            <a:r>
              <a:rPr lang="ru-RU" dirty="0" smtClean="0">
                <a:solidFill>
                  <a:srgbClr val="002060"/>
                </a:solidFill>
              </a:rPr>
              <a:t>речи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и совершенствование звуковой культуры </a:t>
            </a:r>
            <a:r>
              <a:rPr lang="ru-RU" dirty="0" smtClean="0">
                <a:solidFill>
                  <a:srgbClr val="002060"/>
                </a:solidFill>
              </a:rPr>
              <a:t>речи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связной речи </a:t>
            </a:r>
            <a:r>
              <a:rPr lang="ru-RU" dirty="0" smtClean="0">
                <a:solidFill>
                  <a:srgbClr val="002060"/>
                </a:solidFill>
              </a:rPr>
              <a:t>детей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411760" y="188640"/>
            <a:ext cx="5370692" cy="1677239"/>
          </a:xfrm>
          <a:prstGeom prst="wave">
            <a:avLst>
              <a:gd name="adj1" fmla="val 12500"/>
              <a:gd name="adj2" fmla="val -7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 развития речи дошкольников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12474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8DC375-E1A5-E0B3-C4DA-24DE7E372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93"/>
          <a:stretch/>
        </p:blipFill>
        <p:spPr>
          <a:xfrm>
            <a:off x="1273119" y="1475533"/>
            <a:ext cx="6597762" cy="538803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28784FC-3509-4148-823D-46E3E526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Поиграем?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Развитие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Создание условий для освоения детьми словарного состава русского языка.</a:t>
            </a:r>
          </a:p>
          <a:p>
            <a:pPr algn="ctr">
              <a:buFont typeface="Arial" pitchFamily="34" charset="0"/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«Эстафета»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активизация глагольного словаря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«Эстафета»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390502" cy="518457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30" y="1268760"/>
            <a:ext cx="4255841" cy="5119938"/>
          </a:xfrm>
        </p:spPr>
      </p:pic>
    </p:spTree>
    <p:extLst>
      <p:ext uri="{BB962C8B-B14F-4D97-AF65-F5344CB8AC3E}">
        <p14:creationId xmlns:p14="http://schemas.microsoft.com/office/powerpoint/2010/main" val="3214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337927"/>
            <a:ext cx="8363272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Формирование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грамматического строя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Усвоение норм родного языка</a:t>
            </a:r>
          </a:p>
          <a:p>
            <a:pPr algn="ctr">
              <a:buFont typeface="Arial" pitchFamily="34" charset="0"/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«Накорми животное»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Цель: закрепление форм дательного падежа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499" y="1061864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«Накорми животное»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r="10625"/>
          <a:stretch/>
        </p:blipFill>
        <p:spPr>
          <a:xfrm>
            <a:off x="160965" y="116632"/>
            <a:ext cx="5226534" cy="34563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3776"/>
          <a:stretch/>
        </p:blipFill>
        <p:spPr>
          <a:xfrm>
            <a:off x="3059832" y="3284984"/>
            <a:ext cx="5631832" cy="34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289</Words>
  <Application>Microsoft Office PowerPoint</Application>
  <PresentationFormat>Экран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Wingdings</vt:lpstr>
      <vt:lpstr>Тема Office</vt:lpstr>
      <vt:lpstr> Дидактические игры  как средство развития речи детей старшего дошкольного возраста </vt:lpstr>
      <vt:lpstr>Цель и задачи</vt:lpstr>
      <vt:lpstr>Презентация PowerPoint</vt:lpstr>
      <vt:lpstr>Презентация PowerPoint</vt:lpstr>
      <vt:lpstr>Поиграем?</vt:lpstr>
      <vt:lpstr>1. Развитие лексической  стороны речи</vt:lpstr>
      <vt:lpstr>«Эстафета»</vt:lpstr>
      <vt:lpstr>2. Формирование грамматического строя речи</vt:lpstr>
      <vt:lpstr>«Накорми животное» </vt:lpstr>
      <vt:lpstr>3. Развитие и совершенствование звуковой культуры речи</vt:lpstr>
      <vt:lpstr>«Назови слово» </vt:lpstr>
      <vt:lpstr>4. Развитие  связной речи</vt:lpstr>
      <vt:lpstr> СПАСИБО  ЗА 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77</cp:revision>
  <dcterms:created xsi:type="dcterms:W3CDTF">2013-01-06T18:32:13Z</dcterms:created>
  <dcterms:modified xsi:type="dcterms:W3CDTF">2023-11-17T10:55:53Z</dcterms:modified>
</cp:coreProperties>
</file>