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E081E9-8D4A-4AE7-B5D0-2A664C387F64}" v="248" dt="2023-02-15T07:17:12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1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2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5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15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69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5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3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1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65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3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DE70A-0E8F-AB1D-F429-94CEFA5D8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4891" r="-2" b="1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7192" y="1880342"/>
            <a:ext cx="5037616" cy="29823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800" b="1" dirty="0">
                <a:latin typeface="Batang"/>
                <a:ea typeface="Batang"/>
                <a:cs typeface="Aharoni"/>
              </a:rPr>
              <a:t>Организация сестринского ухода за больными детьми в амбулаторных условиях. </a:t>
            </a:r>
            <a:r>
              <a:rPr lang="ru-RU" sz="2800" b="1" dirty="0">
                <a:latin typeface="Batang"/>
                <a:cs typeface="Aharoni"/>
              </a:rPr>
              <a:t/>
            </a:r>
            <a:br>
              <a:rPr lang="ru-RU" sz="2800" b="1" dirty="0">
                <a:latin typeface="Batang"/>
                <a:cs typeface="Aharoni"/>
              </a:rPr>
            </a:br>
            <a:r>
              <a:rPr lang="ru-RU" sz="2800" b="1" dirty="0">
                <a:latin typeface="Batang"/>
                <a:ea typeface="Batang"/>
                <a:cs typeface="Aharoni"/>
              </a:rPr>
              <a:t>Особенности работы участковой медсестры детской поликлиники.</a:t>
            </a:r>
            <a:r>
              <a:rPr lang="ru-RU" sz="2800" b="1" dirty="0">
                <a:latin typeface="Batang"/>
                <a:cs typeface="Aharoni"/>
              </a:rPr>
              <a:t/>
            </a:r>
            <a:br>
              <a:rPr lang="ru-RU" sz="2800" b="1" dirty="0">
                <a:latin typeface="Batang"/>
                <a:cs typeface="Aharoni"/>
              </a:rPr>
            </a:br>
            <a:endParaRPr lang="ru-RU" sz="2800" b="1" dirty="0">
              <a:latin typeface="Batang"/>
              <a:ea typeface="Batang"/>
              <a:cs typeface="Aharoni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805476-056F-AEB3-07E7-1E234B9C4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806" y="1128019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>
                <a:latin typeface="Batang"/>
                <a:ea typeface="+mn-lt"/>
                <a:cs typeface="+mn-lt"/>
              </a:rPr>
              <a:t>Перед каждым приемом медицинская сестра готовит чистые шпатели, посуду для использованных шпателей, рецептурные бланки для различных направлений и справок, мыло и полотенце. Истории развития детей первого года жизни находятся в кабинете, это избавляет мать от лишнего посещения регистратуры. </a:t>
            </a:r>
            <a:endParaRPr lang="ru-RU" sz="2400">
              <a:latin typeface="Batang"/>
              <a:ea typeface="Batang"/>
            </a:endParaRPr>
          </a:p>
        </p:txBody>
      </p:sp>
      <p:pic>
        <p:nvPicPr>
          <p:cNvPr id="5" name="Рисунок 5" descr="Изображение выглядит как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EA46E407-2275-4B2F-56E4-B3A331696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" r="32011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6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261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032D8B87-88DA-4E9C-B676-B10D70EA5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7AA8A01-BB98-7566-981A-974124A06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723" b="10903"/>
          <a:stretch/>
        </p:blipFill>
        <p:spPr>
          <a:xfrm>
            <a:off x="20" y="-8466"/>
            <a:ext cx="12191980" cy="686646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FD0BC47-AC16-7AD5-80D7-4C0C0FF7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>
                <a:solidFill>
                  <a:srgbClr val="FFFFFF"/>
                </a:solidFill>
                <a:latin typeface="Batang"/>
                <a:ea typeface="+mn-lt"/>
                <a:cs typeface="+mn-lt"/>
              </a:rPr>
              <a:t>На приеме медицинская сестра взвешивает и измеряет ребенка, обучает родителей новым элементам массажа и гимнастики, проводит беседу по правильному подбору игрушек и мебели, дает советы по приготовлению соков, смесей, различных блюд детского питания. Медицинская сестра выписывает рецепты в молочную кухню и совместно с врачом оформляет документы на бесплатное детское питание, выписывает направление на различные исследования и подготавливает выписки из историй развития для направления ребенка в детские дошкольные учреждения. </a:t>
            </a:r>
            <a:endParaRPr lang="ru-RU" sz="2400">
              <a:solidFill>
                <a:srgbClr val="FFFFFF"/>
              </a:solidFill>
              <a:latin typeface="Batang"/>
              <a:ea typeface="Batang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46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CBF54-6C69-450C-FF1B-F3CFF180B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53" y="881175"/>
            <a:ext cx="5608008" cy="52957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dirty="0">
                <a:latin typeface="Batang"/>
                <a:ea typeface="+mn-lt"/>
                <a:cs typeface="+mn-lt"/>
              </a:rPr>
              <a:t>У медицинской сестры должна быть специальная сетка работы на участке, где отражена вся профилактическая работа с каждым ребенком. В обязанности медицинской сестры входит контроль за выполнением назначений врача по профилактике рахита, профилактических прививок. Она направляет всех детей первого года жизни для осмотра к специалистам -окулисту, невропатологу, хирургу и др., а также следит за проведением анализов крови, мочи и др.</a:t>
            </a:r>
            <a:endParaRPr lang="ru-RU" sz="2400" dirty="0">
              <a:latin typeface="Batang"/>
              <a:ea typeface="Batang"/>
            </a:endParaRPr>
          </a:p>
        </p:txBody>
      </p:sp>
      <p:pic>
        <p:nvPicPr>
          <p:cNvPr id="4" name="Рисунок 4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E9B2861-90C7-A804-FD14-8C5CADB61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1" r="-2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4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2788C-8365-576F-2C01-13751DD7F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11" y="1031428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>
                <a:latin typeface="Batang"/>
                <a:ea typeface="+mn-lt"/>
                <a:cs typeface="+mn-lt"/>
              </a:rPr>
              <a:t>Задача медицинской сестры детской поликлиники — хорошо знать универсальные потребности ребёнка во всех возрастных периодах и уметь объяснять семье способы их реализации, приводя для этого чёткие, профессионально грамотные обоснования. </a:t>
            </a:r>
            <a:endParaRPr lang="ru-RU">
              <a:latin typeface="Batang"/>
              <a:ea typeface="Batang"/>
              <a:cs typeface="Angsana New"/>
            </a:endParaRPr>
          </a:p>
        </p:txBody>
      </p:sp>
      <p:pic>
        <p:nvPicPr>
          <p:cNvPr id="4" name="Рисунок 4" descr="Изображение выглядит как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D5DCE37F-A497-4993-2456-9685BD637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0" r="19070"/>
          <a:stretch/>
        </p:blipFill>
        <p:spPr>
          <a:xfrm>
            <a:off x="6642759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9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малыш&#10;&#10;Автоматически созданное описание">
            <a:extLst>
              <a:ext uri="{FF2B5EF4-FFF2-40B4-BE49-F238E27FC236}">
                <a16:creationId xmlns:a16="http://schemas.microsoft.com/office/drawing/2014/main" id="{DC0C41E9-CA16-0676-5E64-9B6E24E2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749677"/>
            <a:ext cx="4777381" cy="318890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105A4CA-252A-058A-6294-B5C620B84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41" y="921937"/>
            <a:ext cx="5984725" cy="45574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dirty="0">
                <a:latin typeface="Batang"/>
                <a:ea typeface="+mn-lt"/>
                <a:cs typeface="+mn-lt"/>
              </a:rPr>
              <a:t>Участковая медицинская сестра детской поликлиники является основным помощником участкового педиатра, направляющим работу целого лечебного и оздоровительного комплекса курируемых на участке детей. Участковая медицинская сестра должна быть надежным, квалифицированным медицинским работником и помогать врачу решать главные задачи участковой службы - растить здоровых детей на своем участке. </a:t>
            </a:r>
            <a:endParaRPr lang="ru-RU" sz="2400" dirty="0">
              <a:latin typeface="Batang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324001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3ADFE9-7330-2013-DF86-E90D12412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864"/>
            <a:ext cx="5558489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dirty="0">
                <a:latin typeface="Batang"/>
                <a:ea typeface="+mn-lt"/>
                <a:cs typeface="+mn-lt"/>
              </a:rPr>
              <a:t>В работе участковой медицинской сестры выделяют несколько крупных разделов: </a:t>
            </a:r>
            <a:endParaRPr lang="ru-RU">
              <a:latin typeface="Batang"/>
              <a:ea typeface="Batang"/>
            </a:endParaRPr>
          </a:p>
          <a:p>
            <a:r>
              <a:rPr lang="ru-RU" dirty="0">
                <a:latin typeface="Batang"/>
                <a:ea typeface="+mn-lt"/>
                <a:cs typeface="+mn-lt"/>
              </a:rPr>
              <a:t>профилактическую работу</a:t>
            </a:r>
          </a:p>
          <a:p>
            <a:r>
              <a:rPr lang="ru-RU" dirty="0">
                <a:latin typeface="Batang"/>
                <a:ea typeface="+mn-lt"/>
                <a:cs typeface="+mn-lt"/>
              </a:rPr>
              <a:t>лечебную работу</a:t>
            </a:r>
          </a:p>
          <a:p>
            <a:r>
              <a:rPr lang="ru-RU" dirty="0">
                <a:latin typeface="Batang"/>
                <a:ea typeface="+mn-lt"/>
                <a:cs typeface="+mn-lt"/>
              </a:rPr>
              <a:t>Санитарно-просветительную работу </a:t>
            </a:r>
          </a:p>
          <a:p>
            <a:r>
              <a:rPr lang="ru-RU" dirty="0">
                <a:latin typeface="Batang"/>
                <a:ea typeface="+mn-lt"/>
                <a:cs typeface="+mn-lt"/>
              </a:rPr>
              <a:t>работу с общественностью.</a:t>
            </a:r>
            <a:endParaRPr lang="ru-RU" dirty="0">
              <a:latin typeface="Batang"/>
              <a:ea typeface="Batang"/>
            </a:endParaRPr>
          </a:p>
          <a:p>
            <a:pPr marL="0" indent="0">
              <a:buNone/>
            </a:pPr>
            <a:endParaRPr lang="ru-RU" dirty="0">
              <a:latin typeface="Batang"/>
              <a:ea typeface="Batang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58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032D8B87-88DA-4E9C-B676-B10D70EA5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902BC11C-8556-89E2-EBE9-DE7C4561F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225" b="10401"/>
          <a:stretch/>
        </p:blipFill>
        <p:spPr>
          <a:xfrm>
            <a:off x="20" y="-8466"/>
            <a:ext cx="12191980" cy="686646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7718A5A-6450-5FCB-DB78-D5D9B80D6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285" y="1546583"/>
            <a:ext cx="10515600" cy="38597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Batang"/>
                <a:ea typeface="+mn-lt"/>
                <a:cs typeface="+mn-lt"/>
              </a:rPr>
              <a:t>Профилактическая работа направлена на предупреждение возможных заболеваний, повреждений, а также своевременное выявление врожденных и приобретенных патологических состояний. Борьба за здорового ребенка включает и борьбу за здоровую мать, поэтому в объем работы медицинской сестры входит работа с беременными, особенно первородящими. Основной формой профилактической работы является </a:t>
            </a:r>
            <a:r>
              <a:rPr lang="ru-RU" b="1">
                <a:solidFill>
                  <a:srgbClr val="FFFFFF"/>
                </a:solidFill>
                <a:latin typeface="Batang"/>
                <a:ea typeface="+mn-lt"/>
                <a:cs typeface="+mn-lt"/>
              </a:rPr>
              <a:t>патронаж</a:t>
            </a:r>
            <a:r>
              <a:rPr lang="ru-RU">
                <a:solidFill>
                  <a:srgbClr val="FFFFFF"/>
                </a:solidFill>
                <a:latin typeface="Batang"/>
                <a:ea typeface="+mn-lt"/>
                <a:cs typeface="+mn-lt"/>
              </a:rPr>
              <a:t>.</a:t>
            </a:r>
            <a:endParaRPr lang="ru-RU">
              <a:solidFill>
                <a:srgbClr val="FFFFFF"/>
              </a:solidFill>
              <a:latin typeface="Batang"/>
              <a:ea typeface="Batang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595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внутренний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6003E03F-559A-C6E7-751F-EA1865480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66" r="28273" b="-1"/>
          <a:stretch/>
        </p:blipFill>
        <p:spPr>
          <a:xfrm>
            <a:off x="-125422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87E610-BC67-3D2E-60FC-C6E27BAE4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091" y="752319"/>
            <a:ext cx="6140047" cy="440499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ru-RU" sz="2400" dirty="0">
                <a:latin typeface="Batang"/>
                <a:ea typeface="+mn-lt"/>
                <a:cs typeface="+mn-lt"/>
              </a:rPr>
              <a:t>Лечебная работа заключается: в непосредственном выполнении назначений участкового врача, а также в вызове на прием к врачу детей диспансерной группы в соответствии с картотекой, основанной на ведении учетной формы № 30. </a:t>
            </a:r>
            <a:endParaRPr lang="ru-RU" sz="2400">
              <a:latin typeface="Batang"/>
              <a:ea typeface="Batang"/>
              <a:cs typeface="+mn-lt"/>
            </a:endParaRPr>
          </a:p>
          <a:p>
            <a:r>
              <a:rPr lang="ru-RU" sz="2400" dirty="0">
                <a:latin typeface="Batang"/>
                <a:ea typeface="+mn-lt"/>
                <a:cs typeface="+mn-lt"/>
              </a:rPr>
              <a:t>Медицинская сестра вместе с участковым педиатром ведет ежедневный поликлинический прием и выполняет назначения врача. Она должна быть хорошо знакома с историей развития ребенка, у нее должен быть список детей участка от 0 до 18 лет. </a:t>
            </a:r>
            <a:endParaRPr lang="ru-RU" sz="2400" dirty="0">
              <a:latin typeface="Batang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345574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B59C7-7C4B-3EBA-1D64-F0EB4264B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485"/>
            <a:ext cx="5387502" cy="50274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latin typeface="Batang"/>
                <a:ea typeface="+mn-lt"/>
                <a:cs typeface="+mn-lt"/>
              </a:rPr>
              <a:t>Проведение патронажа детей раннего возраста осуществляют врач-педиатр и медицинская сестра в </a:t>
            </a:r>
            <a:r>
              <a:rPr lang="ru-RU" sz="2200" b="1" i="1">
                <a:latin typeface="Batang"/>
                <a:ea typeface="+mn-lt"/>
                <a:cs typeface="+mn-lt"/>
              </a:rPr>
              <a:t>первые три дня после выписки </a:t>
            </a:r>
            <a:r>
              <a:rPr lang="ru-RU" sz="2200">
                <a:latin typeface="Batang"/>
                <a:ea typeface="+mn-lt"/>
                <a:cs typeface="+mn-lt"/>
              </a:rPr>
              <a:t>матери с новорожденным из родильного дома. Если в семье родился первенец, то патронаж рекомендуется начать в первый день после выписки. В дальнейшем участковая сестра посещает ребенка </a:t>
            </a:r>
            <a:r>
              <a:rPr lang="ru-RU" sz="2200" b="1" i="1">
                <a:latin typeface="Batang"/>
                <a:ea typeface="+mn-lt"/>
                <a:cs typeface="+mn-lt"/>
              </a:rPr>
              <a:t>еженедельно до месяца и ежемесячно до года.</a:t>
            </a:r>
            <a:endParaRPr lang="ru-RU" sz="2200" b="1" i="1">
              <a:latin typeface="Batang"/>
              <a:ea typeface="Batang"/>
            </a:endParaRPr>
          </a:p>
        </p:txBody>
      </p:sp>
      <p:pic>
        <p:nvPicPr>
          <p:cNvPr id="4" name="Рисунок 4" descr="Изображение выглядит как человек, малыш&#10;&#10;Автоматически созданное описание">
            <a:extLst>
              <a:ext uri="{FF2B5EF4-FFF2-40B4-BE49-F238E27FC236}">
                <a16:creationId xmlns:a16="http://schemas.microsoft.com/office/drawing/2014/main" id="{2A131252-6201-732D-002C-7FE11A4C6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03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0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032D8B87-88DA-4E9C-B676-B10D70EA5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человек, внутренний, сосуд, ванна&#10;&#10;Автоматически созданное описание">
            <a:extLst>
              <a:ext uri="{FF2B5EF4-FFF2-40B4-BE49-F238E27FC236}">
                <a16:creationId xmlns:a16="http://schemas.microsoft.com/office/drawing/2014/main" id="{AE51B3D4-DA7E-2647-5AF5-2AC4557DB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222" b="13404"/>
          <a:stretch/>
        </p:blipFill>
        <p:spPr>
          <a:xfrm>
            <a:off x="20" y="-8466"/>
            <a:ext cx="12191980" cy="686646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5FE1A6A-5016-A2C2-C511-2CC0859B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228" y="1761231"/>
            <a:ext cx="10515600" cy="38597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Batang"/>
                <a:ea typeface="+mn-lt"/>
                <a:cs typeface="+mn-lt"/>
              </a:rPr>
              <a:t>При патронаже участковая сестра обрабатывает новорожденному пупочную ранку, выполняет назначения врача, дает матери советы по уходу и вскармливанию. В семье молодых родителей медицинская сестра обучает мать проведению гигиенических ванн, обработке кожи и слизистых, пеленанию. </a:t>
            </a:r>
            <a:endParaRPr lang="ru-RU">
              <a:solidFill>
                <a:srgbClr val="FFFFFF"/>
              </a:solidFill>
              <a:latin typeface="Batang"/>
              <a:ea typeface="Batang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57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66F309-3C77-B948-65C0-23E67E9F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79" y="1074357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>
                <a:latin typeface="Batang"/>
                <a:ea typeface="+mn-lt"/>
                <a:cs typeface="+mn-lt"/>
              </a:rPr>
              <a:t>Первое посещение поликлиники со здоровым ребенком обычно бывает в возрасте 1 мес. На первом году жизни ребенка медсестра посещает его ежемесячно, на втором - раз в квартал. На третьем году жизни детей, не находящихся в дошкольных учреждениях, медицинская сестра посещает один раз в полгода. </a:t>
            </a:r>
            <a:endParaRPr lang="ru-RU" sz="2400">
              <a:latin typeface="Batang"/>
              <a:ea typeface="Batang"/>
            </a:endParaRPr>
          </a:p>
        </p:txBody>
      </p:sp>
      <p:pic>
        <p:nvPicPr>
          <p:cNvPr id="4" name="Рисунок 4" descr="Изображение выглядит как человек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13B857A0-C82E-1B54-721A-2FFB585A6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24" r="6124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06639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Стандартная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475</Words>
  <Application>Microsoft Office PowerPoint</Application>
  <PresentationFormat>Широкоэкранный</PresentationFormat>
  <Paragraphs>17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Aharoni</vt:lpstr>
      <vt:lpstr>Angsana New</vt:lpstr>
      <vt:lpstr>Arial</vt:lpstr>
      <vt:lpstr>Avenir Next LT Pro</vt:lpstr>
      <vt:lpstr>Batang</vt:lpstr>
      <vt:lpstr>Calibri</vt:lpstr>
      <vt:lpstr>ShapesVTI</vt:lpstr>
      <vt:lpstr>Организация сестринского ухода за больными детьми в амбулаторных условиях.  Особенности работы участковой медсестры детской поликлиники.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Лиля Назмиева</cp:lastModifiedBy>
  <cp:revision>118</cp:revision>
  <dcterms:created xsi:type="dcterms:W3CDTF">2023-02-15T06:44:05Z</dcterms:created>
  <dcterms:modified xsi:type="dcterms:W3CDTF">2023-12-01T13:06:37Z</dcterms:modified>
</cp:coreProperties>
</file>