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60" r:id="rId4"/>
    <p:sldId id="262" r:id="rId5"/>
    <p:sldId id="264" r:id="rId6"/>
    <p:sldId id="263" r:id="rId7"/>
    <p:sldId id="265" r:id="rId8"/>
    <p:sldId id="266" r:id="rId9"/>
    <p:sldId id="267" r:id="rId10"/>
  </p:sldIdLst>
  <p:sldSz cx="7560000" cy="10692000" type="custom"/>
  <p:notesSz cx="6858000" cy="9144000"/>
  <p:defaultTextStyle>
    <a:defPPr>
      <a:defRPr lang="en-US"/>
    </a:defPPr>
    <a:lvl1pPr marL="0" algn="l" defTabSz="1038149" rtl="0" eaLnBrk="1" latinLnBrk="0" hangingPunct="1">
      <a:defRPr sz="2044" kern="1200">
        <a:solidFill>
          <a:schemeClr val="tx1"/>
        </a:solidFill>
        <a:latin typeface="+mn-lt"/>
        <a:ea typeface="+mn-ea"/>
        <a:cs typeface="+mn-cs"/>
      </a:defRPr>
    </a:lvl1pPr>
    <a:lvl2pPr marL="519075" algn="l" defTabSz="1038149" rtl="0" eaLnBrk="1" latinLnBrk="0" hangingPunct="1">
      <a:defRPr sz="2044" kern="1200">
        <a:solidFill>
          <a:schemeClr val="tx1"/>
        </a:solidFill>
        <a:latin typeface="+mn-lt"/>
        <a:ea typeface="+mn-ea"/>
        <a:cs typeface="+mn-cs"/>
      </a:defRPr>
    </a:lvl2pPr>
    <a:lvl3pPr marL="1038149" algn="l" defTabSz="1038149" rtl="0" eaLnBrk="1" latinLnBrk="0" hangingPunct="1">
      <a:defRPr sz="2044" kern="1200">
        <a:solidFill>
          <a:schemeClr val="tx1"/>
        </a:solidFill>
        <a:latin typeface="+mn-lt"/>
        <a:ea typeface="+mn-ea"/>
        <a:cs typeface="+mn-cs"/>
      </a:defRPr>
    </a:lvl3pPr>
    <a:lvl4pPr marL="1557224" algn="l" defTabSz="1038149" rtl="0" eaLnBrk="1" latinLnBrk="0" hangingPunct="1">
      <a:defRPr sz="2044" kern="1200">
        <a:solidFill>
          <a:schemeClr val="tx1"/>
        </a:solidFill>
        <a:latin typeface="+mn-lt"/>
        <a:ea typeface="+mn-ea"/>
        <a:cs typeface="+mn-cs"/>
      </a:defRPr>
    </a:lvl4pPr>
    <a:lvl5pPr marL="2076298" algn="l" defTabSz="1038149" rtl="0" eaLnBrk="1" latinLnBrk="0" hangingPunct="1">
      <a:defRPr sz="2044" kern="1200">
        <a:solidFill>
          <a:schemeClr val="tx1"/>
        </a:solidFill>
        <a:latin typeface="+mn-lt"/>
        <a:ea typeface="+mn-ea"/>
        <a:cs typeface="+mn-cs"/>
      </a:defRPr>
    </a:lvl5pPr>
    <a:lvl6pPr marL="2595373" algn="l" defTabSz="1038149" rtl="0" eaLnBrk="1" latinLnBrk="0" hangingPunct="1">
      <a:defRPr sz="2044" kern="1200">
        <a:solidFill>
          <a:schemeClr val="tx1"/>
        </a:solidFill>
        <a:latin typeface="+mn-lt"/>
        <a:ea typeface="+mn-ea"/>
        <a:cs typeface="+mn-cs"/>
      </a:defRPr>
    </a:lvl6pPr>
    <a:lvl7pPr marL="3114447" algn="l" defTabSz="1038149" rtl="0" eaLnBrk="1" latinLnBrk="0" hangingPunct="1">
      <a:defRPr sz="2044" kern="1200">
        <a:solidFill>
          <a:schemeClr val="tx1"/>
        </a:solidFill>
        <a:latin typeface="+mn-lt"/>
        <a:ea typeface="+mn-ea"/>
        <a:cs typeface="+mn-cs"/>
      </a:defRPr>
    </a:lvl7pPr>
    <a:lvl8pPr marL="3633522" algn="l" defTabSz="1038149" rtl="0" eaLnBrk="1" latinLnBrk="0" hangingPunct="1">
      <a:defRPr sz="2044" kern="1200">
        <a:solidFill>
          <a:schemeClr val="tx1"/>
        </a:solidFill>
        <a:latin typeface="+mn-lt"/>
        <a:ea typeface="+mn-ea"/>
        <a:cs typeface="+mn-cs"/>
      </a:defRPr>
    </a:lvl8pPr>
    <a:lvl9pPr marL="4152597" algn="l" defTabSz="1038149" rtl="0" eaLnBrk="1" latinLnBrk="0" hangingPunct="1">
      <a:defRPr sz="204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234A942-6B4A-40BA-82D3-9C741B818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77EC31D-BBD4-40BC-931F-43CEDF63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CDDFE0-8A5E-44B2-A01D-680D57079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CDDFE0-8A5E-44B2-A01D-680D57079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CDDFE0-8A5E-44B2-A01D-680D57079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77EC31D-BBD4-40BC-931F-43CEDF63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CDDFE0-8A5E-44B2-A01D-680D57079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CDDFE0-8A5E-44B2-A01D-680D57079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944999" y="1749825"/>
            <a:ext cx="5670000" cy="3722401"/>
          </a:xfrm>
        </p:spPr>
        <p:txBody>
          <a:bodyPr anchor="b"/>
          <a:lstStyle>
            <a:lvl1pPr algn="ctr" defTabSz="1038149">
              <a:defRPr sz="68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944999" y="5615775"/>
            <a:ext cx="5670000" cy="2581425"/>
          </a:xfrm>
        </p:spPr>
        <p:txBody>
          <a:bodyPr/>
          <a:lstStyle>
            <a:lvl1pPr marL="0" indent="0" algn="ctr" defTabSz="1038149">
              <a:buNone/>
              <a:defRPr sz="2725"/>
            </a:lvl1pPr>
            <a:lvl2pPr marL="519075" indent="0" algn="ctr" defTabSz="1038149">
              <a:buNone/>
              <a:defRPr sz="2271"/>
            </a:lvl2pPr>
            <a:lvl3pPr marL="1038149" indent="0" algn="ctr" defTabSz="1038149">
              <a:buNone/>
              <a:defRPr sz="2044"/>
            </a:lvl3pPr>
            <a:lvl4pPr marL="1557224" indent="0" algn="ctr" defTabSz="1038149">
              <a:buNone/>
              <a:defRPr sz="1817"/>
            </a:lvl4pPr>
            <a:lvl5pPr marL="2076298" indent="0" algn="ctr" defTabSz="1038149">
              <a:buNone/>
              <a:defRPr sz="1817"/>
            </a:lvl5pPr>
            <a:lvl6pPr marL="2595373" indent="0" algn="ctr" defTabSz="1038149">
              <a:buNone/>
              <a:defRPr sz="1817"/>
            </a:lvl6pPr>
            <a:lvl7pPr marL="3114447" indent="0" algn="ctr" defTabSz="1038149">
              <a:buNone/>
              <a:defRPr sz="1817"/>
            </a:lvl7pPr>
            <a:lvl8pPr marL="3633522" indent="0" algn="ctr" defTabSz="1038149">
              <a:buNone/>
              <a:defRPr sz="1817"/>
            </a:lvl8pPr>
            <a:lvl9pPr marL="4152597" indent="0" algn="ctr" defTabSz="1038149">
              <a:buNone/>
              <a:defRPr sz="1817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5410124" y="569249"/>
            <a:ext cx="1630125" cy="90609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519749" y="569249"/>
            <a:ext cx="4795875" cy="90609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15811" y="2665575"/>
            <a:ext cx="6520501" cy="4447575"/>
          </a:xfrm>
        </p:spPr>
        <p:txBody>
          <a:bodyPr anchor="b"/>
          <a:lstStyle>
            <a:lvl1pPr defTabSz="1038149">
              <a:defRPr sz="68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15811" y="7155226"/>
            <a:ext cx="6520501" cy="2338874"/>
          </a:xfrm>
        </p:spPr>
        <p:txBody>
          <a:bodyPr/>
          <a:lstStyle>
            <a:lvl1pPr marL="0" indent="0" defTabSz="1038149">
              <a:buNone/>
              <a:defRPr sz="2725">
                <a:solidFill>
                  <a:schemeClr val="tx1">
                    <a:tint val="75000"/>
                  </a:schemeClr>
                </a:solidFill>
              </a:defRPr>
            </a:lvl1pPr>
            <a:lvl2pPr marL="519075" indent="0" defTabSz="1038149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2pPr>
            <a:lvl3pPr marL="1038149" indent="0" defTabSz="1038149">
              <a:buNone/>
              <a:defRPr sz="2044">
                <a:solidFill>
                  <a:schemeClr val="tx1">
                    <a:tint val="75000"/>
                  </a:schemeClr>
                </a:solidFill>
              </a:defRPr>
            </a:lvl3pPr>
            <a:lvl4pPr marL="1557224" indent="0" defTabSz="1038149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4pPr>
            <a:lvl5pPr marL="2076298" indent="0" defTabSz="1038149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5pPr>
            <a:lvl6pPr marL="2595373" indent="0" defTabSz="1038149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6pPr>
            <a:lvl7pPr marL="3114447" indent="0" defTabSz="1038149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7pPr>
            <a:lvl8pPr marL="3633522" indent="0" defTabSz="1038149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8pPr>
            <a:lvl9pPr marL="4152597" indent="0" defTabSz="1038149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519749" y="2846249"/>
            <a:ext cx="3213000" cy="6783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3827249" y="2846249"/>
            <a:ext cx="3213000" cy="6783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3" y="569249"/>
            <a:ext cx="6520501" cy="2066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20733" y="2621025"/>
            <a:ext cx="3198234" cy="1284525"/>
          </a:xfrm>
        </p:spPr>
        <p:txBody>
          <a:bodyPr anchor="b"/>
          <a:lstStyle>
            <a:lvl1pPr marL="0" indent="0" defTabSz="1038149">
              <a:buNone/>
              <a:defRPr sz="2725" b="1"/>
            </a:lvl1pPr>
            <a:lvl2pPr marL="519075" indent="0" defTabSz="1038149">
              <a:buNone/>
              <a:defRPr sz="2271" b="1"/>
            </a:lvl2pPr>
            <a:lvl3pPr marL="1038149" indent="0" defTabSz="1038149">
              <a:buNone/>
              <a:defRPr sz="2044" b="1"/>
            </a:lvl3pPr>
            <a:lvl4pPr marL="1557224" indent="0" defTabSz="1038149">
              <a:buNone/>
              <a:defRPr sz="1817" b="1"/>
            </a:lvl4pPr>
            <a:lvl5pPr marL="2076298" indent="0" defTabSz="1038149">
              <a:buNone/>
              <a:defRPr sz="1817" b="1"/>
            </a:lvl5pPr>
            <a:lvl6pPr marL="2595373" indent="0" defTabSz="1038149">
              <a:buNone/>
              <a:defRPr sz="1817" b="1"/>
            </a:lvl6pPr>
            <a:lvl7pPr marL="3114447" indent="0" defTabSz="1038149">
              <a:buNone/>
              <a:defRPr sz="1817" b="1"/>
            </a:lvl7pPr>
            <a:lvl8pPr marL="3633522" indent="0" defTabSz="1038149">
              <a:buNone/>
              <a:defRPr sz="1817" b="1"/>
            </a:lvl8pPr>
            <a:lvl9pPr marL="4152597" indent="0" defTabSz="1038149">
              <a:buNone/>
              <a:defRPr sz="18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20733" y="3905550"/>
            <a:ext cx="3198234" cy="5744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27249" y="2621025"/>
            <a:ext cx="3213985" cy="1284525"/>
          </a:xfrm>
        </p:spPr>
        <p:txBody>
          <a:bodyPr anchor="b"/>
          <a:lstStyle>
            <a:lvl1pPr marL="0" indent="0" defTabSz="1038149">
              <a:buNone/>
              <a:defRPr sz="2725" b="1"/>
            </a:lvl1pPr>
            <a:lvl2pPr marL="519075" indent="0" defTabSz="1038149">
              <a:buNone/>
              <a:defRPr sz="2271" b="1"/>
            </a:lvl2pPr>
            <a:lvl3pPr marL="1038149" indent="0" defTabSz="1038149">
              <a:buNone/>
              <a:defRPr sz="2044" b="1"/>
            </a:lvl3pPr>
            <a:lvl4pPr marL="1557224" indent="0" defTabSz="1038149">
              <a:buNone/>
              <a:defRPr sz="1817" b="1"/>
            </a:lvl4pPr>
            <a:lvl5pPr marL="2076298" indent="0" defTabSz="1038149">
              <a:buNone/>
              <a:defRPr sz="1817" b="1"/>
            </a:lvl5pPr>
            <a:lvl6pPr marL="2595373" indent="0" defTabSz="1038149">
              <a:buNone/>
              <a:defRPr sz="1817" b="1"/>
            </a:lvl6pPr>
            <a:lvl7pPr marL="3114447" indent="0" defTabSz="1038149">
              <a:buNone/>
              <a:defRPr sz="1817" b="1"/>
            </a:lvl7pPr>
            <a:lvl8pPr marL="3633522" indent="0" defTabSz="1038149">
              <a:buNone/>
              <a:defRPr sz="1817" b="1"/>
            </a:lvl8pPr>
            <a:lvl9pPr marL="4152597" indent="0" defTabSz="1038149">
              <a:buNone/>
              <a:defRPr sz="18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3827249" y="3905550"/>
            <a:ext cx="3213985" cy="5744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3" y="712800"/>
            <a:ext cx="2438297" cy="2494800"/>
          </a:xfrm>
        </p:spPr>
        <p:txBody>
          <a:bodyPr anchor="b"/>
          <a:lstStyle>
            <a:lvl1pPr defTabSz="1038149">
              <a:defRPr sz="36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213984" y="1539449"/>
            <a:ext cx="3827250" cy="7598251"/>
          </a:xfrm>
        </p:spPr>
        <p:txBody>
          <a:bodyPr/>
          <a:lstStyle>
            <a:lvl1pPr defTabSz="1038149">
              <a:defRPr sz="3633"/>
            </a:lvl1pPr>
            <a:lvl2pPr defTabSz="1038149">
              <a:defRPr sz="3179"/>
            </a:lvl2pPr>
            <a:lvl3pPr defTabSz="1038149">
              <a:defRPr sz="2725"/>
            </a:lvl3pPr>
            <a:lvl4pPr defTabSz="1038149">
              <a:defRPr sz="2271"/>
            </a:lvl4pPr>
            <a:lvl5pPr defTabSz="1038149">
              <a:defRPr sz="2271"/>
            </a:lvl5pPr>
            <a:lvl6pPr defTabSz="1038149">
              <a:defRPr sz="2271"/>
            </a:lvl6pPr>
            <a:lvl7pPr defTabSz="1038149">
              <a:defRPr sz="2271"/>
            </a:lvl7pPr>
            <a:lvl8pPr defTabSz="1038149">
              <a:defRPr sz="2271"/>
            </a:lvl8pPr>
            <a:lvl9pPr defTabSz="1038149">
              <a:defRPr sz="227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20733" y="3207600"/>
            <a:ext cx="2438297" cy="5942476"/>
          </a:xfrm>
        </p:spPr>
        <p:txBody>
          <a:bodyPr/>
          <a:lstStyle>
            <a:lvl1pPr marL="0" indent="0" defTabSz="1038149">
              <a:buNone/>
              <a:defRPr sz="1817"/>
            </a:lvl1pPr>
            <a:lvl2pPr marL="519075" indent="0" defTabSz="1038149">
              <a:buNone/>
              <a:defRPr sz="1589"/>
            </a:lvl2pPr>
            <a:lvl3pPr marL="1038149" indent="0" defTabSz="1038149">
              <a:buNone/>
              <a:defRPr sz="1362"/>
            </a:lvl3pPr>
            <a:lvl4pPr marL="1557224" indent="0" defTabSz="1038149">
              <a:buNone/>
              <a:defRPr sz="1135"/>
            </a:lvl4pPr>
            <a:lvl5pPr marL="2076298" indent="0" defTabSz="1038149">
              <a:buNone/>
              <a:defRPr sz="1135"/>
            </a:lvl5pPr>
            <a:lvl6pPr marL="2595373" indent="0" defTabSz="1038149">
              <a:buNone/>
              <a:defRPr sz="1135"/>
            </a:lvl6pPr>
            <a:lvl7pPr marL="3114447" indent="0" defTabSz="1038149">
              <a:buNone/>
              <a:defRPr sz="1135"/>
            </a:lvl7pPr>
            <a:lvl8pPr marL="3633522" indent="0" defTabSz="1038149">
              <a:buNone/>
              <a:defRPr sz="1135"/>
            </a:lvl8pPr>
            <a:lvl9pPr marL="4152597" indent="0" defTabSz="1038149">
              <a:buNone/>
              <a:defRPr sz="113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3" y="712800"/>
            <a:ext cx="2438297" cy="2494800"/>
          </a:xfrm>
        </p:spPr>
        <p:txBody>
          <a:bodyPr anchor="b"/>
          <a:lstStyle>
            <a:lvl1pPr defTabSz="1038149">
              <a:defRPr sz="36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213984" y="1539449"/>
            <a:ext cx="3827250" cy="7598251"/>
          </a:xfrm>
        </p:spPr>
        <p:txBody>
          <a:bodyPr/>
          <a:lstStyle>
            <a:lvl1pPr marL="0" indent="0" defTabSz="1038149">
              <a:buNone/>
              <a:defRPr sz="3633"/>
            </a:lvl1pPr>
            <a:lvl2pPr marL="519075" indent="0" defTabSz="1038149">
              <a:buNone/>
              <a:defRPr sz="3179"/>
            </a:lvl2pPr>
            <a:lvl3pPr marL="1038149" indent="0" defTabSz="1038149">
              <a:buNone/>
              <a:defRPr sz="2725"/>
            </a:lvl3pPr>
            <a:lvl4pPr marL="1557224" indent="0" defTabSz="1038149">
              <a:buNone/>
              <a:defRPr sz="2271"/>
            </a:lvl4pPr>
            <a:lvl5pPr marL="2076298" indent="0" defTabSz="1038149">
              <a:buNone/>
              <a:defRPr sz="2271"/>
            </a:lvl5pPr>
            <a:lvl6pPr marL="2595373" indent="0" defTabSz="1038149">
              <a:buNone/>
              <a:defRPr sz="2271"/>
            </a:lvl6pPr>
            <a:lvl7pPr marL="3114447" indent="0" defTabSz="1038149">
              <a:buNone/>
              <a:defRPr sz="2271"/>
            </a:lvl7pPr>
            <a:lvl8pPr marL="3633522" indent="0" defTabSz="1038149">
              <a:buNone/>
              <a:defRPr sz="2271"/>
            </a:lvl8pPr>
            <a:lvl9pPr marL="4152597" indent="0" defTabSz="1038149">
              <a:buNone/>
              <a:defRPr sz="2271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20733" y="3207600"/>
            <a:ext cx="2438297" cy="5942476"/>
          </a:xfrm>
        </p:spPr>
        <p:txBody>
          <a:bodyPr/>
          <a:lstStyle>
            <a:lvl1pPr marL="0" indent="0" defTabSz="1038149">
              <a:buNone/>
              <a:defRPr sz="1817"/>
            </a:lvl1pPr>
            <a:lvl2pPr marL="519075" indent="0" defTabSz="1038149">
              <a:buNone/>
              <a:defRPr sz="1589"/>
            </a:lvl2pPr>
            <a:lvl3pPr marL="1038149" indent="0" defTabSz="1038149">
              <a:buNone/>
              <a:defRPr sz="1362"/>
            </a:lvl3pPr>
            <a:lvl4pPr marL="1557224" indent="0" defTabSz="1038149">
              <a:buNone/>
              <a:defRPr sz="1135"/>
            </a:lvl4pPr>
            <a:lvl5pPr marL="2076298" indent="0" defTabSz="1038149">
              <a:buNone/>
              <a:defRPr sz="1135"/>
            </a:lvl5pPr>
            <a:lvl6pPr marL="2595373" indent="0" defTabSz="1038149">
              <a:buNone/>
              <a:defRPr sz="1135"/>
            </a:lvl6pPr>
            <a:lvl7pPr marL="3114447" indent="0" defTabSz="1038149">
              <a:buNone/>
              <a:defRPr sz="1135"/>
            </a:lvl7pPr>
            <a:lvl8pPr marL="3633522" indent="0" defTabSz="1038149">
              <a:buNone/>
              <a:defRPr sz="1135"/>
            </a:lvl8pPr>
            <a:lvl9pPr marL="4152597" indent="0" defTabSz="1038149">
              <a:buNone/>
              <a:defRPr sz="113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 l="-4000" t="-4000" r="-4000" b="-4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519749" y="569249"/>
            <a:ext cx="6520500" cy="2066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19749" y="2846249"/>
            <a:ext cx="6520500" cy="6783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519749" y="9909901"/>
            <a:ext cx="17010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38149">
              <a:defRPr sz="1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2504249" y="9909901"/>
            <a:ext cx="25515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38149">
              <a:defRPr sz="1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5339249" y="9909901"/>
            <a:ext cx="17010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38149">
              <a:defRPr sz="1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45926" y="-165316"/>
            <a:ext cx="8033387" cy="11515039"/>
          </a:xfrm>
          <a:prstGeom prst="rect">
            <a:avLst/>
          </a:prstGeom>
          <a:blipFill>
            <a:blip r:embed="rId2"/>
            <a:srcRect/>
            <a:tile/>
          </a:blipFill>
          <a:ln w="12700">
            <a:solidFill>
              <a:schemeClr val="accent1"/>
            </a:solidFill>
          </a:ln>
        </p:spPr>
      </p:pic>
      <p:sp>
        <p:nvSpPr>
          <p:cNvPr id="10" name="Текст. поле 9"/>
          <p:cNvSpPr txBox="1"/>
          <p:nvPr/>
        </p:nvSpPr>
        <p:spPr>
          <a:xfrm>
            <a:off x="301286" y="7893368"/>
            <a:ext cx="6738963" cy="2304381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7276" b="1" i="0" strike="noStrike" baseline="0">
                <a:solidFill>
                  <a:srgbClr val="FFFF00"/>
                </a:solidFill>
                <a:latin typeface="Impact" pitchFamily="34" charset="0"/>
                <a:ea typeface="Impact" pitchFamily="34" charset="0"/>
                <a:cs typeface="Impact" pitchFamily="34" charset="0"/>
              </a:rPr>
              <a:t>ДОБРЫЙ ДЕДУШКА</a:t>
            </a:r>
            <a:endParaRPr lang="en-US" sz="7276" b="1" i="0" strike="noStrike" baseline="0">
              <a:solidFill>
                <a:srgbClr val="FFFF00"/>
              </a:solidFill>
              <a:latin typeface="Impact" pitchFamily="34" charset="0"/>
              <a:ea typeface="Impact" pitchFamily="34" charset="0"/>
              <a:cs typeface="Impact" pitchFamily="34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2871" y="0"/>
            <a:ext cx="4154256" cy="24853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083227" y="1406014"/>
            <a:ext cx="5100946" cy="4016506"/>
          </a:xfrm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3087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Разное рассказывают в народе. Говорят, будто много лет назад поселился в лесу веселый старичок - умелец. Избу поставил, стол, да лавку сладил, вырезал посуду деревянную и мастерил игрушки разные.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18534" y="6315565"/>
            <a:ext cx="4030332" cy="3207913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360729" y="526057"/>
            <a:ext cx="4416015" cy="7579424"/>
          </a:xfrm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По-доброму жил старичок зверей лесных и птиц подкармливал.</a:t>
            </a:r>
          </a:p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Варил себе пшеничную кашу и птицам пшена не забывал насыпать.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80761" y="6048453"/>
            <a:ext cx="3178223" cy="252838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45488" y="-147977"/>
            <a:ext cx="5752077" cy="7545906"/>
          </a:xfrm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Прилетела как-то к его порогу птица-Жар. Он ее угостил. Птица Жар махнула золотым крылом и сотворила чудо-чудесное.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34260" y="4979991"/>
            <a:ext cx="4091478" cy="48358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45488" y="-147977"/>
            <a:ext cx="5752077" cy="9524922"/>
          </a:xfrm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Стало золотым все ,что старичок- умелец своими руками мастерил.</a:t>
            </a:r>
          </a:p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Вот откуда пошла на Руси слав</a:t>
            </a:r>
            <a:r>
              <a:rPr lang="ru-RU"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о росписи золотой хохломе. 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1130" y="624793"/>
            <a:ext cx="2513739" cy="2466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27727" y="5897743"/>
            <a:ext cx="2338210" cy="347920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39247" y="2536098"/>
            <a:ext cx="5384192" cy="6506624"/>
          </a:xfrm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Собрал всю красоту старичок , да одарил людей добрых , да</a:t>
            </a:r>
            <a:r>
              <a:rPr lang="ru-RU"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деток малых.</a:t>
            </a:r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Спрашивали люди“Что за</a:t>
            </a:r>
          </a:p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диво-дивное?”, старичок с гордостью отвечал: “Хохлома”. </a:t>
            </a:r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Так и повелось по сей день, р</a:t>
            </a:r>
            <a:r>
              <a:rPr lang="ru-RU"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спись хохломской зовут.</a:t>
            </a:r>
          </a:p>
          <a:p>
            <a:pPr algn="ctr"/>
            <a:endParaRPr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06569" y="867880"/>
            <a:ext cx="4229218" cy="314580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45488" y="-147977"/>
            <a:ext cx="5752077" cy="10122612"/>
          </a:xfrm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А старичка в народе стали Добрым Дедушкой Морозом</a:t>
            </a:r>
          </a:p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величать.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7130" y="1775961"/>
            <a:ext cx="5980435" cy="455226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45488" y="-147977"/>
            <a:ext cx="5752077" cy="10122612"/>
          </a:xfrm>
          <a:effectLst>
            <a:glow rad="63500">
              <a:schemeClr val="accent3">
                <a:alpha val="40000"/>
                <a:satMod val="175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sz="3087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sz="3087" b="1">
              <a:solidFill>
                <a:srgbClr val="000066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Елена</cp:lastModifiedBy>
  <cp:revision>1</cp:revision>
  <dcterms:created xsi:type="dcterms:W3CDTF">2017-06-21T13:57:27Z</dcterms:created>
  <dcterms:modified xsi:type="dcterms:W3CDTF">2023-12-18T20:39:57Z</dcterms:modified>
</cp:coreProperties>
</file>