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F12DA-E0D0-4F2E-95F9-5A8AD6719E1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DA13-8E3C-40C5-A669-E5FDDB054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91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F12DA-E0D0-4F2E-95F9-5A8AD6719E1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DA13-8E3C-40C5-A669-E5FDDB054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243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F12DA-E0D0-4F2E-95F9-5A8AD6719E1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DA13-8E3C-40C5-A669-E5FDDB054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902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F12DA-E0D0-4F2E-95F9-5A8AD6719E1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DA13-8E3C-40C5-A669-E5FDDB054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18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F12DA-E0D0-4F2E-95F9-5A8AD6719E1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DA13-8E3C-40C5-A669-E5FDDB054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70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F12DA-E0D0-4F2E-95F9-5A8AD6719E1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DA13-8E3C-40C5-A669-E5FDDB054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79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F12DA-E0D0-4F2E-95F9-5A8AD6719E1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DA13-8E3C-40C5-A669-E5FDDB054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329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F12DA-E0D0-4F2E-95F9-5A8AD6719E1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DA13-8E3C-40C5-A669-E5FDDB054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121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F12DA-E0D0-4F2E-95F9-5A8AD6719E1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DA13-8E3C-40C5-A669-E5FDDB054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04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F12DA-E0D0-4F2E-95F9-5A8AD6719E1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DA13-8E3C-40C5-A669-E5FDDB054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808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F12DA-E0D0-4F2E-95F9-5A8AD6719E1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DA13-8E3C-40C5-A669-E5FDDB054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37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12DA-E0D0-4F2E-95F9-5A8AD6719E1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4DA13-8E3C-40C5-A669-E5FDDB054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88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celes.club/uploads/posts/2022-11/1667271255_58-celes-club-p-priyatnii-fon-dlya-prezentatsii-pinterest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98766" y="252550"/>
            <a:ext cx="77332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403B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МБУ ДПО г. Мурманска ГИМЦРО</a:t>
            </a:r>
            <a:r>
              <a:rPr lang="ru-RU" b="1" dirty="0">
                <a:solidFill>
                  <a:srgbClr val="3403B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3403B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3403B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3403B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  <a:br>
              <a:rPr lang="ru-RU" dirty="0">
                <a:solidFill>
                  <a:srgbClr val="3403B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3403B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 Мурманска №118 </a:t>
            </a:r>
            <a:endParaRPr lang="ru-RU" dirty="0">
              <a:solidFill>
                <a:srgbClr val="3403BD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25189" y="2298243"/>
            <a:ext cx="73500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эффективное функционирование всех элементов экологически ориентированной среды в ОУ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3966" y="1175880"/>
            <a:ext cx="8299268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24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5968538" y="4163927"/>
            <a:ext cx="55216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ru-RU" sz="2000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sz="20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Мурашова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нна Владимировна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оспитатель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МАДОУ г. Мурманска №118</a:t>
            </a:r>
            <a:endParaRPr lang="ru-RU" sz="2000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sz="20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65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eles.club/uploads/posts/2022-11/1667271255_58-celes-club-p-priyatnii-fon-dlya-prezentatsii-pinterest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1612" y="348343"/>
            <a:ext cx="6592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  <a:p>
            <a:pPr algn="ctr"/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rgbClr val="34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совместными усилиями можно воспитать экологически грамотного ребенка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4251"/>
          <a:stretch/>
        </p:blipFill>
        <p:spPr>
          <a:xfrm>
            <a:off x="350728" y="2467306"/>
            <a:ext cx="2718778" cy="32980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3133" b="22869"/>
          <a:stretch/>
        </p:blipFill>
        <p:spPr>
          <a:xfrm>
            <a:off x="3420234" y="2467306"/>
            <a:ext cx="2569813" cy="33077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2600" r="221" b="15769"/>
          <a:stretch/>
        </p:blipFill>
        <p:spPr>
          <a:xfrm>
            <a:off x="6340775" y="2467306"/>
            <a:ext cx="2599682" cy="32980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10608"/>
          <a:stretch/>
        </p:blipFill>
        <p:spPr>
          <a:xfrm>
            <a:off x="9325436" y="2467306"/>
            <a:ext cx="2569612" cy="32980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97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eles.club/uploads/posts/2022-11/1667271255_58-celes-club-p-priyatnii-fon-dlya-prezentatsii-pinterest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0160" y="714104"/>
            <a:ext cx="90656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403BD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400" b="1" dirty="0">
                <a:solidFill>
                  <a:srgbClr val="3403BD"/>
                </a:solidFill>
                <a:latin typeface="Times New Roman" pitchFamily="18" charset="0"/>
                <a:cs typeface="Times New Roman" pitchFamily="18" charset="0"/>
              </a:rPr>
              <a:t>и эффективное использование Модуля «</a:t>
            </a:r>
            <a:r>
              <a:rPr lang="ru-RU" sz="2400" b="1" dirty="0" err="1">
                <a:solidFill>
                  <a:srgbClr val="3403BD"/>
                </a:solidFill>
                <a:latin typeface="Times New Roman" pitchFamily="18" charset="0"/>
                <a:cs typeface="Times New Roman" pitchFamily="18" charset="0"/>
              </a:rPr>
              <a:t>Экоград</a:t>
            </a:r>
            <a:r>
              <a:rPr lang="ru-RU" sz="2400" b="1" dirty="0">
                <a:solidFill>
                  <a:srgbClr val="3403BD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400" b="1" dirty="0">
                <a:solidFill>
                  <a:srgbClr val="3403BD"/>
                </a:solidFill>
                <a:latin typeface="Times New Roman" pitchFamily="18" charset="0"/>
                <a:cs typeface="Times New Roman" pitchFamily="18" charset="0"/>
              </a:rPr>
              <a:t>способствует активизации познавательного интереса у ребенка, воспитание экологически грамотного человека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96" t="1445" r="5523" b="36"/>
          <a:stretch/>
        </p:blipFill>
        <p:spPr>
          <a:xfrm flipH="1">
            <a:off x="3302826" y="2734159"/>
            <a:ext cx="4691350" cy="27596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3010" r="11894"/>
          <a:stretch/>
        </p:blipFill>
        <p:spPr>
          <a:xfrm>
            <a:off x="243954" y="2734159"/>
            <a:ext cx="2814918" cy="28207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282" y="2734159"/>
            <a:ext cx="3512938" cy="274338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46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eles.club/uploads/posts/2022-11/1667271255_58-celes-club-p-priyatnii-fon-dlya-prezentatsii-pinterest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97874" y="287383"/>
            <a:ext cx="8525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Ранний возраст-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благоприятное время для сенсорного воспитания,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накопления представлений об окружающем мире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612" y="2086973"/>
            <a:ext cx="2810091" cy="34690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2305" r="5717" b="8262"/>
          <a:stretch/>
        </p:blipFill>
        <p:spPr>
          <a:xfrm>
            <a:off x="3596641" y="2072037"/>
            <a:ext cx="2559536" cy="350205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64" y="2066253"/>
            <a:ext cx="3027142" cy="35078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-144" r="13896" b="11323"/>
          <a:stretch/>
        </p:blipFill>
        <p:spPr>
          <a:xfrm>
            <a:off x="6581799" y="2072036"/>
            <a:ext cx="2399253" cy="34840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811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eles.club/uploads/posts/2022-11/1667271255_58-celes-club-p-priyatnii-fon-dlya-prezentatsii-pinterest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80457" y="339634"/>
            <a:ext cx="8412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Локация «Метеоцентр»</a:t>
            </a:r>
          </a:p>
          <a:p>
            <a:pPr algn="ctr"/>
            <a:r>
              <a:rPr lang="ru-RU" sz="2400" dirty="0">
                <a:solidFill>
                  <a:srgbClr val="34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приучать детей наблюдать за изменениями погоды, определять погоду, анализировать; </a:t>
            </a:r>
          </a:p>
          <a:p>
            <a:pPr algn="ctr"/>
            <a:r>
              <a:rPr lang="ru-RU" sz="2400" dirty="0">
                <a:solidFill>
                  <a:srgbClr val="34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осознанно правильное отношение к природе.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014" t="3287" r="11821" b="-1"/>
          <a:stretch/>
        </p:blipFill>
        <p:spPr>
          <a:xfrm>
            <a:off x="435423" y="2739887"/>
            <a:ext cx="3744699" cy="28940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-1" r="334" b="35227"/>
          <a:stretch/>
        </p:blipFill>
        <p:spPr>
          <a:xfrm>
            <a:off x="4615543" y="2735282"/>
            <a:ext cx="2760617" cy="28986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653" t="-48" r="10733"/>
          <a:stretch/>
        </p:blipFill>
        <p:spPr>
          <a:xfrm>
            <a:off x="7891831" y="2735282"/>
            <a:ext cx="3909318" cy="28986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136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eles.club/uploads/posts/2022-11/1667271255_58-celes-club-p-priyatnii-fon-dlya-prezentatsii-pinterest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28205" y="374469"/>
            <a:ext cx="88217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Локация «Волшебный сад»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3403BD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>
                <a:solidFill>
                  <a:srgbClr val="3403BD"/>
                </a:solidFill>
                <a:latin typeface="Times New Roman" pitchFamily="18" charset="0"/>
                <a:cs typeface="Times New Roman" pitchFamily="18" charset="0"/>
              </a:rPr>
              <a:t>расширять представления детей о комнатных растениях: их пользе и строении, учить различать комнатные растения по внешнему виду. Познакомить с правилами полива растения. Поощрять желание ухаживать за комнатными растениями.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977" b="6087"/>
          <a:stretch/>
        </p:blipFill>
        <p:spPr>
          <a:xfrm>
            <a:off x="724772" y="2588518"/>
            <a:ext cx="2584485" cy="377960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12063"/>
          <a:stretch/>
        </p:blipFill>
        <p:spPr>
          <a:xfrm>
            <a:off x="4387531" y="2590554"/>
            <a:ext cx="2614160" cy="37676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9349"/>
          <a:stretch/>
        </p:blipFill>
        <p:spPr>
          <a:xfrm>
            <a:off x="8142514" y="2614059"/>
            <a:ext cx="2629989" cy="37441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274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eles.club/uploads/posts/2022-11/1667271255_58-celes-club-p-priyatnii-fon-dlya-prezentatsii-pinterest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97577" y="365760"/>
            <a:ext cx="9570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Локация 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Формикарий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dirty="0">
                <a:solidFill>
                  <a:srgbClr val="34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изучить жизнь муравьев и их поведение в условиях муравьиной фермы (</a:t>
            </a:r>
            <a:r>
              <a:rPr lang="ru-RU" sz="2400" dirty="0" err="1">
                <a:solidFill>
                  <a:srgbClr val="34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формикария</a:t>
            </a:r>
            <a:r>
              <a:rPr lang="ru-RU" sz="2400" dirty="0">
                <a:solidFill>
                  <a:srgbClr val="34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получить новые знания о строении муравейника, выяснить значение муравьёв для природы и человека.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23070"/>
          <a:stretch/>
        </p:blipFill>
        <p:spPr>
          <a:xfrm>
            <a:off x="670559" y="2177143"/>
            <a:ext cx="2637521" cy="41975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578" y="2552125"/>
            <a:ext cx="5793874" cy="34475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979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eles.club/uploads/posts/2022-11/1667271255_58-celes-club-p-priyatnii-fon-dlya-prezentatsii-pinterest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5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7841" y="333329"/>
            <a:ext cx="77157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Локация «Зеленая библиотека»</a:t>
            </a:r>
          </a:p>
          <a:p>
            <a:pPr algn="ctr"/>
            <a:r>
              <a:rPr lang="ru-RU" sz="2400" dirty="0">
                <a:solidFill>
                  <a:srgbClr val="34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закрепить и расширить знания детей о животном и растительном мире, о живой и неживой природе, правилах поведения на природе.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144" t="7194" r="9618"/>
          <a:stretch/>
        </p:blipFill>
        <p:spPr>
          <a:xfrm>
            <a:off x="3739694" y="2204785"/>
            <a:ext cx="2682732" cy="18578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8711" t="10451" r="2707" b="26550"/>
          <a:stretch/>
        </p:blipFill>
        <p:spPr>
          <a:xfrm>
            <a:off x="9249431" y="2365082"/>
            <a:ext cx="2611644" cy="37309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5962" r="2123" b="15019"/>
          <a:stretch/>
        </p:blipFill>
        <p:spPr>
          <a:xfrm>
            <a:off x="4221810" y="4236806"/>
            <a:ext cx="4129709" cy="240214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" t="7580" r="3987" b="27202"/>
          <a:stretch/>
        </p:blipFill>
        <p:spPr>
          <a:xfrm>
            <a:off x="353982" y="2442952"/>
            <a:ext cx="3054788" cy="344607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0178" y="2204784"/>
            <a:ext cx="2056802" cy="18803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473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eles.club/uploads/posts/2022-11/1667271255_58-celes-club-p-priyatnii-fon-dlya-prezentatsii-pinterest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66" y="339634"/>
            <a:ext cx="112950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Локация «Маленький исследователь»</a:t>
            </a:r>
          </a:p>
          <a:p>
            <a:pPr algn="ctr"/>
            <a:r>
              <a:rPr lang="ru-RU" sz="2400" dirty="0">
                <a:solidFill>
                  <a:srgbClr val="34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благоприятных условий для практических исследований воспитанников и заинтересованности детей в самостоятельном поиске информации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790" t="3548" r="26630"/>
          <a:stretch/>
        </p:blipFill>
        <p:spPr>
          <a:xfrm>
            <a:off x="524759" y="1657220"/>
            <a:ext cx="2488407" cy="24182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40479" y="1673495"/>
            <a:ext cx="4284618" cy="24017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8740" r="11750"/>
          <a:stretch/>
        </p:blipFill>
        <p:spPr>
          <a:xfrm>
            <a:off x="8708571" y="1657220"/>
            <a:ext cx="2932128" cy="24304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2286" y="4350496"/>
            <a:ext cx="2892505" cy="229715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5989" y="4350496"/>
            <a:ext cx="2748980" cy="22802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86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eles.club/uploads/posts/2022-11/1667271255_58-celes-club-p-priyatnii-fon-dlya-prezentatsii-pinterest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4731" y="365760"/>
            <a:ext cx="107463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Локация «Экологический музей»</a:t>
            </a:r>
          </a:p>
          <a:p>
            <a:pPr algn="ctr"/>
            <a:r>
              <a:rPr lang="ru-RU" sz="2400" dirty="0">
                <a:solidFill>
                  <a:srgbClr val="34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3aнятия с природными материалами создают условия для развития наблюдательности и воображения детей, дают возможность воспитывать любовь к родной природе, развивать художественный вкус, прививать интерес к труду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7436" r="2648"/>
          <a:stretch/>
        </p:blipFill>
        <p:spPr>
          <a:xfrm>
            <a:off x="1515291" y="2301180"/>
            <a:ext cx="3596640" cy="41165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2059" t="1731" r="15537"/>
          <a:stretch/>
        </p:blipFill>
        <p:spPr>
          <a:xfrm flipH="1">
            <a:off x="5927241" y="2588563"/>
            <a:ext cx="4533930" cy="344697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27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eles.club/uploads/posts/2022-11/1667271255_58-celes-club-p-priyatnii-fon-dlya-prezentatsii-pinterest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7840" y="348343"/>
            <a:ext cx="89698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Локация «Говорящая стена»</a:t>
            </a: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Смысл заключается в том, что ребенок, получая необходимую информацию, имеет право выбора планировать свою деятельность и конструктивно использовать информационный ресурс.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15" t="4415" r="6355" b="3988"/>
          <a:stretch/>
        </p:blipFill>
        <p:spPr>
          <a:xfrm>
            <a:off x="876847" y="2553728"/>
            <a:ext cx="4680590" cy="32338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532" t="20911" r="20339" b="3540"/>
          <a:stretch/>
        </p:blipFill>
        <p:spPr>
          <a:xfrm>
            <a:off x="6129138" y="2699657"/>
            <a:ext cx="5334144" cy="28912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045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304</Words>
  <Application>Microsoft Office PowerPoint</Application>
  <PresentationFormat>Широкоэкранный</PresentationFormat>
  <Paragraphs>37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10</cp:revision>
  <dcterms:created xsi:type="dcterms:W3CDTF">2023-11-15T07:50:22Z</dcterms:created>
  <dcterms:modified xsi:type="dcterms:W3CDTF">2023-11-15T10:50:49Z</dcterms:modified>
</cp:coreProperties>
</file>