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ОБРАБОТКА НАКЛАДНОГО КАРМАНА С КЛАПАНОМ ЛЕТУЧАЯ МЫШЬ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dirty="0"/>
              <a:t/>
            </a:r>
            <a:br>
              <a:rPr lang="ru-RU" b="1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solidFill>
                  <a:schemeClr val="tx1"/>
                </a:solidFill>
              </a:rPr>
              <a:t>РАЗРАБОТАЛ М. И. КУРИЛЯК,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мастер производственного обучения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smtClean="0">
                <a:solidFill>
                  <a:schemeClr val="tx1"/>
                </a:solidFill>
              </a:rPr>
              <a:t>ФКП образовательное учреждение № </a:t>
            </a:r>
            <a:r>
              <a:rPr lang="ru-RU" sz="2000" smtClean="0">
                <a:solidFill>
                  <a:schemeClr val="tx1"/>
                </a:solidFill>
              </a:rPr>
              <a:t>305</a:t>
            </a:r>
            <a:br>
              <a:rPr lang="ru-RU" sz="2000" smtClean="0">
                <a:solidFill>
                  <a:schemeClr val="tx1"/>
                </a:solidFill>
              </a:rPr>
            </a:br>
            <a:r>
              <a:rPr lang="ru-RU" sz="2000">
                <a:solidFill>
                  <a:schemeClr val="tx1"/>
                </a:solidFill>
              </a:rPr>
              <a:t/>
            </a:r>
            <a:br>
              <a:rPr lang="ru-RU" sz="2000">
                <a:solidFill>
                  <a:schemeClr val="tx1"/>
                </a:solidFill>
              </a:rPr>
            </a:br>
            <a:r>
              <a:rPr lang="ru-RU" sz="2000" smtClean="0">
                <a:solidFill>
                  <a:schemeClr val="tx1"/>
                </a:solidFill>
              </a:rPr>
              <a:t/>
            </a:r>
            <a:br>
              <a:rPr lang="ru-RU" sz="2000" smtClean="0">
                <a:solidFill>
                  <a:schemeClr val="tx1"/>
                </a:solidFill>
              </a:rPr>
            </a:br>
            <a:r>
              <a:rPr lang="ru-RU" sz="2000" smtClean="0">
                <a:solidFill>
                  <a:schemeClr val="tx1"/>
                </a:solidFill>
              </a:rPr>
              <a:t>2020 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034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5162128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ЗАКРЕПИТЬ КЛАПАН ОТДЕЛОЧНОЙ СТРОЧКОЙ;</a:t>
            </a:r>
          </a:p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ЗАУТЮЖИТЬ НАКЛАДНОЙ КАРМАН ПО ВЕРХНЕМУ И ПЕРЕДНЕМУ СРЕЗАМ;</a:t>
            </a:r>
          </a:p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НАСТРОЧИТЬ КАРМАН НА ПОЛОЧКУ ПО ВЕРХНЕМУ И ПЕРДНЕМУ СРЕЗУ;</a:t>
            </a:r>
          </a:p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ОБРАБОТКА ОСТАЛЬНЫХ СРЕЗОВ СОВМЕСТНО С ОБРАБОТКОЙ БОКОВОГО СРЕЗА И НИЗА;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ДЕТАЛИ КРОЯ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4298032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ПОЛОЧКА;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 НАКЛАДНОЙ КАРМАН;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 КЛАПАН С ПОДКЛАПАНОМ;</a:t>
            </a:r>
          </a:p>
          <a:p>
            <a:pPr algn="l">
              <a:buFontTx/>
              <a:buChar char="-"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ЛИСТОЧКА;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32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КЛАПАН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835696" y="1196752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804248" y="1196752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835696" y="1196752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835696" y="3140968"/>
            <a:ext cx="273630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572000" y="3140968"/>
            <a:ext cx="2232248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85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ЛИСТОЧКА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619672" y="1412776"/>
            <a:ext cx="55446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619672" y="4797152"/>
            <a:ext cx="568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555776" y="256490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228184" y="2564904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228184" y="2564904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228184" y="371703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619672" y="2564904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1619672" y="378904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619672" y="1412776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619672" y="3789040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164288" y="1412776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164288" y="3717032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724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ПОСЛЕДОВАТЕЛЬНОСТЬ ОБРАБОТКИ  КЛАПАНА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920880" cy="5040560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ОБТАЧАТЬ КЛАПАН ПОДКЛАПАНОМ;</a:t>
            </a:r>
          </a:p>
          <a:p>
            <a:pPr marL="457200" lvl="0" indent="-457200" algn="l">
              <a:buFontTx/>
              <a:buChar char="-"/>
            </a:pP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ВЫСЕЧЬ УГОЛКИ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ВЫВЕРНУТЬ КЛАПАН;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   ПРИУТЮЖИТЬ КЛАПАН;</a:t>
            </a:r>
          </a:p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НАСТРОЧИТЬ ОТДЕЛОЧНУЮ СТРОЧКУ;</a:t>
            </a:r>
          </a:p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ОБМЕТАТЬ ВЕРХНИЙ СРЕЗ КЛАПАНА;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505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2413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ПОСЛЕДОВАТЕЛЬНОСТЬ ОБРАБОТКИ ЛИСТОЧКИ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560840" cy="4082008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СЛОЖИТЬ ЛИСТОЧКУ ПОПОЛАМ;</a:t>
            </a:r>
          </a:p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ОБТАЧАТЬ ЛИСТОЧКУ С ПРИПУСКОМ;</a:t>
            </a:r>
          </a:p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ВЫСЕЧЬ УГОЛКИ;</a:t>
            </a:r>
          </a:p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ВЫВЕРНУТЬ ЛИСТОЧКУ;</a:t>
            </a:r>
          </a:p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ПРИУТЮЖИТЬ ЛИСТОЧКУ;</a:t>
            </a:r>
          </a:p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ОБМЕТАТЬ ОТКРЫТЫЕ СРЕЗЫ;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417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864095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МОНТАЖ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КАРМАНА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7992888" cy="4442048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НАМЕТИТЬ МЕЛОВУЮ ЛИНИЮ ШИРИНЫ КЛАПАНА;</a:t>
            </a:r>
          </a:p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НАМЕТИТЬ МЕСТО РАСПОЛОЖЕНИЯ КЛАНА И ЛИСТОЧКИ НА НАКЛАДНОМ КАРМАНЕ ДВУМЯ МЕЛОВЫМИ ЛИНИЯМИ ШИРИНА 2 СМ. 20 ММ. ШИРИНА ВХОДА В КАРМАН 18-20 СМ.;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356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064896" cy="5090120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НАМЕТИТЬ ШИРИНУ ЛИСТОЧКИ ШИРИНА 2 СМ. СМОТРИ РИСУНОК;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marL="1704975" indent="-1704975" algn="l"/>
            <a:r>
              <a:rPr lang="ru-RU" dirty="0" smtClean="0"/>
              <a:t>-                          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ПРИТАЧАТЬ КЛАПАН И ЛИСТОЧКУ ПО НАМЕЧЕННЫМ ЛИНИЯМ;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15816" y="2492896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23728" y="3861048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15816" y="249289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08104" y="249289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508104" y="306896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2123728" y="306896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23728" y="306896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444208" y="306896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23728" y="3465004"/>
            <a:ext cx="432048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44208" y="346500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44208" y="306896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696236" y="3068960"/>
            <a:ext cx="0" cy="3960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18385" y="3095672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СМ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508104" y="3280338"/>
            <a:ext cx="0" cy="364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915816" y="3280338"/>
            <a:ext cx="0" cy="364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09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4664"/>
            <a:ext cx="7920880" cy="6264696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РАЗРЕЗАТЬ ВХОД В КАРМАН;</a:t>
            </a:r>
          </a:p>
          <a:p>
            <a:pPr marL="457200" indent="-457200" algn="l">
              <a:buFontTx/>
              <a:buChar char="-"/>
            </a:pPr>
            <a:endParaRPr lang="ru-RU" dirty="0" smtClean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marL="457200" indent="-457200" algn="l">
              <a:buFontTx/>
              <a:buChar char="-"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l">
              <a:buFontTx/>
              <a:buChar char="-"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l">
              <a:buFontTx/>
              <a:buChar char="-"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ВЫВЕРНУТЬ КЛАПАН И ЛИСТОЧКУ НА ИЗНАНОЧНУЮ СТОРОНУ;</a:t>
            </a:r>
          </a:p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ЗАКРЕПИТЬ УГОЛКИ;</a:t>
            </a:r>
          </a:p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НАСТРОЧИТЬ ОТДЕЛОЧНУЮ СТРОЧКУ ПО СРЕЗУ ПРИТАЧИВАНИЯ ЛИСТОЧКИ;</a:t>
            </a:r>
          </a:p>
          <a:p>
            <a:pPr marL="457200" indent="-457200" algn="l">
              <a:buFontTx/>
              <a:buChar char="-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СТАЧАТЬ КЛАПАН И ЛИСТОЧКУ ПО ПРИПУСКУ ЛИСТОЧКИ;</a:t>
            </a:r>
          </a:p>
          <a:p>
            <a:pPr marL="457200" indent="-457200" algn="l">
              <a:buFontTx/>
              <a:buChar char="-"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35696" y="1556792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835696" y="2348880"/>
            <a:ext cx="432048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339752" y="1916832"/>
            <a:ext cx="3240360" cy="7200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580112" y="1556792"/>
            <a:ext cx="576064" cy="36004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580112" y="1988840"/>
            <a:ext cx="576064" cy="36004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1835696" y="1556792"/>
            <a:ext cx="504056" cy="39604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835696" y="1952836"/>
            <a:ext cx="504056" cy="43204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214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</TotalTime>
  <Words>199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Schoolbook</vt:lpstr>
      <vt:lpstr>Wingdings</vt:lpstr>
      <vt:lpstr>Wingdings 2</vt:lpstr>
      <vt:lpstr>Эркер</vt:lpstr>
      <vt:lpstr>ОБРАБОТКА НАКЛАДНОГО КАРМАНА С КЛАПАНОМ ЛЕТУЧАЯ МЫШЬ   РАЗРАБОТАЛ М. И. КУРИЛЯК,  мастер производственного обучения ФКП образовательное учреждение № 305   2020 г. </vt:lpstr>
      <vt:lpstr>ДЕТАЛИ КРОЯ</vt:lpstr>
      <vt:lpstr>КЛАПАН</vt:lpstr>
      <vt:lpstr>ЛИСТОЧКА</vt:lpstr>
      <vt:lpstr>ПОСЛЕДОВАТЕЛЬНОСТЬ ОБРАБОТКИ  КЛАПАНА</vt:lpstr>
      <vt:lpstr>ПОСЛЕДОВАТЕЛЬНОСТЬ ОБРАБОТКИ ЛИСТОЧКИ</vt:lpstr>
      <vt:lpstr>МОНТАЖ КАРМАНА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ОБРАБОТКА НАКЛАДНОГО КАРМАНА С КЛАПАНОМ ЛЕТУЧАЯ МЫШЬ </dc:title>
  <dc:creator>Мирослав</dc:creator>
  <cp:lastModifiedBy>admin</cp:lastModifiedBy>
  <cp:revision>12</cp:revision>
  <cp:lastPrinted>2016-02-25T11:11:10Z</cp:lastPrinted>
  <dcterms:created xsi:type="dcterms:W3CDTF">2016-02-25T09:31:47Z</dcterms:created>
  <dcterms:modified xsi:type="dcterms:W3CDTF">2023-12-29T00:49:44Z</dcterms:modified>
</cp:coreProperties>
</file>