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E897-FA67-4CA4-AF39-254FC85CC32D}" v="59" dt="2023-11-12T11:03:35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662" autoAdjust="0"/>
    <p:restoredTop sz="94660"/>
  </p:normalViewPr>
  <p:slideViewPr>
    <p:cSldViewPr snapToGrid="0">
      <p:cViewPr>
        <p:scale>
          <a:sx n="64" d="100"/>
          <a:sy n="64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386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91981"/>
      </p:ext>
    </p:extLst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15138"/>
      </p:ext>
    </p:extLst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8869"/>
      </p:ext>
    </p:extLst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1122541"/>
      </p:ext>
    </p:extLst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28917"/>
      </p:ext>
    </p:extLst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05867"/>
      </p:ext>
    </p:extLst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3360"/>
      </p:ext>
    </p:extLst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75766"/>
      </p:ext>
    </p:extLst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19311"/>
      </p:ext>
    </p:extLst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48529"/>
      </p:ext>
    </p:extLst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11/12/2023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7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advClick="0" advTm="3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97E12-1804-7512-087D-5CCBD121A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2947" b="145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CAF27-6B17-50DD-B28B-ACA8FEFDE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en-US" dirty="0"/>
              <a:t>My town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B891D-9E67-D108-6627-171D2ABED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Гусельников Лев школа лицей 21    </a:t>
            </a:r>
          </a:p>
          <a:p>
            <a:r>
              <a:rPr lang="ru-RU" dirty="0">
                <a:solidFill>
                  <a:schemeClr val="tx1"/>
                </a:solidFill>
              </a:rPr>
              <a:t>4в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924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B288423-CD1D-03F5-A898-7482CEF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363987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br>
              <a:rPr lang="en-US" sz="1900" dirty="0"/>
            </a:b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name is Lev .I live in  Pervouralsk  .It is town. The center of our town is a Square of Victory.  There are musical fountain, city administration, cafes and restaurants .</a:t>
            </a:r>
            <a:br>
              <a:rPr lang="en-US" sz="1900" dirty="0">
                <a:effectLst/>
              </a:rPr>
            </a:br>
            <a:endParaRPr lang="en-US" sz="1900" dirty="0"/>
          </a:p>
        </p:txBody>
      </p:sp>
      <p:pic>
        <p:nvPicPr>
          <p:cNvPr id="5" name="Рисунок 4" descr="Изображение выглядит как на открытом воздухе, неб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955007B-AB52-217F-FC3B-96AECB69B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 r="2" b="20830"/>
          <a:stretch/>
        </p:blipFill>
        <p:spPr>
          <a:xfrm>
            <a:off x="442453" y="10"/>
            <a:ext cx="7118554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3148185"/>
      </p:ext>
    </p:extLst>
  </p:cSld>
  <p:clrMapOvr>
    <a:masterClrMapping/>
  </p:clrMapOvr>
  <p:transition advClick="0" advTm="3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D2781DDF-FAC9-41BA-A2E2-B4F31ED7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E9E13-8661-29D9-0DAB-D229154E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6955" y="4800600"/>
            <a:ext cx="3129195" cy="16916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far from center is park. There are attractions and zoo. Our family likes to feed squirrels in the park .</a:t>
            </a:r>
          </a:p>
          <a:p>
            <a:endParaRPr lang="en-US" sz="1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на открытом воздухе, одежда, дерево, человек">
            <a:extLst>
              <a:ext uri="{FF2B5EF4-FFF2-40B4-BE49-F238E27FC236}">
                <a16:creationId xmlns:a16="http://schemas.microsoft.com/office/drawing/2014/main" id="{FBC0BD20-D08A-B631-BCCD-0BCC80FCE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782"/>
          <a:stretch/>
        </p:blipFill>
        <p:spPr>
          <a:xfrm>
            <a:off x="457201" y="1"/>
            <a:ext cx="3458292" cy="4206239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F7F5490B-0CDF-446A-AE37-8D4284D1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6087" y="0"/>
            <a:ext cx="3409927" cy="26517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B001B486-87B8-46D5-953C-80C8D0772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367107"/>
            <a:ext cx="3458292" cy="249089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а открытом воздухе, земля, трав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C025947C-819D-D152-A21C-DCA58297C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r="-4" b="-4"/>
          <a:stretch/>
        </p:blipFill>
        <p:spPr>
          <a:xfrm>
            <a:off x="4096088" y="2812627"/>
            <a:ext cx="3409928" cy="40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5915"/>
      </p:ext>
    </p:extLst>
  </p:cSld>
  <p:clrMapOvr>
    <a:masterClrMapping/>
  </p:clrMapOvr>
  <p:transition advClick="0"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781DDF-FAC9-41BA-A2E2-B4F31ED7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5E935-423A-8829-7800-05534D93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6955" y="4800600"/>
            <a:ext cx="3129195" cy="16916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our town are new swimming pool and new playground .It is big and nice. I like swim in swimming pool. I like play on the playground.</a:t>
            </a:r>
          </a:p>
          <a:p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одежда, человек, Человеческое лицо, джинсы&#10;&#10;Автоматически созданное описание">
            <a:extLst>
              <a:ext uri="{FF2B5EF4-FFF2-40B4-BE49-F238E27FC236}">
                <a16:creationId xmlns:a16="http://schemas.microsoft.com/office/drawing/2014/main" id="{EB6E3F63-8EA4-7CE3-2443-65930C6A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782"/>
          <a:stretch/>
        </p:blipFill>
        <p:spPr>
          <a:xfrm>
            <a:off x="457201" y="1"/>
            <a:ext cx="3458292" cy="42062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F5490B-0CDF-446A-AE37-8D4284D1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6087" y="0"/>
            <a:ext cx="3409927" cy="26517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01B486-87B8-46D5-953C-80C8D0772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367107"/>
            <a:ext cx="3458292" cy="249089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на открытом воздухе, детская площадка, небо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6EC3DD73-C010-23B9-5770-ED6553451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r="-4" b="-4"/>
          <a:stretch/>
        </p:blipFill>
        <p:spPr>
          <a:xfrm>
            <a:off x="4096088" y="2812627"/>
            <a:ext cx="3409928" cy="40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4975"/>
      </p:ext>
    </p:extLst>
  </p:cSld>
  <p:clrMapOvr>
    <a:masterClrMapping/>
  </p:clrMapOvr>
  <p:transition advClick="0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66C88B-B170-4C69-85D3-FD6AD975F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0FE256-DF37-4639-8CB7-2E2F1897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85B82-CDEE-C1C0-10A6-C9B6E5AF2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2600" y="4800599"/>
            <a:ext cx="5645072" cy="16601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D9D9D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town has  got many supermarkets . In supermarket  I shop fruit and vegetables .In town many toys shop too .</a:t>
            </a:r>
          </a:p>
          <a:p>
            <a:endParaRPr lang="en-US" dirty="0">
              <a:solidFill>
                <a:srgbClr val="D9D9D9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DD1039A-772C-4213-A092-0D8A9EF4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ишка, игрушка, плюш, фаршированный&#10;&#10;Автоматически созданное описание">
            <a:extLst>
              <a:ext uri="{FF2B5EF4-FFF2-40B4-BE49-F238E27FC236}">
                <a16:creationId xmlns:a16="http://schemas.microsoft.com/office/drawing/2014/main" id="{DB02AEC9-EC7B-1093-7C44-EC96FC7E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4560"/>
          <a:stretch/>
        </p:blipFill>
        <p:spPr>
          <a:xfrm>
            <a:off x="902987" y="687936"/>
            <a:ext cx="3718563" cy="547563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B39728D-66CA-4175-956D-FE26F322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4028"/>
      </p:ext>
    </p:extLst>
  </p:cSld>
  <p:clrMapOvr>
    <a:masterClrMapping/>
  </p:clrMapOvr>
  <p:transition advClick="0" advTm="3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066A5E-49BA-4D95-8E00-826D7CDCD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089" y="4800600"/>
            <a:ext cx="2802195" cy="169164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D9D9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D9D9D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town has got city pond with bike path,  where I can ride bike</a:t>
            </a:r>
            <a:r>
              <a:rPr lang="en-US" sz="2000" dirty="0">
                <a:solidFill>
                  <a:srgbClr val="D9D9D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D9D9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а открытом воздухе, колесо, Велосипедное колесо, езда на велосипеде&#10;&#10;Автоматически созданное описание">
            <a:extLst>
              <a:ext uri="{FF2B5EF4-FFF2-40B4-BE49-F238E27FC236}">
                <a16:creationId xmlns:a16="http://schemas.microsoft.com/office/drawing/2014/main" id="{9285B248-2BC6-9BB2-165F-079253A2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5" y="944447"/>
            <a:ext cx="6616823" cy="49626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FE57B-5BFF-A7C8-826C-3EAAA947D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55" y="4800600"/>
            <a:ext cx="3129195" cy="169164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Near the square there is stadium. We can go in for sports every season.</a:t>
            </a:r>
            <a:endParaRPr lang="ru-RU" sz="2000" dirty="0">
              <a:solidFill>
                <a:schemeClr val="tx1">
                  <a:lumMod val="8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на открытом воздухе, человек, снег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1295F74-4809-73AB-3C97-1E855EB86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r="3" b="445"/>
          <a:stretch/>
        </p:blipFill>
        <p:spPr>
          <a:xfrm>
            <a:off x="457201" y="1"/>
            <a:ext cx="3458292" cy="420623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F7F5490B-0CDF-446A-AE37-8D4284D1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6087" y="0"/>
            <a:ext cx="3409927" cy="26517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001B486-87B8-46D5-953C-80C8D0772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367107"/>
            <a:ext cx="3458292" cy="249089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на открытом воздухе, небо, дерево, маяк&#10;&#10;Автоматически созданное описание">
            <a:extLst>
              <a:ext uri="{FF2B5EF4-FFF2-40B4-BE49-F238E27FC236}">
                <a16:creationId xmlns:a16="http://schemas.microsoft.com/office/drawing/2014/main" id="{B68F3136-463B-7330-5DEA-E215BC1B7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1020"/>
          <a:stretch/>
        </p:blipFill>
        <p:spPr>
          <a:xfrm>
            <a:off x="4096088" y="2812627"/>
            <a:ext cx="3409928" cy="40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0237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4B6364-1826-56C2-E823-45AC309D6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089" y="4800600"/>
            <a:ext cx="2802195" cy="1691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9D9D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libraries, museum, theater in my town. I like visit theater Variant.</a:t>
            </a:r>
            <a:endParaRPr lang="ru-RU" sz="2400" dirty="0">
              <a:solidFill>
                <a:srgbClr val="D9D9D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D9D9D9"/>
              </a:solidFill>
            </a:endParaRPr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947737E-D24C-4DE6-E503-06AF1A5F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3" y="484632"/>
            <a:ext cx="4411686" cy="5882248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1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зображение выглядит как Фиолетовый, Сирень, Пурпурный цвет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033B7-EC43-8C9C-2137-15C489691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6965" b="36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B33B59-907F-147C-7BE2-806CB7396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like my town.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7894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210</TotalTime>
  <Words>178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Times New Roman</vt:lpstr>
      <vt:lpstr>Wingdings 2</vt:lpstr>
      <vt:lpstr>Вид</vt:lpstr>
      <vt:lpstr>My town</vt:lpstr>
      <vt:lpstr> My name is Lev .I live in  Pervouralsk  .It is town. The center of our town is a Square of Victory.  There are musical fountain, city administration, cafes and restaurants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Ольга Гусельникова</dc:creator>
  <cp:lastModifiedBy>Ольга Гусельникова</cp:lastModifiedBy>
  <cp:revision>2</cp:revision>
  <dcterms:created xsi:type="dcterms:W3CDTF">2023-11-12T08:05:04Z</dcterms:created>
  <dcterms:modified xsi:type="dcterms:W3CDTF">2023-11-12T11:35:22Z</dcterms:modified>
</cp:coreProperties>
</file>