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FE91D-9769-41E2-BC9D-0B6880543915}" v="7" dt="2023-03-15T17:02:10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91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2203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363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8280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91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627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23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1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89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3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3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8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51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71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DCF4-139F-40D7-AF24-0141E526373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33A0EE-D579-4972-8A04-62930926D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5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текст, в помещении, печатная машинка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328DDE72-0326-1F94-79CE-94747C9C7B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8" b="35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72ED9-6780-961B-0818-DE323BED1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533" y="573258"/>
            <a:ext cx="8915399" cy="22627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Sabon Next LT" panose="02000500000000000000" pitchFamily="2" charset="0"/>
                <a:cs typeface="Sabon Next LT" panose="02000500000000000000" pitchFamily="2" charset="0"/>
              </a:rPr>
              <a:t>Museum – house named after </a:t>
            </a:r>
            <a:r>
              <a:rPr lang="ru-RU" dirty="0">
                <a:solidFill>
                  <a:schemeClr val="tx1"/>
                </a:solidFill>
                <a:latin typeface="Sabon Next LT" panose="02000500000000000000" pitchFamily="2" charset="0"/>
                <a:cs typeface="Sabon Next LT" panose="02000500000000000000" pitchFamily="2" charset="0"/>
              </a:rPr>
              <a:t>Р</a:t>
            </a:r>
            <a:r>
              <a:rPr lang="en-US" dirty="0">
                <a:solidFill>
                  <a:schemeClr val="tx1"/>
                </a:solidFill>
                <a:latin typeface="Sabon Next LT" panose="02000500000000000000" pitchFamily="2" charset="0"/>
                <a:cs typeface="Sabon Next LT" panose="02000500000000000000" pitchFamily="2" charset="0"/>
              </a:rPr>
              <a:t>avel </a:t>
            </a:r>
            <a:r>
              <a:rPr lang="en-US" dirty="0" err="1">
                <a:solidFill>
                  <a:schemeClr val="tx1"/>
                </a:solidFill>
                <a:latin typeface="Sabon Next LT" panose="02000500000000000000" pitchFamily="2" charset="0"/>
                <a:cs typeface="Sabon Next LT" panose="02000500000000000000" pitchFamily="2" charset="0"/>
              </a:rPr>
              <a:t>Bazhov</a:t>
            </a:r>
            <a:r>
              <a:rPr lang="en-US" dirty="0">
                <a:solidFill>
                  <a:schemeClr val="tx1"/>
                </a:solidFill>
                <a:latin typeface="Sabon Next LT" panose="02000500000000000000" pitchFamily="2" charset="0"/>
                <a:cs typeface="Sabon Next LT" panose="02000500000000000000" pitchFamily="2" charset="0"/>
              </a:rPr>
              <a:t> </a:t>
            </a:r>
            <a:endParaRPr lang="ru-RU" dirty="0">
              <a:solidFill>
                <a:schemeClr val="tx1"/>
              </a:solidFill>
              <a:latin typeface="Sabon Next LT" panose="02000500000000000000" pitchFamily="2" charset="0"/>
              <a:cs typeface="Sabon Next LT" panose="02000500000000000000" pitchFamily="2" charset="0"/>
            </a:endParaRPr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6683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65880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27737A0-D7E0-4415-8E90-FD4F69E76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06CE375-B39D-4C51-A858-F4A383311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4EA8B46-395C-41F6-BE09-548B10809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BC7EDC6D-8B00-48D9-B8FD-9B5285FB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DE4BD3C3-5C1B-4305-BFA1-9054820B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4635ED79-E821-4CFD-9F97-D6137E5DC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92FD5F9A-0D1B-4304-AC95-EA6A4E70E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9BB96F9-6F99-413C-909E-6FCF017C1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1CCAEE3F-DFD6-4F56-91DF-94C71526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9965128-6557-433B-B75B-BDF307311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6ACA7D22-11B5-4768-B195-51BF6E7C1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A10AD997-8BE7-4F95-8B7C-4E59DA1AC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E270B5A-1647-4C9C-BA5F-6BC559F86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7D8AB18-1DD7-4D60-B9FA-190B47BB2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AE3C8994-22F6-4B7D-B50B-80ECD1E2A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DDCDE2FF-5BFC-4807-AB1E-D6928F8F4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63EF93F1-6EAF-4409-A623-76533740E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ED3B5256-3F5C-4FDE-8A9A-5A124E92B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ED5D4282-BFB9-4BFC-A20D-18E1C4EEA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3E6394EB-0752-433A-BA70-AF42B45F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DF27BE5F-DA8D-4260-9D0D-69E9CE146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9A6E5CBE-AE54-40B7-9A00-E3975FEAC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6C307890-5461-4D51-ADA6-A3DA6D35B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3F9B7E4B-6412-4B97-AD48-30B1F61F3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D345D359-869B-4305-B7D7-0B5C4FDEC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2F688B27-AEB8-45BD-9597-78A97EE0D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4EB21FA6-8B6A-4699-8408-91E699800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BA1AABB7-0FD0-4445-8B8B-7A0C680C5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дерево, на открытом воздухе, небо, строительство&#10;&#10;Автоматически созданное описание">
            <a:extLst>
              <a:ext uri="{FF2B5EF4-FFF2-40B4-BE49-F238E27FC236}">
                <a16:creationId xmlns:a16="http://schemas.microsoft.com/office/drawing/2014/main" id="{E5BC0AC8-DBFD-BFD5-9F19-7A02E52656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127866" y="104265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69364-AAD2-ED63-A282-4FF7E94F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950" y="4449646"/>
            <a:ext cx="8915399" cy="22627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Pavel  </a:t>
            </a:r>
            <a:r>
              <a:rPr lang="en-US" sz="3200" dirty="0" err="1">
                <a:solidFill>
                  <a:schemeClr val="tx1"/>
                </a:solidFill>
              </a:rPr>
              <a:t>Bazov</a:t>
            </a:r>
            <a:r>
              <a:rPr lang="en-US" sz="3200" dirty="0">
                <a:solidFill>
                  <a:schemeClr val="tx1"/>
                </a:solidFill>
              </a:rPr>
              <a:t> is  Ural writer. It is house where he </a:t>
            </a:r>
            <a:r>
              <a:rPr lang="en-US" sz="3200" dirty="0" err="1">
                <a:solidFill>
                  <a:schemeClr val="tx1"/>
                </a:solidFill>
              </a:rPr>
              <a:t>writed</a:t>
            </a:r>
            <a:r>
              <a:rPr lang="en-US" sz="3200" dirty="0">
                <a:solidFill>
                  <a:schemeClr val="tx1"/>
                </a:solidFill>
              </a:rPr>
              <a:t> famous tales . It is in Ekaterinburg city ,</a:t>
            </a:r>
            <a:r>
              <a:rPr lang="en-US" sz="3200" dirty="0" err="1">
                <a:solidFill>
                  <a:schemeClr val="tx1"/>
                </a:solidFill>
              </a:rPr>
              <a:t>Chapaev</a:t>
            </a:r>
            <a:r>
              <a:rPr lang="en-US" sz="3200" dirty="0">
                <a:solidFill>
                  <a:schemeClr val="tx1"/>
                </a:solidFill>
              </a:rPr>
              <a:t> street 11.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4E5D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98845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27737A0-D7E0-4415-8E90-FD4F69E76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06CE375-B39D-4C51-A858-F4A383311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4EA8B46-395C-41F6-BE09-548B10809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BC7EDC6D-8B00-48D9-B8FD-9B5285FB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DE4BD3C3-5C1B-4305-BFA1-9054820B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4635ED79-E821-4CFD-9F97-D6137E5DC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92FD5F9A-0D1B-4304-AC95-EA6A4E70E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9BB96F9-6F99-413C-909E-6FCF017C1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1CCAEE3F-DFD6-4F56-91DF-94C71526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9965128-6557-433B-B75B-BDF307311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6ACA7D22-11B5-4768-B195-51BF6E7C1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A10AD997-8BE7-4F95-8B7C-4E59DA1AC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E270B5A-1647-4C9C-BA5F-6BC559F86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7D8AB18-1DD7-4D60-B9FA-190B47BB2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AE3C8994-22F6-4B7D-B50B-80ECD1E2A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DDCDE2FF-5BFC-4807-AB1E-D6928F8F4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63EF93F1-6EAF-4409-A623-76533740E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ED3B5256-3F5C-4FDE-8A9A-5A124E92B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ED5D4282-BFB9-4BFC-A20D-18E1C4EEA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3E6394EB-0752-433A-BA70-AF42B45F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DF27BE5F-DA8D-4260-9D0D-69E9CE146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9A6E5CBE-AE54-40B7-9A00-E3975FEAC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6C307890-5461-4D51-ADA6-A3DA6D35B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3F9B7E4B-6412-4B97-AD48-30B1F61F3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D345D359-869B-4305-B7D7-0B5C4FDEC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2F688B27-AEB8-45BD-9597-78A97EE0D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4EB21FA6-8B6A-4699-8408-91E699800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BA1AABB7-0FD0-4445-8B8B-7A0C680C5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в помещении, стена, пол, окно&#10;&#10;Автоматически созданное описание">
            <a:extLst>
              <a:ext uri="{FF2B5EF4-FFF2-40B4-BE49-F238E27FC236}">
                <a16:creationId xmlns:a16="http://schemas.microsoft.com/office/drawing/2014/main" id="{9DC4ADEE-4344-17B7-A0EB-7FD27285B8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0" b="9472"/>
          <a:stretch/>
        </p:blipFill>
        <p:spPr>
          <a:xfrm>
            <a:off x="127866" y="2248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2F56B-F83C-9BAA-B9EF-9BC72CAE4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1361" y="432909"/>
            <a:ext cx="8915399" cy="22627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He lived and worked in this house.  There is a </a:t>
            </a:r>
            <a:r>
              <a:rPr lang="en-US" sz="3200" dirty="0" err="1">
                <a:solidFill>
                  <a:schemeClr val="tx1"/>
                </a:solidFill>
              </a:rPr>
              <a:t>daning</a:t>
            </a:r>
            <a:r>
              <a:rPr lang="en-US" sz="3200" dirty="0">
                <a:solidFill>
                  <a:schemeClr val="tx1"/>
                </a:solidFill>
              </a:rPr>
              <a:t> room, cabinet and children room.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9E3C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66026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9">
            <a:extLst>
              <a:ext uri="{FF2B5EF4-FFF2-40B4-BE49-F238E27FC236}">
                <a16:creationId xmlns:a16="http://schemas.microsoft.com/office/drawing/2014/main" id="{F27737A0-D7E0-4415-8E90-FD4F69E76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06CE375-B39D-4C51-A858-F4A383311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4EA8B46-395C-41F6-BE09-548B10809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BC7EDC6D-8B00-48D9-B8FD-9B5285FB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DE4BD3C3-5C1B-4305-BFA1-9054820B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4635ED79-E821-4CFD-9F97-D6137E5DC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92FD5F9A-0D1B-4304-AC95-EA6A4E70E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9BB96F9-6F99-413C-909E-6FCF017C1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1CCAEE3F-DFD6-4F56-91DF-94C71526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9965128-6557-433B-B75B-BDF307311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6ACA7D22-11B5-4768-B195-51BF6E7C1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A10AD997-8BE7-4F95-8B7C-4E59DA1AC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E270B5A-1647-4C9C-BA5F-6BC559F86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7" name="Group 23">
            <a:extLst>
              <a:ext uri="{FF2B5EF4-FFF2-40B4-BE49-F238E27FC236}">
                <a16:creationId xmlns:a16="http://schemas.microsoft.com/office/drawing/2014/main" id="{57D8AB18-1DD7-4D60-B9FA-190B47BB2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AE3C8994-22F6-4B7D-B50B-80ECD1E2A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DDCDE2FF-5BFC-4807-AB1E-D6928F8F4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63EF93F1-6EAF-4409-A623-76533740E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ED3B5256-3F5C-4FDE-8A9A-5A124E92B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ED5D4282-BFB9-4BFC-A20D-18E1C4EEA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3E6394EB-0752-433A-BA70-AF42B45F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DF27BE5F-DA8D-4260-9D0D-69E9CE146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9A6E5CBE-AE54-40B7-9A00-E3975FEAC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6C307890-5461-4D51-ADA6-A3DA6D35B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3F9B7E4B-6412-4B97-AD48-30B1F61F3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D345D359-869B-4305-B7D7-0B5C4FDEC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2F688B27-AEB8-45BD-9597-78A97EE0D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8" name="Rectangle 37">
            <a:extLst>
              <a:ext uri="{FF2B5EF4-FFF2-40B4-BE49-F238E27FC236}">
                <a16:creationId xmlns:a16="http://schemas.microsoft.com/office/drawing/2014/main" id="{4EB21FA6-8B6A-4699-8408-91E699800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Freeform 6">
            <a:extLst>
              <a:ext uri="{FF2B5EF4-FFF2-40B4-BE49-F238E27FC236}">
                <a16:creationId xmlns:a16="http://schemas.microsoft.com/office/drawing/2014/main" id="{BA1AABB7-0FD0-4445-8B8B-7A0C680C5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0" name="Rectangle 41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в помещении, стена, украшенный&#10;&#10;Автоматически созданное описание">
            <a:extLst>
              <a:ext uri="{FF2B5EF4-FFF2-40B4-BE49-F238E27FC236}">
                <a16:creationId xmlns:a16="http://schemas.microsoft.com/office/drawing/2014/main" id="{68AD212B-D5D1-8AA4-F470-E19ED68428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13999" y="-136547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C5F74-DF64-2B4C-EC04-5A4E92D0D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083" y="4315668"/>
            <a:ext cx="8915399" cy="22627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It is cabinet. There is table, </a:t>
            </a:r>
            <a:r>
              <a:rPr lang="en-US" sz="3200" dirty="0" err="1">
                <a:solidFill>
                  <a:schemeClr val="tx1"/>
                </a:solidFill>
              </a:rPr>
              <a:t>tapewriter</a:t>
            </a:r>
            <a:r>
              <a:rPr lang="en-US" sz="3200" dirty="0">
                <a:solidFill>
                  <a:schemeClr val="tx1"/>
                </a:solidFill>
              </a:rPr>
              <a:t>, armchair .School children go to excursion in this museum.</a:t>
            </a:r>
          </a:p>
        </p:txBody>
      </p:sp>
      <p:sp>
        <p:nvSpPr>
          <p:cNvPr id="81" name="Rectangle 43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4C4C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673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73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Sabon Next LT</vt:lpstr>
      <vt:lpstr>Wingdings 3</vt:lpstr>
      <vt:lpstr>Легкий дым</vt:lpstr>
      <vt:lpstr>Museum – house named after Рavel Bazhov </vt:lpstr>
      <vt:lpstr>Pavel  Bazov is  Ural writer. It is house where he writed famous tales . It is in Ekaterinburg city ,Chapaev street 11.</vt:lpstr>
      <vt:lpstr>He lived and worked in this house.  There is a daning room, cabinet and children room.</vt:lpstr>
      <vt:lpstr>It is cabinet. There is table, tapewriter, armchair .School children go to excursion in this museum.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Museum – house named after pavel bazhov </dc:title>
  <dc:creator>Ольга Гусельникова</dc:creator>
  <cp:lastModifiedBy>Ольга Гусельникова</cp:lastModifiedBy>
  <cp:revision>2</cp:revision>
  <dcterms:created xsi:type="dcterms:W3CDTF">2023-03-15T16:49:00Z</dcterms:created>
  <dcterms:modified xsi:type="dcterms:W3CDTF">2023-03-15T17:37:21Z</dcterms:modified>
</cp:coreProperties>
</file>