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7"/>
  </p:notesMasterIdLst>
  <p:sldIdLst>
    <p:sldId id="257" r:id="rId8"/>
    <p:sldId id="256" r:id="rId9"/>
    <p:sldId id="272" r:id="rId10"/>
    <p:sldId id="260" r:id="rId11"/>
    <p:sldId id="274" r:id="rId12"/>
    <p:sldId id="261" r:id="rId13"/>
    <p:sldId id="276" r:id="rId14"/>
    <p:sldId id="262" r:id="rId15"/>
    <p:sldId id="278" r:id="rId16"/>
    <p:sldId id="263" r:id="rId17"/>
    <p:sldId id="280" r:id="rId18"/>
    <p:sldId id="264" r:id="rId19"/>
    <p:sldId id="265" r:id="rId20"/>
    <p:sldId id="266" r:id="rId21"/>
    <p:sldId id="267" r:id="rId22"/>
    <p:sldId id="282" r:id="rId23"/>
    <p:sldId id="259" r:id="rId24"/>
    <p:sldId id="270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BE1A-9165-495C-8146-1D7469293549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0845-513C-47DF-86A6-32632F0C41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06C2B-1738-4A33-93F1-94A46C002CE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0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49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68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29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9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5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998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525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4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51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47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36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9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66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105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80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25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78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013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91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05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33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01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484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92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04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4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01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654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27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72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786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702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239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27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1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400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22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1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985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31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43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203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67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66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36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86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01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854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4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96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186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7523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70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45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207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51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54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31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419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04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482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82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0A7173-1449-42AB-8FCD-FFFA2722F3F0}" type="datetimeFigureOut">
              <a:rPr lang="ru-RU" smtClean="0"/>
              <a:t>вт 14.02.23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440E00-CA93-4DDF-A99A-899C30B204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14.02.23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6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22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9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8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8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ср 15.02.23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9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jpe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7072362" cy="214314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</a:t>
            </a:r>
            <a:endParaRPr lang="ru-RU" sz="7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4973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Гадимова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Патимат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Нуцалхановна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«школа-интернат 1 вида»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429024" cy="5429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старенький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том жил, очень газеты читать он любил!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t1.ftcdn.net/jpg/00/28/78/52/400_F_28785241_wdjzsiKKgk72thrInAquddVtzf8UzVcm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142984"/>
            <a:ext cx="4643470" cy="52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95" y="-1357346"/>
            <a:ext cx="10953795" cy="821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Семья2017\solntse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000232" cy="18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85728"/>
            <a:ext cx="83688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старший он в семье,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мудрый во дворе,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Голова вся в седине.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C:\Users\Патимат\Desktop\мама, папа\depositphotos_99075980-stock-photo-cartoon-grandfather-sitting-in-th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5" y="3286124"/>
            <a:ext cx="3114341" cy="259888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714348" y="357166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107521" y="392885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179223" y="464323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893867" y="392885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42910" y="114298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928926" y="121442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43636" y="142873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29454" y="164305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036611" y="1250141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14348" y="228599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285852" y="228599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893603" y="2107397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965173" y="225027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6578" y="314324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480" y="214311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дедушка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4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643338" cy="69294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а ещё был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семействе сынишка – бойкий и шустрый такой шалунишка.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и днём, даже вечером мальчик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прыгал, как будто резиновый мячик.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http://nbnmbball.com/images/boy_with_ball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71480"/>
            <a:ext cx="442915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500462" cy="6858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ещё сестрёнка была, в куклы играла,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лужам скакала.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забавной девчушка была!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://img-novosib.fotki.yandex.ru/get/4814/89635038.621/0_6fcb3_d601a429_XL"/>
          <p:cNvPicPr>
            <a:picLocks noGrp="1"/>
          </p:cNvPicPr>
          <p:nvPr>
            <p:ph sz="quarter" idx="1"/>
          </p:nvPr>
        </p:nvPicPr>
        <p:blipFill>
          <a:blip r:embed="rId3"/>
          <a:srcRect r="3040" b="6650"/>
          <a:stretch>
            <a:fillRect/>
          </a:stretch>
        </p:blipFill>
        <p:spPr bwMode="auto">
          <a:xfrm>
            <a:off x="3786182" y="928670"/>
            <a:ext cx="400052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214710" cy="7215214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в той семье пушистый котёнок, маленький, очень подвижный ребёнок!</a:t>
            </a:r>
            <a:b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Спинку любил выгибать и мурлыкать, и поцарапаться, даже пофыркать.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zoopicture.ru/wp-content/uploads/2009/11/maria_emeljanova_10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48139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8573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семействе огромном щенок ещё был, хвостиком так повилять он любил.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freelance.ru/img/portfolio/pics/00/07/41/475417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84375"/>
            <a:ext cx="61047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6" y="-642966"/>
            <a:ext cx="9382126" cy="7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Семья2017\solntse-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7715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Творческая 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«Моя семья»</a:t>
            </a:r>
            <a:endParaRPr kumimoji="0" lang="ru-RU" sz="5400" b="1" i="1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1989" name="Picture 5" descr="https://art-apple.ru/albums/userpics/10001/73/vector-family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58780"/>
            <a:ext cx="3714799" cy="3241987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2357422" y="285728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822297" y="250009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28992" y="214311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250793" y="189308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8272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b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 СЕМЬИ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артинка 38 из 403779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800105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Стихотворение «Мой дом»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торопимся домой: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папа, братик мой.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Дверь ключом мы открываем,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по комнатам включаем,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«Здравствуй» дому говорим,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диване посидим.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сердечно за столом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о том, о сем.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попьем мы чаю,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сказку почитает.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взошла луна,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Спать нам всем пришла пора.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дому я шепчу: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«Очень я тебя люблю».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Т. Лукашева</a:t>
            </a:r>
          </a:p>
          <a:p>
            <a:endParaRPr lang="ru-RU" dirty="0"/>
          </a:p>
        </p:txBody>
      </p:sp>
      <p:pic>
        <p:nvPicPr>
          <p:cNvPr id="4" name="Рисунок 3" descr="Картинка 14 из 38713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63074">
            <a:off x="428596" y="1142984"/>
            <a:ext cx="1714512" cy="2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2 из 22236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6951">
            <a:off x="5836358" y="2902874"/>
            <a:ext cx="2614820" cy="21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34 из 375953"/>
          <p:cNvPicPr/>
          <p:nvPr/>
        </p:nvPicPr>
        <p:blipFill>
          <a:blip r:embed="rId5" cstate="print"/>
          <a:srcRect l="11518" t="1850" r="9112" b="1850"/>
          <a:stretch>
            <a:fillRect/>
          </a:stretch>
        </p:blipFill>
        <p:spPr bwMode="auto">
          <a:xfrm rot="20964587">
            <a:off x="224753" y="4827862"/>
            <a:ext cx="2156951" cy="16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6 из 191600"/>
          <p:cNvPicPr>
            <a:picLocks noChangeAspect="1" noChangeArrowheads="1"/>
          </p:cNvPicPr>
          <p:nvPr/>
        </p:nvPicPr>
        <p:blipFill>
          <a:blip r:embed="rId6"/>
          <a:srcRect t="25152" r="19501" b="3055"/>
          <a:stretch>
            <a:fillRect/>
          </a:stretch>
        </p:blipFill>
        <p:spPr bwMode="auto">
          <a:xfrm>
            <a:off x="6500826" y="500042"/>
            <a:ext cx="2143140" cy="2014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Семья2017\family_png-800x6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1" y="1708300"/>
            <a:ext cx="6552728" cy="49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48127">
            <a:off x="-1612061" y="720994"/>
            <a:ext cx="116596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itchFamily="2" charset="-79"/>
              </a:rPr>
              <a:t>Спасибо за внимание!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20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1/60/296/60296325_092e8e84da6c3f84e291936d7d4f72a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882164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617419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В доме жила большая семья, всех назову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вам, детишки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, 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01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Мама – красавица в доме жила, своей добротой и умом слыла.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4.bp.blogspot.com/_1IikE9_oKLg/SZdEmWp5fbI/AAAAAAAASU0/MH3kKtIGnNE/s400/celebmomsspringmini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550072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88" y="-642966"/>
            <a:ext cx="10001288" cy="750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Семья2017\solntse-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671004" cy="16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1470" y="857232"/>
            <a:ext cx="8286808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 нежнее всех на свете?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 готовит нам обед?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кого так любят дети?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кого прекрасней нет?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 же это? Наша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........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-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321703" y="892951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214942" y="1000108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42976" y="16430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714480" y="157161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71868" y="16430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357686" y="157161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4348" y="228599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250133" y="2178835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857488" y="2071678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107653" y="225027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14348" y="292893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321571" y="282177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964645" y="2750339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785918" y="3357562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071670" y="350043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536413" y="3178967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Патимат\Desktop\9038_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14752"/>
            <a:ext cx="2357454" cy="27146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4876" y="3214686"/>
            <a:ext cx="200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мама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3000364" y="3429000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571900" cy="49292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силач, спортсмен – удалец, опора семьи – настоящий отец!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gnbcbible.com/images/father%20w%20children.gif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928670"/>
            <a:ext cx="4525124" cy="5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916" y="-642966"/>
            <a:ext cx="10144164" cy="750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Семья2017\solntse-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-142900"/>
            <a:ext cx="2000264" cy="16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 научит гвоздь забить,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Даст машину порулить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 вы знаете, ребята,-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наш любимый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..... 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C:\Users\Патимат\Desktop\мама, папа\vospitanie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305028" cy="242889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785918" y="50004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750463" y="46432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786446" y="571480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750331" y="117870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00496" y="135729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179223" y="1250141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678893" y="189308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000628" y="2000240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714744" y="2714620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5857884" y="264318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86380" y="250030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папа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348" y="285749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85720" y="2571744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857652" cy="52864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– старушка – жила, целыми днями вязать могла!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ages.clipartof.com/small/32826-Clipart-Illustration-Of-A-Happy-Grandmother-Sitting-In-A-Green-Chair-And-Knitting.jpg"/>
          <p:cNvPicPr>
            <a:picLocks noGrp="1"/>
          </p:cNvPicPr>
          <p:nvPr>
            <p:ph sz="quarter" idx="1"/>
          </p:nvPr>
        </p:nvPicPr>
        <p:blipFill>
          <a:blip r:embed="rId3"/>
          <a:srcRect r="6993" b="-19"/>
          <a:stretch>
            <a:fillRect/>
          </a:stretch>
        </p:blipFill>
        <p:spPr bwMode="auto">
          <a:xfrm>
            <a:off x="3857620" y="857232"/>
            <a:ext cx="4214842" cy="55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88" y="-642966"/>
            <a:ext cx="10001288" cy="750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Семья2017\solntse-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12" y="-214338"/>
            <a:ext cx="2285984" cy="16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14356"/>
            <a:ext cx="8286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571480"/>
            <a:ext cx="8786842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 носки внучатам свяжет,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Сказку старую расскажет,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Это наша........</a:t>
            </a:r>
          </a:p>
        </p:txBody>
      </p:sp>
      <p:pic>
        <p:nvPicPr>
          <p:cNvPr id="4098" name="Picture 2" descr="C:\Users\Патимат\Desktop\мама, папа\depositphotos_131150800-stock-illustration-cartoon-grandmother-knits-a-scarf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429000"/>
            <a:ext cx="2674460" cy="2852757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71670" y="92867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072066" y="78579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179487" y="750075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357290" y="1643050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393273" y="1464455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679421" y="153589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035819" y="2178835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00166" y="250030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571736" y="2357430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286248" y="2500306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43306" y="2357430"/>
            <a:ext cx="291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бабушка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266</Words>
  <Application>Microsoft Office PowerPoint</Application>
  <PresentationFormat>Экран (4:3)</PresentationFormat>
  <Paragraphs>53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Aharoni</vt:lpstr>
      <vt:lpstr>Arial</vt:lpstr>
      <vt:lpstr>Bookman Old Style</vt:lpstr>
      <vt:lpstr>Calibri</vt:lpstr>
      <vt:lpstr>Century Schoolbook</vt:lpstr>
      <vt:lpstr>Comic Sans MS</vt:lpstr>
      <vt:lpstr>Times New Roman</vt:lpstr>
      <vt:lpstr>Wingdings</vt:lpstr>
      <vt:lpstr>Wingdings 2</vt:lpstr>
      <vt:lpstr>Эркер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МОЯ СЕМЬЯ</vt:lpstr>
      <vt:lpstr>Презентация PowerPoint</vt:lpstr>
      <vt:lpstr>Презентация PowerPoint</vt:lpstr>
      <vt:lpstr>Мама – красавица в доме жила, своей добротой и умом слыла.</vt:lpstr>
      <vt:lpstr>Презентация PowerPoint</vt:lpstr>
      <vt:lpstr>Папа – силач, спортсмен – удалец, опора семьи – настоящий отец! </vt:lpstr>
      <vt:lpstr>Презентация PowerPoint</vt:lpstr>
      <vt:lpstr>Бабушка  с ними – старушка – жила, целыми днями вязать могла! </vt:lpstr>
      <vt:lpstr>Презентация PowerPoint</vt:lpstr>
      <vt:lpstr>Дедушка старенький  в доме том жил, очень газеты читать он любил! </vt:lpstr>
      <vt:lpstr>Презентация PowerPoint</vt:lpstr>
      <vt:lpstr>Ну, а ещё был  в семействе сынишка – бойкий и шустрый такой шалунишка. Утром и днём, даже вечером мальчик  прыгал, как будто резиновый мячик.  </vt:lpstr>
      <vt:lpstr>В доме ещё сестрёнка была, в куклы играла,  по лужам скакала. Очень забавной девчушка была! </vt:lpstr>
      <vt:lpstr>Жил в той семье пушистый котёнок, маленький, очень подвижный ребёнок! Спинку любил выгибать и мурлыкать, и поцарапаться, даже пофыркать. </vt:lpstr>
      <vt:lpstr>В семействе огромном щенок ещё был, хвостиком так повилять он любил.</vt:lpstr>
      <vt:lpstr>Презентация PowerPoint</vt:lpstr>
      <vt:lpstr>ПОРТРЕТ  МОЕЙ СЕМЬИ</vt:lpstr>
      <vt:lpstr>Стихотворение «Мой дом»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Пользователь</cp:lastModifiedBy>
  <cp:revision>32</cp:revision>
  <dcterms:created xsi:type="dcterms:W3CDTF">2012-02-06T15:00:00Z</dcterms:created>
  <dcterms:modified xsi:type="dcterms:W3CDTF">2023-02-14T21:12:54Z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444CD12807194A58A2E8D6F9F52FA5D9</vt:lpwstr>
  </property>
  <property fmtid="{D5CDD505-2E9C-101B-9397-08002B2CF9AE}" pid="3" name="KSOProductBuildVer">
    <vt:lpwstr>1049-11.2.0.11440</vt:lpwstr>
  </property>
</Properties>
</file>