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b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изготовлению подвески из солёного теста</a:t>
            </a:r>
            <a:b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рыбка»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-5402"/>
            <a:ext cx="9151201" cy="68634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-5402"/>
            <a:ext cx="9151201" cy="6863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-1" y="-5402"/>
            <a:ext cx="9151200" cy="6863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7778" b="14289"/>
          <a:stretch>
            <a:fillRect/>
          </a:stretch>
        </p:blipFill>
        <p:spPr>
          <a:xfrm>
            <a:off x="-1" y="-5403"/>
            <a:ext cx="9144001" cy="71489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rcRect l="4326" t="12258" r="23225" b="12143"/>
          <a:stretch>
            <a:fillRect/>
          </a:stretch>
        </p:blipFill>
        <p:spPr>
          <a:xfrm>
            <a:off x="0" y="0"/>
            <a:ext cx="9144000" cy="715617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944724" y="-1341276"/>
            <a:ext cx="6858000" cy="954055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1242138" y="-1242138"/>
            <a:ext cx="6858000" cy="934227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8" cy="685799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0800000">
            <a:off x="-1260648" y="0"/>
            <a:ext cx="10404648" cy="729081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0800000">
            <a:off x="-37528" y="0"/>
            <a:ext cx="9181528" cy="68861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rcRect l="13601" t="29000" r="16400" b="13251"/>
          <a:stretch>
            <a:fillRect/>
          </a:stretch>
        </p:blipFill>
        <p:spPr>
          <a:xfrm>
            <a:off x="1547664" y="8619"/>
            <a:ext cx="6552728" cy="7208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-1" y="-5402"/>
            <a:ext cx="9151203" cy="68634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-5402"/>
            <a:ext cx="9151201" cy="68634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-5402"/>
            <a:ext cx="9151202" cy="68634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-5402"/>
            <a:ext cx="9151202" cy="68634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Экран (4:3)</PresentationFormat>
  <Paragraphs>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Мастер-класс по изготовлению подвески из солёного теста «Золотая рыбка»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подвески из солёного теста «Золотая рыбка»</dc:title>
  <dc:creator>1</dc:creator>
  <cp:lastModifiedBy>1</cp:lastModifiedBy>
  <cp:revision>5</cp:revision>
  <dcterms:created xsi:type="dcterms:W3CDTF">2019-04-01T12:42:07Z</dcterms:created>
  <dcterms:modified xsi:type="dcterms:W3CDTF">2019-04-01T13:39:18Z</dcterms:modified>
</cp:coreProperties>
</file>