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62A"/>
    <a:srgbClr val="FFE26A"/>
    <a:srgbClr val="FF9044"/>
    <a:srgbClr val="FFF179"/>
    <a:srgbClr val="DBFFBF"/>
    <a:srgbClr val="ABD3F7"/>
    <a:srgbClr val="C5ECFF"/>
    <a:srgbClr val="CFF7FF"/>
    <a:srgbClr val="C4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1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3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1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0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7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0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9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BF5A-AF99-4370-BD70-FC47ED48C9CE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A301-49D2-4B71-BF7A-35166E717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01" y="2120120"/>
            <a:ext cx="6355675" cy="4478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0109" y="527773"/>
            <a:ext cx="5731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_HKSCS-ExtB" panose="02020500000000000000" pitchFamily="18" charset="-120"/>
              </a:rPr>
              <a:t>Времена года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ngLiU_HKSCS-ExtB" panose="02020500000000000000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7395" y="262787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hlinkClick r:id="rId3" action="ppaction://hlinksldjump"/>
              </a:rPr>
              <a:t>ЗИМА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8670" y="4720281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ВЕСНА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0865" y="2356022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  <a:hlinkClick r:id="rId5" action="ppaction://hlinksldjump"/>
              </a:rPr>
              <a:t>ЛЕТО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3330" y="40859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E5762A"/>
                </a:solidFill>
                <a:hlinkClick r:id="rId6" action="ppaction://hlinksldjump"/>
              </a:rPr>
              <a:t>ОСЕНЬ</a:t>
            </a:r>
            <a:endParaRPr lang="ru-RU" b="1" dirty="0">
              <a:solidFill>
                <a:srgbClr val="E576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626247" y="4533274"/>
            <a:ext cx="3328087" cy="1861864"/>
          </a:xfrm>
          <a:prstGeom prst="roundRect">
            <a:avLst/>
          </a:prstGeom>
          <a:ln w="57150">
            <a:solidFill>
              <a:srgbClr val="ABD3F7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1185" y="2169080"/>
            <a:ext cx="3328087" cy="1861864"/>
          </a:xfrm>
          <a:prstGeom prst="roundRect">
            <a:avLst/>
          </a:prstGeom>
          <a:ln w="57150">
            <a:solidFill>
              <a:srgbClr val="ABD3F7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-239978" y="515967"/>
            <a:ext cx="2866225" cy="889723"/>
          </a:xfrm>
          <a:prstGeom prst="homePlate">
            <a:avLst/>
          </a:prstGeom>
          <a:ln w="38100">
            <a:solidFill>
              <a:srgbClr val="C5E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-fotki.yandex.ru/get/6428/99372273.b/0_8e8f6_52014c8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35" y="1284053"/>
            <a:ext cx="5352189" cy="4014142"/>
          </a:xfrm>
          <a:prstGeom prst="roundRect">
            <a:avLst>
              <a:gd name="adj" fmla="val 7417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081" y="322881"/>
            <a:ext cx="2020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Зима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404" y="22304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3884" y="4587043"/>
            <a:ext cx="4429340" cy="180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Чародейкою Зимою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Околдован, лес стоит,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 под снежной </a:t>
            </a:r>
            <a:r>
              <a:rPr lang="ru-RU" b="0" i="0" u="none" strike="noStrike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бахромою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Неподвижною, немою,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Чудной жизнью он блестит.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Ф. Тютчев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749" y="2401557"/>
            <a:ext cx="260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Запорошила дорожки,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Разукрасила окошки.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Радость детям подарила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на санках прокатила.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10709189" y="2736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меню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09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626247" y="4533274"/>
            <a:ext cx="3328087" cy="1861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1185" y="2169080"/>
            <a:ext cx="3328087" cy="1861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34" y="1488348"/>
            <a:ext cx="5316495" cy="3544330"/>
          </a:xfrm>
          <a:prstGeom prst="roundRect">
            <a:avLst>
              <a:gd name="adj" fmla="val 7417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704285" y="4448543"/>
            <a:ext cx="3268395" cy="2031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Еще неделя пролетит,</a:t>
            </a:r>
            <a:br>
              <a:rPr lang="ru-RU" dirty="0"/>
            </a:br>
            <a:r>
              <a:rPr lang="ru-RU" dirty="0"/>
              <a:t>И март капелью зазвенит.</a:t>
            </a:r>
            <a:br>
              <a:rPr lang="ru-RU" dirty="0"/>
            </a:br>
            <a:r>
              <a:rPr lang="ru-RU" dirty="0"/>
              <a:t>За ним апрель в цветах придет,</a:t>
            </a:r>
            <a:br>
              <a:rPr lang="ru-RU" dirty="0"/>
            </a:br>
            <a:r>
              <a:rPr lang="ru-RU" dirty="0"/>
              <a:t>И землю солнышко зальет.</a:t>
            </a:r>
            <a:br>
              <a:rPr lang="ru-RU" dirty="0"/>
            </a:br>
            <a:r>
              <a:rPr lang="ru-RU" dirty="0"/>
              <a:t>По рощам, паркам соловьи</a:t>
            </a:r>
            <a:br>
              <a:rPr lang="ru-RU" dirty="0"/>
            </a:br>
            <a:r>
              <a:rPr lang="ru-RU" dirty="0"/>
              <a:t>Концерты вновь начнут свои.</a:t>
            </a:r>
          </a:p>
          <a:p>
            <a:pPr algn="r"/>
            <a:r>
              <a:rPr lang="ru-RU" dirty="0" smtClean="0"/>
              <a:t>В</a:t>
            </a:r>
            <a:r>
              <a:rPr lang="ru-RU" dirty="0"/>
              <a:t>. </a:t>
            </a:r>
            <a:r>
              <a:rPr lang="ru-RU" dirty="0" err="1"/>
              <a:t>Кудлачев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6915" y="2169080"/>
            <a:ext cx="24754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Зазвенели</a:t>
            </a:r>
            <a:r>
              <a:rPr lang="ru-RU" dirty="0"/>
              <a:t> ручьи,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прилетели грачи.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улей пчела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первый мёд принесла.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Кто скажет, кто знает,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когда это бывает?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-239978" y="515967"/>
            <a:ext cx="2866225" cy="889723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DBFFB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437" y="380352"/>
            <a:ext cx="22813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Весна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10709189" y="2736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меню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92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626247" y="4533274"/>
            <a:ext cx="3328087" cy="1861864"/>
          </a:xfrm>
          <a:prstGeom prst="roundRect">
            <a:avLst/>
          </a:prstGeom>
          <a:solidFill>
            <a:srgbClr val="FFE26A"/>
          </a:solidFill>
          <a:ln w="57150">
            <a:solidFill>
              <a:srgbClr val="FFF17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1185" y="2169080"/>
            <a:ext cx="3328087" cy="1861864"/>
          </a:xfrm>
          <a:prstGeom prst="roundRect">
            <a:avLst/>
          </a:prstGeom>
          <a:solidFill>
            <a:srgbClr val="FFE26A"/>
          </a:solidFill>
          <a:ln w="57150">
            <a:solidFill>
              <a:srgbClr val="FFF17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63" y="1672820"/>
            <a:ext cx="5363618" cy="3352261"/>
          </a:xfrm>
          <a:prstGeom prst="roundRect">
            <a:avLst>
              <a:gd name="adj" fmla="val 7417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745355" y="4754015"/>
            <a:ext cx="3321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Столько </a:t>
            </a:r>
            <a:r>
              <a:rPr lang="ru-RU" dirty="0"/>
              <a:t>света! Столько солнца! 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Столько</a:t>
            </a:r>
            <a:r>
              <a:rPr lang="ru-RU" dirty="0"/>
              <a:t> зелени кругом! </a:t>
            </a:r>
            <a:br>
              <a:rPr lang="ru-RU" dirty="0"/>
            </a:br>
            <a:r>
              <a:rPr lang="ru-RU" dirty="0"/>
              <a:t>Наступило снова лето,</a:t>
            </a:r>
            <a:br>
              <a:rPr lang="ru-RU" dirty="0"/>
            </a:br>
            <a:r>
              <a:rPr lang="ru-RU" dirty="0"/>
              <a:t>И тепло пришло к нам в дом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07830" y="2442955"/>
            <a:ext cx="2294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Долгожданная пора!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Детвора кричит: Ура!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 ж за радость это?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Наступило ...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-239978" y="515967"/>
            <a:ext cx="2866225" cy="889723"/>
          </a:xfrm>
          <a:prstGeom prst="homePlate">
            <a:avLst/>
          </a:prstGeom>
          <a:solidFill>
            <a:srgbClr val="FFE26A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209" y="370149"/>
            <a:ext cx="18838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Лето</a:t>
            </a:r>
          </a:p>
        </p:txBody>
      </p:sp>
      <p:sp>
        <p:nvSpPr>
          <p:cNvPr id="12" name="Стрелка влево 11">
            <a:hlinkClick r:id="rId3" action="ppaction://hlinksldjump"/>
          </p:cNvPr>
          <p:cNvSpPr/>
          <p:nvPr/>
        </p:nvSpPr>
        <p:spPr>
          <a:xfrm>
            <a:off x="10709189" y="2736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меню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041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26247" y="4533274"/>
            <a:ext cx="3328087" cy="1861864"/>
          </a:xfrm>
          <a:prstGeom prst="roundRect">
            <a:avLst/>
          </a:prstGeom>
          <a:solidFill>
            <a:srgbClr val="FF9044"/>
          </a:solidFill>
          <a:ln w="57150">
            <a:solidFill>
              <a:srgbClr val="E5762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1185" y="2111514"/>
            <a:ext cx="3328087" cy="1861864"/>
          </a:xfrm>
          <a:prstGeom prst="roundRect">
            <a:avLst/>
          </a:prstGeom>
          <a:solidFill>
            <a:srgbClr val="FF9044"/>
          </a:solidFill>
          <a:ln w="57150">
            <a:solidFill>
              <a:srgbClr val="E5762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91" y="1695653"/>
            <a:ext cx="5174183" cy="3436520"/>
          </a:xfrm>
          <a:prstGeom prst="roundRect">
            <a:avLst>
              <a:gd name="adj" fmla="val 7417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861996" y="4864041"/>
            <a:ext cx="2995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solidFill>
                  <a:srgbClr val="1D2129"/>
                </a:solidFill>
                <a:effectLst/>
                <a:latin typeface="Segoe UI" panose="020B0502040204020203" pitchFamily="34" charset="0"/>
              </a:rPr>
              <a:t>Утром мы во двор идём -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u="none" strike="noStrike" dirty="0" smtClean="0">
                <a:solidFill>
                  <a:srgbClr val="1D2129"/>
                </a:solidFill>
                <a:effectLst/>
                <a:latin typeface="Segoe UI" panose="020B0502040204020203" pitchFamily="34" charset="0"/>
              </a:rPr>
              <a:t>Листья сыплются дождём,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u="none" strike="noStrike" dirty="0" smtClean="0">
                <a:solidFill>
                  <a:srgbClr val="1D2129"/>
                </a:solidFill>
                <a:effectLst/>
                <a:latin typeface="Segoe UI" panose="020B0502040204020203" pitchFamily="34" charset="0"/>
              </a:rPr>
              <a:t>Под ногами шелестят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u="none" strike="noStrike" dirty="0" smtClean="0">
                <a:solidFill>
                  <a:srgbClr val="1D2129"/>
                </a:solidFill>
                <a:effectLst/>
                <a:latin typeface="Segoe UI" panose="020B0502040204020203" pitchFamily="34" charset="0"/>
              </a:rPr>
              <a:t>И летят, летят, летят...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-239978" y="515967"/>
            <a:ext cx="2866225" cy="889723"/>
          </a:xfrm>
          <a:prstGeom prst="homePlate">
            <a:avLst/>
          </a:prstGeom>
          <a:solidFill>
            <a:srgbClr val="FF9044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1623" y="337625"/>
            <a:ext cx="23743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9274" y="2442282"/>
            <a:ext cx="2422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Дни стали короче,</a:t>
            </a:r>
            <a:br>
              <a:rPr lang="ru-RU" dirty="0"/>
            </a:br>
            <a:r>
              <a:rPr lang="ru-RU" dirty="0"/>
              <a:t>Длинней стали ночи,</a:t>
            </a:r>
            <a:br>
              <a:rPr lang="ru-RU" dirty="0"/>
            </a:br>
            <a:r>
              <a:rPr lang="ru-RU" dirty="0"/>
              <a:t>Кто скажет, кто знает,</a:t>
            </a:r>
            <a:br>
              <a:rPr lang="ru-RU" dirty="0"/>
            </a:br>
            <a:r>
              <a:rPr lang="ru-RU" dirty="0"/>
              <a:t>Когда это бывает?</a:t>
            </a:r>
          </a:p>
        </p:txBody>
      </p:sp>
      <p:sp>
        <p:nvSpPr>
          <p:cNvPr id="11" name="Стрелка влево 10">
            <a:hlinkClick r:id="rId3" action="ppaction://hlinksldjump"/>
          </p:cNvPr>
          <p:cNvSpPr/>
          <p:nvPr/>
        </p:nvSpPr>
        <p:spPr>
          <a:xfrm>
            <a:off x="10709189" y="2736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hlinkClick r:id="rId3" action="ppaction://hlinksldjump"/>
              </a:rPr>
              <a:t>меню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900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8789" y="2726724"/>
            <a:ext cx="4964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</a:rPr>
              <a:t>Спасибо!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55A11"/>
      </a:hlink>
      <a:folHlink>
        <a:srgbClr val="C9C9C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47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MingLiU_HKSCS-ExtB</vt:lpstr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mp-13</dc:creator>
  <cp:lastModifiedBy>mp-13</cp:lastModifiedBy>
  <cp:revision>22</cp:revision>
  <dcterms:created xsi:type="dcterms:W3CDTF">2019-05-13T09:08:13Z</dcterms:created>
  <dcterms:modified xsi:type="dcterms:W3CDTF">2019-06-10T13:31:52Z</dcterms:modified>
</cp:coreProperties>
</file>