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8" r:id="rId23"/>
    <p:sldId id="280" r:id="rId24"/>
    <p:sldId id="279" r:id="rId25"/>
    <p:sldId id="277" r:id="rId26"/>
    <p:sldId id="281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2F666B-D52A-4525-929B-A50EBF9584C4}" type="datetimeFigureOut">
              <a:rPr lang="ru-RU" smtClean="0"/>
              <a:pPr/>
              <a:t>01.10.2023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9BEB70-6DCD-473B-B25D-7AFB808FC6A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9BEB70-6DCD-473B-B25D-7AFB808FC6A8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5DE36-CC8C-437C-96B3-FE47053BFDF1}" type="datetimeFigureOut">
              <a:rPr lang="ru-RU" smtClean="0"/>
              <a:pPr/>
              <a:t>01.10.2023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7D3A2-22F4-4055-A4B8-BB9778BED8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5DE36-CC8C-437C-96B3-FE47053BFDF1}" type="datetimeFigureOut">
              <a:rPr lang="ru-RU" smtClean="0"/>
              <a:pPr/>
              <a:t>01.10.2023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7D3A2-22F4-4055-A4B8-BB9778BED8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5DE36-CC8C-437C-96B3-FE47053BFDF1}" type="datetimeFigureOut">
              <a:rPr lang="ru-RU" smtClean="0"/>
              <a:pPr/>
              <a:t>01.10.2023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7D3A2-22F4-4055-A4B8-BB9778BED8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5DE36-CC8C-437C-96B3-FE47053BFDF1}" type="datetimeFigureOut">
              <a:rPr lang="ru-RU" smtClean="0"/>
              <a:pPr/>
              <a:t>01.10.2023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7D3A2-22F4-4055-A4B8-BB9778BED8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5DE36-CC8C-437C-96B3-FE47053BFDF1}" type="datetimeFigureOut">
              <a:rPr lang="ru-RU" smtClean="0"/>
              <a:pPr/>
              <a:t>01.10.2023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7D3A2-22F4-4055-A4B8-BB9778BED8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5DE36-CC8C-437C-96B3-FE47053BFDF1}" type="datetimeFigureOut">
              <a:rPr lang="ru-RU" smtClean="0"/>
              <a:pPr/>
              <a:t>01.10.2023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7D3A2-22F4-4055-A4B8-BB9778BED8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5DE36-CC8C-437C-96B3-FE47053BFDF1}" type="datetimeFigureOut">
              <a:rPr lang="ru-RU" smtClean="0"/>
              <a:pPr/>
              <a:t>01.10.2023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7D3A2-22F4-4055-A4B8-BB9778BED8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5DE36-CC8C-437C-96B3-FE47053BFDF1}" type="datetimeFigureOut">
              <a:rPr lang="ru-RU" smtClean="0"/>
              <a:pPr/>
              <a:t>01.10.2023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7D3A2-22F4-4055-A4B8-BB9778BED8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5DE36-CC8C-437C-96B3-FE47053BFDF1}" type="datetimeFigureOut">
              <a:rPr lang="ru-RU" smtClean="0"/>
              <a:pPr/>
              <a:t>01.10.2023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7D3A2-22F4-4055-A4B8-BB9778BED8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5DE36-CC8C-437C-96B3-FE47053BFDF1}" type="datetimeFigureOut">
              <a:rPr lang="ru-RU" smtClean="0"/>
              <a:pPr/>
              <a:t>01.10.2023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7D3A2-22F4-4055-A4B8-BB9778BED8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5DE36-CC8C-437C-96B3-FE47053BFDF1}" type="datetimeFigureOut">
              <a:rPr lang="ru-RU" smtClean="0"/>
              <a:pPr/>
              <a:t>01.10.2023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7D3A2-22F4-4055-A4B8-BB9778BED8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75DE36-CC8C-437C-96B3-FE47053BFDF1}" type="datetimeFigureOut">
              <a:rPr lang="ru-RU" smtClean="0"/>
              <a:pPr/>
              <a:t>01.10.2023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D7D3A2-22F4-4055-A4B8-BB9778BED85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88640"/>
            <a:ext cx="7772400" cy="1470025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ВЫСТУПЛЕНИЕ ВОРОНЕЖСКИХ ГИМНАСТОВ С НАРУШЕНИЕМ ИНТЕЛЛЕКТА НА СОРЕВНОВАНИЯХ РАЗЛИЧНОГО УРОВНЯ</a:t>
            </a: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oem\Desktop\Фото для презентации\IMG_88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1772816"/>
            <a:ext cx="6080926" cy="454461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/>
              <a:t>9-золотых, 1-серебряная и 2-бронзовых на Европейских молодежных Играх Специальной Олимпиады 2006г. (Италия)</a:t>
            </a:r>
          </a:p>
        </p:txBody>
      </p:sp>
      <p:pic>
        <p:nvPicPr>
          <p:cNvPr id="6" name="Содержимое 5" descr="Изображение 21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/>
              <a:t>13-золотых, 7-серебряных и 6-бронзовых на Всемирных Играх Специальной Олимпиады 2007г. (Китай)</a:t>
            </a:r>
          </a:p>
        </p:txBody>
      </p:sp>
      <p:pic>
        <p:nvPicPr>
          <p:cNvPr id="4" name="Содержимое 3" descr="kudn27460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31640" y="1628800"/>
            <a:ext cx="6788944" cy="4525963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/>
              <a:t>7-золотых, 10-серебряных и 1-бронзовую на Всемирных Играх Специальной Олимпиады 2011г. (Греция)</a:t>
            </a:r>
          </a:p>
        </p:txBody>
      </p:sp>
      <p:pic>
        <p:nvPicPr>
          <p:cNvPr id="4" name="Содержимое 3" descr="i (3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2420888"/>
            <a:ext cx="3096344" cy="3096344"/>
          </a:xfrm>
        </p:spPr>
      </p:pic>
      <p:pic>
        <p:nvPicPr>
          <p:cNvPr id="2050" name="Picture 2" descr="C:\Users\oem\Desktop\Фото для презентации\i (1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3284984"/>
            <a:ext cx="2181225" cy="2181225"/>
          </a:xfrm>
          <a:prstGeom prst="rect">
            <a:avLst/>
          </a:prstGeom>
          <a:noFill/>
        </p:spPr>
      </p:pic>
      <p:pic>
        <p:nvPicPr>
          <p:cNvPr id="2051" name="Picture 3" descr="C:\Users\oem\Desktop\Фото для презентации\i (8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128" y="2348880"/>
            <a:ext cx="3168352" cy="31683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dirty="0"/>
              <a:t>10-золотых, 4-серебряные на Чемпионате Мира 2012 г. (Великобритания)</a:t>
            </a:r>
          </a:p>
        </p:txBody>
      </p:sp>
      <p:pic>
        <p:nvPicPr>
          <p:cNvPr id="4" name="Содержимое 3" descr="IMG_026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/>
              <a:t>9 – золотых, 11 – серебряных, 6 – бронзовых на Европейских Играх Специальной Олимпиады 2014г. (Бельгия)</a:t>
            </a:r>
          </a:p>
        </p:txBody>
      </p:sp>
      <p:pic>
        <p:nvPicPr>
          <p:cNvPr id="4" name="Содержимое 3" descr="i (9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87824" y="2204864"/>
            <a:ext cx="3096344" cy="4128459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/>
              <a:t>8 – золотых, 2 – серебряных, 6 – бронзовых на Всемирных Играх Специальной Олимпиады 2015г. (США)</a:t>
            </a:r>
          </a:p>
        </p:txBody>
      </p:sp>
      <p:pic>
        <p:nvPicPr>
          <p:cNvPr id="4" name="Содержимое 3" descr="kudn27458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31640" y="1700808"/>
            <a:ext cx="6788944" cy="4525963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/>
              <a:t>3 – золотых, 1 – серебряная и 3 бронзовых на Чемпионате Мира 2015г. (Италия)</a:t>
            </a:r>
          </a:p>
        </p:txBody>
      </p:sp>
      <p:pic>
        <p:nvPicPr>
          <p:cNvPr id="4" name="Содержимое 3" descr="99d42d33f5b9b6bb1e3d78bf620ad4e3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69778" y="1600200"/>
            <a:ext cx="6804444" cy="4525963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/>
              <a:t>4 - золотых, 1 – бронзовая медаль на Всемирных Играх лиц с синдромом Дауна 2016г. (Италия)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Фото и видео\Фото\WP_20190315_0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628800"/>
            <a:ext cx="8460544" cy="47525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4 – золотых медали на IX Мена Играх 2018г. (ОАЭ)</a:t>
            </a:r>
          </a:p>
        </p:txBody>
      </p:sp>
      <p:pic>
        <p:nvPicPr>
          <p:cNvPr id="4" name="Содержимое 3" descr="IMG_882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1916832"/>
            <a:ext cx="1620000" cy="2160000"/>
          </a:xfrm>
        </p:spPr>
      </p:pic>
      <p:pic>
        <p:nvPicPr>
          <p:cNvPr id="5122" name="Picture 2" descr="C:\Users\oem\Desktop\Фото для презентации\IMG_874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4149080"/>
            <a:ext cx="1656184" cy="2486430"/>
          </a:xfrm>
          <a:prstGeom prst="rect">
            <a:avLst/>
          </a:prstGeom>
          <a:noFill/>
        </p:spPr>
      </p:pic>
      <p:pic>
        <p:nvPicPr>
          <p:cNvPr id="5124" name="Picture 4" descr="C:\Users\oem\Desktop\Фото для презентации\i (14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3808" y="1916832"/>
            <a:ext cx="2232248" cy="2232248"/>
          </a:xfrm>
          <a:prstGeom prst="rect">
            <a:avLst/>
          </a:prstGeom>
          <a:noFill/>
        </p:spPr>
      </p:pic>
      <p:pic>
        <p:nvPicPr>
          <p:cNvPr id="2050" name="Picture 2" descr="C:\Users\oem\Desktop\Фото для презентации\Изображение 21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24128" y="4293096"/>
            <a:ext cx="3240360" cy="2430493"/>
          </a:xfrm>
          <a:prstGeom prst="rect">
            <a:avLst/>
          </a:prstGeom>
          <a:noFill/>
        </p:spPr>
      </p:pic>
      <p:pic>
        <p:nvPicPr>
          <p:cNvPr id="2051" name="Picture 3" descr="C:\Users\oem\Desktop\Фото для презентации\Изображение 21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24128" y="1844824"/>
            <a:ext cx="3168061" cy="2376264"/>
          </a:xfrm>
          <a:prstGeom prst="rect">
            <a:avLst/>
          </a:prstGeom>
          <a:noFill/>
        </p:spPr>
      </p:pic>
      <p:pic>
        <p:nvPicPr>
          <p:cNvPr id="2052" name="Picture 4" descr="C:\Users\oem\Desktop\Фото для презентации\i (10)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43808" y="4221088"/>
            <a:ext cx="2232248" cy="22322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dirty="0"/>
              <a:t>1 – золотая, 1 – серебряная и 1 – бронзовая медали на Чемпионате мира 2018г. (Германия)</a:t>
            </a:r>
          </a:p>
        </p:txBody>
      </p:sp>
      <p:pic>
        <p:nvPicPr>
          <p:cNvPr id="4" name="Содержимое 3" descr="IMG_021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/>
              <a:t>Спортивная гимнастика в адаптивном спорте</a:t>
            </a:r>
            <a:br>
              <a:rPr lang="ru-RU" sz="2800" dirty="0" smtClean="0"/>
            </a:br>
            <a:r>
              <a:rPr lang="ru-RU" sz="2800" dirty="0" smtClean="0"/>
              <a:t>- Специальная Олимпиада</a:t>
            </a:r>
            <a:br>
              <a:rPr lang="ru-RU" sz="2800" dirty="0" smtClean="0"/>
            </a:br>
            <a:r>
              <a:rPr lang="ru-RU" sz="2800" dirty="0" smtClean="0"/>
              <a:t>- </a:t>
            </a:r>
            <a:r>
              <a:rPr lang="en-US" sz="2800" dirty="0" smtClean="0"/>
              <a:t>VIRTUS – </a:t>
            </a:r>
            <a:r>
              <a:rPr lang="ru-RU" sz="2800" dirty="0" smtClean="0"/>
              <a:t>Всероссийская Федерация спорта ЛИН</a:t>
            </a:r>
            <a:endParaRPr lang="ru-RU" sz="2800" dirty="0"/>
          </a:p>
        </p:txBody>
      </p:sp>
      <p:pic>
        <p:nvPicPr>
          <p:cNvPr id="4" name="Содержимое 3" descr="15108534200_5d2c4e3647_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59632" y="1772816"/>
            <a:ext cx="6788945" cy="4525963"/>
          </a:xfr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/>
              <a:t>7 золотых, 2 </a:t>
            </a:r>
            <a:r>
              <a:rPr lang="ru-RU" sz="3200" dirty="0" err="1"/>
              <a:t>серебрянных</a:t>
            </a:r>
            <a:r>
              <a:rPr lang="ru-RU" sz="3200" dirty="0"/>
              <a:t> и 1 бронзовую медаль на Всемирных Играх Специальной Олимпиады 2019г. (ОАЭ)</a:t>
            </a:r>
          </a:p>
        </p:txBody>
      </p:sp>
      <p:pic>
        <p:nvPicPr>
          <p:cNvPr id="4" name="Содержимое 3" descr="11828762_1169093779784144_9040790328599684862_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47664" y="1772816"/>
            <a:ext cx="6034617" cy="4525963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/>
              <a:t>Более 50 медалей </a:t>
            </a:r>
            <a:r>
              <a:rPr lang="ru-RU" sz="3600" dirty="0"/>
              <a:t>на различных международных турнирах</a:t>
            </a:r>
          </a:p>
        </p:txBody>
      </p:sp>
      <p:pic>
        <p:nvPicPr>
          <p:cNvPr id="4" name="Содержимое 3" descr="i 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31640" y="1628800"/>
            <a:ext cx="6788945" cy="4525963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Изображение 21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391472" y="3293604"/>
            <a:ext cx="4752528" cy="3564396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796136" cy="4121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D:\Фото и видео\Фото\WP_20190317_0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19004"/>
            <a:ext cx="6300192" cy="3538996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1"/>
            <a:ext cx="5436095" cy="3898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Изображение 2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7" y="3248979"/>
            <a:ext cx="4464497" cy="3348373"/>
          </a:xfr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0"/>
            <a:ext cx="5249305" cy="4087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Содержимое 4" descr="8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02719" y="3363813"/>
            <a:ext cx="5241281" cy="3494187"/>
          </a:xfr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786347" cy="4293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 Воронежской области развивается с 2000 года</a:t>
            </a:r>
            <a:endParaRPr lang="ru-RU" dirty="0"/>
          </a:p>
        </p:txBody>
      </p:sp>
      <p:pic>
        <p:nvPicPr>
          <p:cNvPr id="4" name="Содержимое 3" descr="15108534340_ea32169ed8_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78226" y="1600200"/>
            <a:ext cx="6787548" cy="4525963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С 2001 года Воронежские гимнасты выезжают на Всероссийские соревнования</a:t>
            </a:r>
            <a:endParaRPr lang="ru-RU" sz="3200" dirty="0"/>
          </a:p>
        </p:txBody>
      </p:sp>
      <p:pic>
        <p:nvPicPr>
          <p:cNvPr id="4" name="Содержимое 3" descr="i (4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79184" y="1600200"/>
            <a:ext cx="6785631" cy="4525963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>В 2003 году впервые приняли участие во Всемирных Играх Специальной Олимпиады в городе Дублин (Ирландия)</a:t>
            </a:r>
            <a:endParaRPr lang="ru-RU" sz="3200" dirty="0"/>
          </a:p>
        </p:txBody>
      </p:sp>
      <p:pic>
        <p:nvPicPr>
          <p:cNvPr id="4" name="Содержимое 3" descr="i (2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19672" y="1700808"/>
            <a:ext cx="6034617" cy="4525963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>7 гимнастов Воронежской области представляли сборную команду России на соревнованиях самого высокого ранга</a:t>
            </a:r>
            <a:endParaRPr lang="ru-RU" sz="3200" dirty="0"/>
          </a:p>
        </p:txBody>
      </p:sp>
      <p:pic>
        <p:nvPicPr>
          <p:cNvPr id="5" name="Содержимое 4" descr="15108820767_07f1160dbd_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87624" y="1844824"/>
            <a:ext cx="6788945" cy="4525963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 2000 года Воронежские гимнасты с ОВЗ завоевали:</a:t>
            </a:r>
            <a:endParaRPr lang="ru-RU" dirty="0"/>
          </a:p>
        </p:txBody>
      </p:sp>
      <p:pic>
        <p:nvPicPr>
          <p:cNvPr id="6" name="Содержимое 5" descr="IMG_025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Более 300 медалей Российских чемпионатов</a:t>
            </a:r>
            <a:endParaRPr lang="ru-RU" dirty="0"/>
          </a:p>
        </p:txBody>
      </p:sp>
      <p:pic>
        <p:nvPicPr>
          <p:cNvPr id="4" name="Содержимое 3" descr="15108684777_bb44d6d20a_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77527" y="1600200"/>
            <a:ext cx="6788945" cy="4525963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/>
              <a:t>3-золотые, 2-серебряные и 2-бронзовые на Всемирных Играх Специальной Олимпиады 2003г. (Ирландия)</a:t>
            </a:r>
          </a:p>
        </p:txBody>
      </p:sp>
      <p:pic>
        <p:nvPicPr>
          <p:cNvPr id="4" name="Содержимое 3" descr="kudn27446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59632" y="1772816"/>
            <a:ext cx="6788944" cy="4525963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291</Words>
  <Application>Microsoft Office PowerPoint</Application>
  <PresentationFormat>Экран (4:3)</PresentationFormat>
  <Paragraphs>23</Paragraphs>
  <Slides>26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ВЫСТУПЛЕНИЕ ВОРОНЕЖСКИХ ГИМНАСТОВ С НАРУШЕНИЕМ ИНТЕЛЛЕКТА НА СОРЕВНОВАНИЯХ РАЗЛИЧНОГО УРОВНЯ</vt:lpstr>
      <vt:lpstr>Спортивная гимнастика в адаптивном спорте - Специальная Олимпиада - VIRTUS – Всероссийская Федерация спорта ЛИН</vt:lpstr>
      <vt:lpstr>В Воронежской области развивается с 2000 года</vt:lpstr>
      <vt:lpstr>С 2001 года Воронежские гимнасты выезжают на Всероссийские соревнования</vt:lpstr>
      <vt:lpstr>В 2003 году впервые приняли участие во Всемирных Играх Специальной Олимпиады в городе Дублин (Ирландия)</vt:lpstr>
      <vt:lpstr>7 гимнастов Воронежской области представляли сборную команду России на соревнованиях самого высокого ранга</vt:lpstr>
      <vt:lpstr>С 2000 года Воронежские гимнасты с ОВЗ завоевали:</vt:lpstr>
      <vt:lpstr>Более 300 медалей Российских чемпионатов</vt:lpstr>
      <vt:lpstr>3-золотые, 2-серебряные и 2-бронзовые на Всемирных Играх Специальной Олимпиады 2003г. (Ирландия)</vt:lpstr>
      <vt:lpstr>9-золотых, 1-серебряная и 2-бронзовых на Европейских молодежных Играх Специальной Олимпиады 2006г. (Италия)</vt:lpstr>
      <vt:lpstr>13-золотых, 7-серебряных и 6-бронзовых на Всемирных Играх Специальной Олимпиады 2007г. (Китай)</vt:lpstr>
      <vt:lpstr>7-золотых, 10-серебряных и 1-бронзовую на Всемирных Играх Специальной Олимпиады 2011г. (Греция)</vt:lpstr>
      <vt:lpstr>10-золотых, 4-серебряные на Чемпионате Мира 2012 г. (Великобритания)</vt:lpstr>
      <vt:lpstr>9 – золотых, 11 – серебряных, 6 – бронзовых на Европейских Играх Специальной Олимпиады 2014г. (Бельгия)</vt:lpstr>
      <vt:lpstr>8 – золотых, 2 – серебряных, 6 – бронзовых на Всемирных Играх Специальной Олимпиады 2015г. (США)</vt:lpstr>
      <vt:lpstr>3 – золотых, 1 – серебряная и 3 бронзовых на Чемпионате Мира 2015г. (Италия)</vt:lpstr>
      <vt:lpstr>4 - золотых, 1 – бронзовая медаль на Всемирных Играх лиц с синдромом Дауна 2016г. (Италия)</vt:lpstr>
      <vt:lpstr>4 – золотых медали на IX Мена Играх 2018г. (ОАЭ)</vt:lpstr>
      <vt:lpstr>1 – золотая, 1 – серебряная и 1 – бронзовая медали на Чемпионате мира 2018г. (Германия)</vt:lpstr>
      <vt:lpstr>7 золотых, 2 серебрянных и 1 бронзовую медаль на Всемирных Играх Специальной Олимпиады 2019г. (ОАЭ)</vt:lpstr>
      <vt:lpstr>Более 50 медалей на различных международных турнирах</vt:lpstr>
      <vt:lpstr>Слайд 22</vt:lpstr>
      <vt:lpstr>Слайд 23</vt:lpstr>
      <vt:lpstr>Слайд 24</vt:lpstr>
      <vt:lpstr>Слайд 25</vt:lpstr>
      <vt:lpstr>Спасибо за внимание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Развитие спорта лиц с интеллектуальными нарушениями</dc:title>
  <dc:creator>oem</dc:creator>
  <cp:lastModifiedBy>sport</cp:lastModifiedBy>
  <cp:revision>12</cp:revision>
  <dcterms:created xsi:type="dcterms:W3CDTF">2020-02-07T13:31:06Z</dcterms:created>
  <dcterms:modified xsi:type="dcterms:W3CDTF">2023-10-01T06:26:04Z</dcterms:modified>
</cp:coreProperties>
</file>